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4.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5.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 id="2147483719" r:id="rId5"/>
    <p:sldMasterId id="2147483749" r:id="rId6"/>
    <p:sldMasterId id="2147483775" r:id="rId7"/>
    <p:sldMasterId id="2147483802" r:id="rId8"/>
    <p:sldMasterId id="2147483831" r:id="rId9"/>
  </p:sldMasterIdLst>
  <p:notesMasterIdLst>
    <p:notesMasterId r:id="rId18"/>
  </p:notesMasterIdLst>
  <p:handoutMasterIdLst>
    <p:handoutMasterId r:id="rId19"/>
  </p:handoutMasterIdLst>
  <p:sldIdLst>
    <p:sldId id="2147483393" r:id="rId10"/>
    <p:sldId id="2147483328" r:id="rId11"/>
    <p:sldId id="2147483349" r:id="rId12"/>
    <p:sldId id="2147483350" r:id="rId13"/>
    <p:sldId id="2147483389" r:id="rId14"/>
    <p:sldId id="2147483347" r:id="rId15"/>
    <p:sldId id="2147483242" r:id="rId16"/>
    <p:sldId id="2147483344" r:id="rId1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I generelt" id="{09B40C98-1054-4F42-A31A-9AE9CF44FB30}">
          <p14:sldIdLst>
            <p14:sldId id="2147483393"/>
            <p14:sldId id="2147483328"/>
            <p14:sldId id="2147483349"/>
            <p14:sldId id="2147483350"/>
            <p14:sldId id="2147483389"/>
            <p14:sldId id="2147483347"/>
            <p14:sldId id="2147483242"/>
            <p14:sldId id="2147483344"/>
          </p14:sldIdLst>
        </p14:section>
        <p14:section name="Afslutning" id="{F19D2CFC-9004-7040-91E6-8F89860486DF}">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548807-72EE-DCAE-1E5A-57E35AAE6383}" name="Gæstebruger" initials="Gæ" userId="S::urn:spo:tenantanon#04738c34-ed32-4fd9-a351-bf45338d4570::" providerId="AD"/>
  <p188:author id="{CC0AA56E-FD3A-CF08-FF7E-2F556A74E43B}" name="David Jul" initials="DJ" userId="S::dj@resonans.dk::8a59f988-f634-4561-9d56-5ee8a562180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77EC0"/>
    <a:srgbClr val="FA9D84"/>
    <a:srgbClr val="38765D"/>
    <a:srgbClr val="DF7C85"/>
    <a:srgbClr val="D8E5DF"/>
    <a:srgbClr val="F9E5E6"/>
    <a:srgbClr val="FAE4E6"/>
    <a:srgbClr val="2AB4A3"/>
    <a:srgbClr val="FCEDE8"/>
    <a:srgbClr val="FDF4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D75218-BD92-8649-B659-49788894AB21}" v="13" dt="2026-01-15T07:01:42.242"/>
    <p1510:client id="{BACE1547-ED01-EC4D-856B-8FBE3824945E}" v="41" dt="2026-01-14T11:50:21.730"/>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0721"/>
  </p:normalViewPr>
  <p:slideViewPr>
    <p:cSldViewPr snapToGrid="0">
      <p:cViewPr varScale="1">
        <p:scale>
          <a:sx n="102" d="100"/>
          <a:sy n="102" d="100"/>
        </p:scale>
        <p:origin x="85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C6CE2A56-7DB4-F1BD-5B9A-044BEF29EF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BE6E21E1-89B2-6CD3-E369-49199D407E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AB1C0D-F1B4-0D40-BFFB-6B6F80C98A47}" type="datetimeFigureOut">
              <a:rPr lang="da-DK" smtClean="0"/>
              <a:t>20.01.2026</a:t>
            </a:fld>
            <a:endParaRPr lang="da-DK"/>
          </a:p>
        </p:txBody>
      </p:sp>
      <p:sp>
        <p:nvSpPr>
          <p:cNvPr id="4" name="Pladsholder til sidefod 3">
            <a:extLst>
              <a:ext uri="{FF2B5EF4-FFF2-40B4-BE49-F238E27FC236}">
                <a16:creationId xmlns:a16="http://schemas.microsoft.com/office/drawing/2014/main" id="{7F563EC8-1406-BC6A-775E-8A3658AE6E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E1960317-F3C9-5380-2E8B-E7317044CB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7C1B77-59B8-744D-BF58-720D0E7F08E2}" type="slidenum">
              <a:rPr lang="da-DK" smtClean="0"/>
              <a:t>‹#›</a:t>
            </a:fld>
            <a:endParaRPr lang="da-DK"/>
          </a:p>
        </p:txBody>
      </p:sp>
    </p:spTree>
    <p:extLst>
      <p:ext uri="{BB962C8B-B14F-4D97-AF65-F5344CB8AC3E}">
        <p14:creationId xmlns:p14="http://schemas.microsoft.com/office/powerpoint/2010/main" val="1323138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venir Next" panose="020B0503020202020204" pitchFamily="34" charset="0"/>
              </a:defRPr>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venir Next" panose="020B0503020202020204" pitchFamily="34" charset="0"/>
              </a:defRPr>
            </a:lvl1pPr>
          </a:lstStyle>
          <a:p>
            <a:fld id="{6C3C3D4F-06CE-F14E-B19C-752151BFC0FA}" type="datetimeFigureOut">
              <a:rPr lang="da-DK" smtClean="0"/>
              <a:pPr/>
              <a:t>20.01.2026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venir Next" panose="020B0503020202020204" pitchFamily="34" charset="0"/>
              </a:defRPr>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venir Next" panose="020B0503020202020204" pitchFamily="34" charset="0"/>
              </a:defRPr>
            </a:lvl1pPr>
          </a:lstStyle>
          <a:p>
            <a:fld id="{2AF33D53-FCF7-544D-B411-D92A27FEBEAA}" type="slidenum">
              <a:rPr lang="da-DK" smtClean="0"/>
              <a:pPr/>
              <a:t>‹#›</a:t>
            </a:fld>
            <a:endParaRPr lang="da-DK"/>
          </a:p>
        </p:txBody>
      </p:sp>
    </p:spTree>
    <p:extLst>
      <p:ext uri="{BB962C8B-B14F-4D97-AF65-F5344CB8AC3E}">
        <p14:creationId xmlns:p14="http://schemas.microsoft.com/office/powerpoint/2010/main" val="60359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venir Next" panose="020B0503020202020204" pitchFamily="34" charset="0"/>
        <a:ea typeface="+mn-ea"/>
        <a:cs typeface="+mn-cs"/>
      </a:defRPr>
    </a:lvl1pPr>
    <a:lvl2pPr marL="457200" algn="l" defTabSz="914400" rtl="0" eaLnBrk="1" latinLnBrk="0" hangingPunct="1">
      <a:defRPr sz="1200" b="0" i="0" kern="1200">
        <a:solidFill>
          <a:schemeClr val="tx1"/>
        </a:solidFill>
        <a:latin typeface="Avenir Next" panose="020B0503020202020204" pitchFamily="34" charset="0"/>
        <a:ea typeface="+mn-ea"/>
        <a:cs typeface="+mn-cs"/>
      </a:defRPr>
    </a:lvl2pPr>
    <a:lvl3pPr marL="914400" algn="l" defTabSz="914400" rtl="0" eaLnBrk="1" latinLnBrk="0" hangingPunct="1">
      <a:defRPr sz="1200" b="0" i="0" kern="1200">
        <a:solidFill>
          <a:schemeClr val="tx1"/>
        </a:solidFill>
        <a:latin typeface="Avenir Next" panose="020B0503020202020204" pitchFamily="34" charset="0"/>
        <a:ea typeface="+mn-ea"/>
        <a:cs typeface="+mn-cs"/>
      </a:defRPr>
    </a:lvl3pPr>
    <a:lvl4pPr marL="1371600" algn="l" defTabSz="914400" rtl="0" eaLnBrk="1" latinLnBrk="0" hangingPunct="1">
      <a:defRPr sz="1200" b="0" i="0" kern="1200">
        <a:solidFill>
          <a:schemeClr val="tx1"/>
        </a:solidFill>
        <a:latin typeface="Avenir Next" panose="020B0503020202020204" pitchFamily="34" charset="0"/>
        <a:ea typeface="+mn-ea"/>
        <a:cs typeface="+mn-cs"/>
      </a:defRPr>
    </a:lvl4pPr>
    <a:lvl5pPr marL="1828800" algn="l" defTabSz="914400" rtl="0" eaLnBrk="1" latinLnBrk="0" hangingPunct="1">
      <a:defRPr sz="1200" b="0" i="0" kern="1200">
        <a:solidFill>
          <a:schemeClr val="tx1"/>
        </a:solidFill>
        <a:latin typeface="Avenir Next" panose="020B0503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52268-BDD0-8A67-0E1D-D30E7F068C96}"/>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91CCAED6-2B88-9A48-A358-6C83FE10F833}"/>
              </a:ext>
            </a:extLst>
          </p:cNvPr>
          <p:cNvSpPr>
            <a:spLocks noGrp="1" noRot="1" noChangeAspect="1"/>
          </p:cNvSpPr>
          <p:nvPr>
            <p:ph type="sldImg"/>
          </p:nvPr>
        </p:nvSpPr>
        <p:spPr/>
      </p:sp>
      <p:sp>
        <p:nvSpPr>
          <p:cNvPr id="4" name="Pladsholder til slidenummer 3">
            <a:extLst>
              <a:ext uri="{FF2B5EF4-FFF2-40B4-BE49-F238E27FC236}">
                <a16:creationId xmlns:a16="http://schemas.microsoft.com/office/drawing/2014/main" id="{4DDA180A-F0DE-A506-C45A-D0A87FEEEE5F}"/>
              </a:ext>
            </a:extLst>
          </p:cNvPr>
          <p:cNvSpPr>
            <a:spLocks noGrp="1"/>
          </p:cNvSpPr>
          <p:nvPr>
            <p:ph type="sldNum" sz="quarter" idx="5"/>
          </p:nvPr>
        </p:nvSpPr>
        <p:spPr/>
        <p:txBody>
          <a:bodyPr/>
          <a:lstStyle/>
          <a:p>
            <a:fld id="{2AF33D53-FCF7-544D-B411-D92A27FEBEAA}" type="slidenum">
              <a:rPr lang="da-DK" smtClean="0"/>
              <a:pPr/>
              <a:t>1</a:t>
            </a:fld>
            <a:endParaRPr lang="da-DK"/>
          </a:p>
        </p:txBody>
      </p:sp>
      <p:sp>
        <p:nvSpPr>
          <p:cNvPr id="6" name="Pladsholder til noter 5">
            <a:extLst>
              <a:ext uri="{FF2B5EF4-FFF2-40B4-BE49-F238E27FC236}">
                <a16:creationId xmlns:a16="http://schemas.microsoft.com/office/drawing/2014/main" id="{E532EE46-BDD3-7F34-1B1D-2E6C31ACC67A}"/>
              </a:ext>
            </a:extLst>
          </p:cNvPr>
          <p:cNvSpPr>
            <a:spLocks noGrp="1"/>
          </p:cNvSpPr>
          <p:nvPr>
            <p:ph type="body" sz="quarter" idx="3"/>
          </p:nvPr>
        </p:nvSpPr>
        <p:spPr/>
        <p:txBody>
          <a:bodyPr/>
          <a:lstStyle/>
          <a:p>
            <a:endParaRPr lang="da-DK"/>
          </a:p>
        </p:txBody>
      </p:sp>
    </p:spTree>
    <p:extLst>
      <p:ext uri="{BB962C8B-B14F-4D97-AF65-F5344CB8AC3E}">
        <p14:creationId xmlns:p14="http://schemas.microsoft.com/office/powerpoint/2010/main" val="467873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9726C-52E6-2C86-C417-57FF9FC33F0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1729B483-7310-62B5-9955-CC7BD233438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40926FDF-E2B7-3B22-90AC-EF8DB047CCEC}"/>
              </a:ext>
            </a:extLst>
          </p:cNvPr>
          <p:cNvSpPr>
            <a:spLocks noGrp="1"/>
          </p:cNvSpPr>
          <p:nvPr>
            <p:ph type="body" idx="1"/>
          </p:nvPr>
        </p:nvSpPr>
        <p:spPr/>
        <p:txBody>
          <a:bodyPr/>
          <a:lstStyle/>
          <a:p>
            <a:endParaRPr lang="da-DK" b="1"/>
          </a:p>
        </p:txBody>
      </p:sp>
      <p:sp>
        <p:nvSpPr>
          <p:cNvPr id="4" name="Pladsholder til slidenummer 3">
            <a:extLst>
              <a:ext uri="{FF2B5EF4-FFF2-40B4-BE49-F238E27FC236}">
                <a16:creationId xmlns:a16="http://schemas.microsoft.com/office/drawing/2014/main" id="{10184CA0-914F-9DEA-49CC-4B9006ABC1AE}"/>
              </a:ext>
            </a:extLst>
          </p:cNvPr>
          <p:cNvSpPr>
            <a:spLocks noGrp="1"/>
          </p:cNvSpPr>
          <p:nvPr>
            <p:ph type="sldNum" sz="quarter" idx="5"/>
          </p:nvPr>
        </p:nvSpPr>
        <p:spPr/>
        <p:txBody>
          <a:bodyPr/>
          <a:lstStyle/>
          <a:p>
            <a:fld id="{2AF33D53-FCF7-544D-B411-D92A27FEBEAA}" type="slidenum">
              <a:rPr lang="da-DK" smtClean="0"/>
              <a:pPr/>
              <a:t>2</a:t>
            </a:fld>
            <a:endParaRPr lang="da-DK"/>
          </a:p>
        </p:txBody>
      </p:sp>
    </p:spTree>
    <p:extLst>
      <p:ext uri="{BB962C8B-B14F-4D97-AF65-F5344CB8AC3E}">
        <p14:creationId xmlns:p14="http://schemas.microsoft.com/office/powerpoint/2010/main" val="2392054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1E341-1EDC-7CA6-2B9A-BAD7B2C96BD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EBB168B-818B-C1E1-7385-63348D24C1C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F76BA28-4F01-E9DA-886C-DE7F08E6BAA4}"/>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E8C0F11D-B8B7-3ED3-36F2-E65B16BD6753}"/>
              </a:ext>
            </a:extLst>
          </p:cNvPr>
          <p:cNvSpPr>
            <a:spLocks noGrp="1"/>
          </p:cNvSpPr>
          <p:nvPr>
            <p:ph type="sldNum" sz="quarter" idx="5"/>
          </p:nvPr>
        </p:nvSpPr>
        <p:spPr/>
        <p:txBody>
          <a:bodyPr/>
          <a:lstStyle/>
          <a:p>
            <a:fld id="{2AF33D53-FCF7-544D-B411-D92A27FEBEAA}" type="slidenum">
              <a:rPr lang="da-DK" smtClean="0"/>
              <a:pPr/>
              <a:t>3</a:t>
            </a:fld>
            <a:endParaRPr lang="da-DK"/>
          </a:p>
        </p:txBody>
      </p:sp>
    </p:spTree>
    <p:extLst>
      <p:ext uri="{BB962C8B-B14F-4D97-AF65-F5344CB8AC3E}">
        <p14:creationId xmlns:p14="http://schemas.microsoft.com/office/powerpoint/2010/main" val="3793588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EF01E-332F-8105-7C24-CAA09146DD9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BD36405-BF7D-A5AF-C239-E20B24E9A94A}"/>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27D099D-0BC5-C1EE-2E92-ABEC9CDD332C}"/>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9EF04424-4595-C650-A900-A825684CDF09}"/>
              </a:ext>
            </a:extLst>
          </p:cNvPr>
          <p:cNvSpPr>
            <a:spLocks noGrp="1"/>
          </p:cNvSpPr>
          <p:nvPr>
            <p:ph type="sldNum" sz="quarter" idx="5"/>
          </p:nvPr>
        </p:nvSpPr>
        <p:spPr/>
        <p:txBody>
          <a:bodyPr/>
          <a:lstStyle/>
          <a:p>
            <a:fld id="{2AF33D53-FCF7-544D-B411-D92A27FEBEAA}" type="slidenum">
              <a:rPr lang="da-DK" smtClean="0"/>
              <a:pPr/>
              <a:t>4</a:t>
            </a:fld>
            <a:endParaRPr lang="da-DK"/>
          </a:p>
        </p:txBody>
      </p:sp>
    </p:spTree>
    <p:extLst>
      <p:ext uri="{BB962C8B-B14F-4D97-AF65-F5344CB8AC3E}">
        <p14:creationId xmlns:p14="http://schemas.microsoft.com/office/powerpoint/2010/main" val="2186664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a:p>
            <a:endParaRPr lang="da-DK"/>
          </a:p>
        </p:txBody>
      </p:sp>
      <p:sp>
        <p:nvSpPr>
          <p:cNvPr id="4" name="Pladsholder til slidenummer 3"/>
          <p:cNvSpPr>
            <a:spLocks noGrp="1"/>
          </p:cNvSpPr>
          <p:nvPr>
            <p:ph type="sldNum" sz="quarter" idx="5"/>
          </p:nvPr>
        </p:nvSpPr>
        <p:spPr/>
        <p:txBody>
          <a:bodyPr/>
          <a:lstStyle/>
          <a:p>
            <a:fld id="{2AF33D53-FCF7-544D-B411-D92A27FEBEAA}" type="slidenum">
              <a:rPr lang="da-DK" smtClean="0"/>
              <a:pPr/>
              <a:t>5</a:t>
            </a:fld>
            <a:endParaRPr lang="da-DK"/>
          </a:p>
        </p:txBody>
      </p:sp>
    </p:spTree>
    <p:extLst>
      <p:ext uri="{BB962C8B-B14F-4D97-AF65-F5344CB8AC3E}">
        <p14:creationId xmlns:p14="http://schemas.microsoft.com/office/powerpoint/2010/main" val="968689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0B9F7-40D6-558D-BA0F-8FF4C517AB5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C1C0D99B-0C58-75E1-A2D3-4983B1A3008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4D7A3479-AAC1-B479-28CA-5B0E7961B46D}"/>
              </a:ext>
            </a:extLst>
          </p:cNvPr>
          <p:cNvSpPr>
            <a:spLocks noGrp="1"/>
          </p:cNvSpPr>
          <p:nvPr>
            <p:ph type="body" idx="1"/>
          </p:nvPr>
        </p:nvSpPr>
        <p:spPr/>
        <p:txBody>
          <a:bodyPr/>
          <a:lstStyle/>
          <a:p>
            <a:endParaRPr lang="da-DK"/>
          </a:p>
          <a:p>
            <a:endParaRPr lang="da-DK"/>
          </a:p>
        </p:txBody>
      </p:sp>
      <p:sp>
        <p:nvSpPr>
          <p:cNvPr id="4" name="Pladsholder til slidenummer 3">
            <a:extLst>
              <a:ext uri="{FF2B5EF4-FFF2-40B4-BE49-F238E27FC236}">
                <a16:creationId xmlns:a16="http://schemas.microsoft.com/office/drawing/2014/main" id="{C0A66C30-11DF-5061-FBB7-235EBA3321F0}"/>
              </a:ext>
            </a:extLst>
          </p:cNvPr>
          <p:cNvSpPr>
            <a:spLocks noGrp="1"/>
          </p:cNvSpPr>
          <p:nvPr>
            <p:ph type="sldNum" sz="quarter" idx="5"/>
          </p:nvPr>
        </p:nvSpPr>
        <p:spPr/>
        <p:txBody>
          <a:bodyPr/>
          <a:lstStyle/>
          <a:p>
            <a:fld id="{2AF33D53-FCF7-544D-B411-D92A27FEBEAA}" type="slidenum">
              <a:rPr lang="da-DK" smtClean="0"/>
              <a:pPr/>
              <a:t>6</a:t>
            </a:fld>
            <a:endParaRPr lang="da-DK"/>
          </a:p>
        </p:txBody>
      </p:sp>
    </p:spTree>
    <p:extLst>
      <p:ext uri="{BB962C8B-B14F-4D97-AF65-F5344CB8AC3E}">
        <p14:creationId xmlns:p14="http://schemas.microsoft.com/office/powerpoint/2010/main" val="664491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B8F09-5D2E-E186-C857-DE2128C3A46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0C3F3B3-0898-918A-1669-BCAFE82E462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893F722-DFB4-238C-8101-804B1E0ABD51}"/>
              </a:ext>
            </a:extLst>
          </p:cNvPr>
          <p:cNvSpPr>
            <a:spLocks noGrp="1"/>
          </p:cNvSpPr>
          <p:nvPr>
            <p:ph type="body" idx="1"/>
          </p:nvPr>
        </p:nvSpPr>
        <p:spPr/>
        <p:txBody>
          <a:bodyPr/>
          <a:lstStyle/>
          <a:p>
            <a:endParaRPr lang="da-DK"/>
          </a:p>
          <a:p>
            <a:pPr marL="285750" indent="-285750">
              <a:buFont typeface="Arial" panose="020B0604020202020204" pitchFamily="34" charset="0"/>
              <a:buChar char="•"/>
            </a:pPr>
            <a:endParaRPr lang="da-DK"/>
          </a:p>
          <a:p>
            <a:endParaRPr lang="da-DK"/>
          </a:p>
        </p:txBody>
      </p:sp>
      <p:sp>
        <p:nvSpPr>
          <p:cNvPr id="4" name="Pladsholder til slidenummer 3">
            <a:extLst>
              <a:ext uri="{FF2B5EF4-FFF2-40B4-BE49-F238E27FC236}">
                <a16:creationId xmlns:a16="http://schemas.microsoft.com/office/drawing/2014/main" id="{A2C0A1F2-6311-BA74-C0A9-53A6DD3D20F4}"/>
              </a:ext>
            </a:extLst>
          </p:cNvPr>
          <p:cNvSpPr>
            <a:spLocks noGrp="1"/>
          </p:cNvSpPr>
          <p:nvPr>
            <p:ph type="sldNum" sz="quarter" idx="5"/>
          </p:nvPr>
        </p:nvSpPr>
        <p:spPr/>
        <p:txBody>
          <a:bodyPr/>
          <a:lstStyle/>
          <a:p>
            <a:fld id="{2AF33D53-FCF7-544D-B411-D92A27FEBEAA}" type="slidenum">
              <a:rPr lang="da-DK" smtClean="0"/>
              <a:pPr/>
              <a:t>7</a:t>
            </a:fld>
            <a:endParaRPr lang="da-DK"/>
          </a:p>
        </p:txBody>
      </p:sp>
    </p:spTree>
    <p:extLst>
      <p:ext uri="{BB962C8B-B14F-4D97-AF65-F5344CB8AC3E}">
        <p14:creationId xmlns:p14="http://schemas.microsoft.com/office/powerpoint/2010/main" val="2624583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ECB13-04E7-A9D5-F8D7-99654FA191C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3AC4BC3-EE63-5443-35AA-C48FA59A385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EDE88DA5-AFA9-FD7F-3C95-41592A38C4D5}"/>
              </a:ext>
            </a:extLst>
          </p:cNvPr>
          <p:cNvSpPr>
            <a:spLocks noGrp="1"/>
          </p:cNvSpPr>
          <p:nvPr>
            <p:ph type="body" idx="1"/>
          </p:nvPr>
        </p:nvSpPr>
        <p:spPr/>
        <p:txBody>
          <a:bodyPr/>
          <a:lstStyle/>
          <a:p>
            <a:pPr>
              <a:defRPr/>
            </a:pPr>
            <a:endParaRPr lang="da-DK"/>
          </a:p>
        </p:txBody>
      </p:sp>
      <p:sp>
        <p:nvSpPr>
          <p:cNvPr id="4" name="Pladsholder til slidenummer 3">
            <a:extLst>
              <a:ext uri="{FF2B5EF4-FFF2-40B4-BE49-F238E27FC236}">
                <a16:creationId xmlns:a16="http://schemas.microsoft.com/office/drawing/2014/main" id="{827D6AB7-7DDA-806C-0EE2-F1CD1556A853}"/>
              </a:ext>
            </a:extLst>
          </p:cNvPr>
          <p:cNvSpPr>
            <a:spLocks noGrp="1"/>
          </p:cNvSpPr>
          <p:nvPr>
            <p:ph type="sldNum" sz="quarter" idx="5"/>
          </p:nvPr>
        </p:nvSpPr>
        <p:spPr/>
        <p:txBody>
          <a:bodyPr/>
          <a:lstStyle/>
          <a:p>
            <a:fld id="{2AF33D53-FCF7-544D-B411-D92A27FEBEAA}" type="slidenum">
              <a:rPr lang="da-DK" smtClean="0"/>
              <a:pPr/>
              <a:t>8</a:t>
            </a:fld>
            <a:endParaRPr lang="da-DK"/>
          </a:p>
        </p:txBody>
      </p:sp>
    </p:spTree>
    <p:extLst>
      <p:ext uri="{BB962C8B-B14F-4D97-AF65-F5344CB8AC3E}">
        <p14:creationId xmlns:p14="http://schemas.microsoft.com/office/powerpoint/2010/main" val="2476730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Turkis">
    <p:bg>
      <p:bgPr>
        <a:solidFill>
          <a:srgbClr val="0595AA"/>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11" name="Pladsholder til indhold 3">
            <a:extLst>
              <a:ext uri="{FF2B5EF4-FFF2-40B4-BE49-F238E27FC236}">
                <a16:creationId xmlns:a16="http://schemas.microsoft.com/office/drawing/2014/main" id="{7F4843BD-BE41-6E10-DB22-7D126995F206}"/>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1725814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318514"/>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3">
            <a:extLst>
              <a:ext uri="{FF2B5EF4-FFF2-40B4-BE49-F238E27FC236}">
                <a16:creationId xmlns:a16="http://schemas.microsoft.com/office/drawing/2014/main" id="{7833B877-0C88-17C5-24E0-35B177E82B88}"/>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31195359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 kolonne + smal 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7504192"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6"/>
          </a:solidFill>
        </p:spPr>
        <p:txBody>
          <a:bodyPr lIns="180000" tIns="180000" rIns="180000" bIns="18000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AC145968-CE3A-1DB9-6671-58B7EBAB7901}"/>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8602471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omt slide (kun logo+sidetal)">
    <p:spTree>
      <p:nvGrpSpPr>
        <p:cNvPr id="1" name=""/>
        <p:cNvGrpSpPr/>
        <p:nvPr/>
      </p:nvGrpSpPr>
      <p:grpSpPr>
        <a:xfrm>
          <a:off x="0" y="0"/>
          <a:ext cx="0" cy="0"/>
          <a:chOff x="0" y="0"/>
          <a:chExt cx="0" cy="0"/>
        </a:xfrm>
      </p:grpSpPr>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Tree>
    <p:extLst>
      <p:ext uri="{BB962C8B-B14F-4D97-AF65-F5344CB8AC3E}">
        <p14:creationId xmlns:p14="http://schemas.microsoft.com/office/powerpoint/2010/main" val="24435051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Helt tom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51180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F398117-B5AD-22B3-64AD-73A00DC56767}"/>
              </a:ext>
            </a:extLst>
          </p:cNvPr>
          <p:cNvSpPr>
            <a:spLocks noGrp="1"/>
          </p:cNvSpPr>
          <p:nvPr>
            <p:ph type="dt" sz="half" idx="10"/>
          </p:nvPr>
        </p:nvSpPr>
        <p:spPr/>
        <p:txBody>
          <a:bodyPr/>
          <a:lstStyle/>
          <a:p>
            <a:endParaRPr lang="da-DK"/>
          </a:p>
        </p:txBody>
      </p:sp>
      <p:sp>
        <p:nvSpPr>
          <p:cNvPr id="3" name="Pladsholder til sidefod 2">
            <a:extLst>
              <a:ext uri="{FF2B5EF4-FFF2-40B4-BE49-F238E27FC236}">
                <a16:creationId xmlns:a16="http://schemas.microsoft.com/office/drawing/2014/main" id="{DDA4A39A-36EB-0E4B-DF4C-231BF766A9CC}"/>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CFCF89B0-C5FE-C7EB-E129-9FBD17FB5E0F}"/>
              </a:ext>
            </a:extLst>
          </p:cNvPr>
          <p:cNvSpPr>
            <a:spLocks noGrp="1"/>
          </p:cNvSpPr>
          <p:nvPr>
            <p:ph type="sldNum" sz="quarter" idx="12"/>
          </p:nvPr>
        </p:nvSpPr>
        <p:spPr/>
        <p:txBody>
          <a:bodyPr/>
          <a:lstStyle/>
          <a:p>
            <a:fld id="{3425F329-D353-9B49-87C2-3A4ADDEF38A6}" type="slidenum">
              <a:rPr lang="da-DK" smtClean="0"/>
              <a:t>‹#›</a:t>
            </a:fld>
            <a:endParaRPr lang="da-DK"/>
          </a:p>
        </p:txBody>
      </p:sp>
    </p:spTree>
    <p:extLst>
      <p:ext uri="{BB962C8B-B14F-4D97-AF65-F5344CB8AC3E}">
        <p14:creationId xmlns:p14="http://schemas.microsoft.com/office/powerpoint/2010/main" val="9870822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8_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a:t>Standard / total billede</a:t>
            </a:r>
          </a:p>
        </p:txBody>
      </p:sp>
      <p:sp>
        <p:nvSpPr>
          <p:cNvPr id="10" name="Pladsholder til billede 9"/>
          <p:cNvSpPr>
            <a:spLocks noGrp="1"/>
          </p:cNvSpPr>
          <p:nvPr>
            <p:ph type="pic" sz="quarter" idx="13"/>
          </p:nvPr>
        </p:nvSpPr>
        <p:spPr>
          <a:xfrm>
            <a:off x="728134" y="1562104"/>
            <a:ext cx="10865556" cy="3682999"/>
          </a:xfrm>
          <a:solidFill>
            <a:schemeClr val="bg1">
              <a:lumMod val="85000"/>
            </a:schemeClr>
          </a:solidFill>
          <a:ln>
            <a:noFill/>
          </a:ln>
          <a:effectLst/>
        </p:spPr>
        <p:txBody>
          <a:bodyPr>
            <a:normAutofit/>
          </a:bodyPr>
          <a:lstStyle>
            <a:lvl1pPr indent="-148500">
              <a:defRPr sz="900"/>
            </a:lvl1pPr>
          </a:lstStyle>
          <a:p>
            <a:endParaRPr lang="da-DK"/>
          </a:p>
        </p:txBody>
      </p:sp>
      <p:sp>
        <p:nvSpPr>
          <p:cNvPr id="15" name="Pladsholder til tekst 14"/>
          <p:cNvSpPr>
            <a:spLocks noGrp="1"/>
          </p:cNvSpPr>
          <p:nvPr>
            <p:ph type="body" sz="quarter" idx="14"/>
          </p:nvPr>
        </p:nvSpPr>
        <p:spPr>
          <a:xfrm>
            <a:off x="423333" y="5346700"/>
            <a:ext cx="11170355" cy="723900"/>
          </a:xfrm>
        </p:spPr>
        <p:txBody>
          <a:bodyPr>
            <a:noAutofit/>
          </a:bodyPr>
          <a:lstStyle>
            <a:lvl1pPr indent="-148500">
              <a:defRPr sz="1350"/>
            </a:lvl1pPr>
            <a:lvl2pPr>
              <a:defRPr sz="1350"/>
            </a:lvl2pPr>
            <a:lvl3pPr>
              <a:defRPr sz="1350"/>
            </a:lvl3pPr>
            <a:lvl4pPr>
              <a:defRPr sz="1350"/>
            </a:lvl4pPr>
            <a:lvl5pPr>
              <a:defRPr sz="1350"/>
            </a:lvl5pPr>
          </a:lstStyle>
          <a:p>
            <a:pPr lvl="0"/>
            <a:r>
              <a:rPr lang="da-DK"/>
              <a:t>Klik for at redigere teksttypografierne i masteren</a:t>
            </a:r>
          </a:p>
        </p:txBody>
      </p:sp>
    </p:spTree>
    <p:extLst>
      <p:ext uri="{BB962C8B-B14F-4D97-AF65-F5344CB8AC3E}">
        <p14:creationId xmlns:p14="http://schemas.microsoft.com/office/powerpoint/2010/main" val="39175896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Forside Turkis">
    <p:bg>
      <p:bgPr>
        <a:solidFill>
          <a:srgbClr val="0595AA"/>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pic>
        <p:nvPicPr>
          <p:cNvPr id="5" name="Grafik 4">
            <a:extLst>
              <a:ext uri="{FF2B5EF4-FFF2-40B4-BE49-F238E27FC236}">
                <a16:creationId xmlns:a16="http://schemas.microsoft.com/office/drawing/2014/main" id="{BBD2FF76-0287-A336-D60D-439E785423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11" name="Pladsholder til indhold 3">
            <a:extLst>
              <a:ext uri="{FF2B5EF4-FFF2-40B4-BE49-F238E27FC236}">
                <a16:creationId xmlns:a16="http://schemas.microsoft.com/office/drawing/2014/main" id="{7F4843BD-BE41-6E10-DB22-7D126995F206}"/>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5341087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Forside Gul">
    <p:bg>
      <p:bgPr>
        <a:solidFill>
          <a:schemeClr val="accent2"/>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pic>
        <p:nvPicPr>
          <p:cNvPr id="5" name="Grafik 4">
            <a:extLst>
              <a:ext uri="{FF2B5EF4-FFF2-40B4-BE49-F238E27FC236}">
                <a16:creationId xmlns:a16="http://schemas.microsoft.com/office/drawing/2014/main" id="{BBD2FF76-0287-A336-D60D-439E785423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4" name="Pladsholder til indhold 3">
            <a:extLst>
              <a:ext uri="{FF2B5EF4-FFF2-40B4-BE49-F238E27FC236}">
                <a16:creationId xmlns:a16="http://schemas.microsoft.com/office/drawing/2014/main" id="{7F1A4A47-E4E6-6240-7ACD-3D6FBC5FED6C}"/>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35273407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Forside Hvid">
    <p:bg>
      <p:bgRef idx="1001">
        <a:schemeClr val="bg1"/>
      </p:bgRef>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C1BE39C-11C6-E529-BD91-D80088BEE4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tx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7" name="Pladsholder til indhold 3">
            <a:extLst>
              <a:ext uri="{FF2B5EF4-FFF2-40B4-BE49-F238E27FC236}">
                <a16:creationId xmlns:a16="http://schemas.microsoft.com/office/drawing/2014/main" id="{64EC9D9F-8F1B-5B2D-EEC8-84A2E49DCD4E}"/>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tx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1145351943"/>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Forside Fadet med billede (INDSÆT BILLEDE SOM BAGGRUND UNDER 'DESIGN'">
    <p:bg>
      <p:bgRef idx="1001">
        <a:schemeClr val="bg1"/>
      </p:bgRef>
    </p:bg>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B238A067-3799-678D-5513-0BC9712EAC5B}"/>
              </a:ext>
            </a:extLst>
          </p:cNvPr>
          <p:cNvSpPr/>
          <p:nvPr userDrawn="1"/>
        </p:nvSpPr>
        <p:spPr>
          <a:xfrm>
            <a:off x="0" y="0"/>
            <a:ext cx="12192000" cy="6858000"/>
          </a:xfrm>
          <a:prstGeom prst="rect">
            <a:avLst/>
          </a:prstGeom>
          <a:gradFill flip="none" rotWithShape="1">
            <a:gsLst>
              <a:gs pos="57000">
                <a:srgbClr val="0595AA">
                  <a:alpha val="35887"/>
                </a:srgbClr>
              </a:gs>
              <a:gs pos="4000">
                <a:schemeClr val="accent1"/>
              </a:gs>
              <a:gs pos="100000">
                <a:srgbClr val="001965">
                  <a:tint val="23500"/>
                  <a:satMod val="160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b="0" i="0" noProof="0">
              <a:latin typeface="Avenir Next" panose="020B0503020202020204" pitchFamily="34" charset="0"/>
            </a:endParaRPr>
          </a:p>
        </p:txBody>
      </p:sp>
      <p:pic>
        <p:nvPicPr>
          <p:cNvPr id="8" name="Grafik 7">
            <a:extLst>
              <a:ext uri="{FF2B5EF4-FFF2-40B4-BE49-F238E27FC236}">
                <a16:creationId xmlns:a16="http://schemas.microsoft.com/office/drawing/2014/main" id="{F89859FE-6C72-D253-2CFA-9DEE5B2A7C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08185" y="5696979"/>
            <a:ext cx="3600000" cy="482706"/>
          </a:xfrm>
          <a:prstGeom prst="rect">
            <a:avLst/>
          </a:prstGeom>
        </p:spPr>
      </p:pic>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tx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14" name="Pladsholder til indhold 3">
            <a:extLst>
              <a:ext uri="{FF2B5EF4-FFF2-40B4-BE49-F238E27FC236}">
                <a16:creationId xmlns:a16="http://schemas.microsoft.com/office/drawing/2014/main" id="{689B2D9E-2C7E-1B88-3A12-DAA432424C52}"/>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tx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527175043"/>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killeblad Turkis">
    <p:bg>
      <p:bgPr>
        <a:solidFill>
          <a:srgbClr val="0595AA"/>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6048E95-087C-87BF-78E6-D72FBD795E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73076"/>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5" name="Pladsholder til indhold 3">
            <a:extLst>
              <a:ext uri="{FF2B5EF4-FFF2-40B4-BE49-F238E27FC236}">
                <a16:creationId xmlns:a16="http://schemas.microsoft.com/office/drawing/2014/main" id="{86CB3DFF-1503-EFA1-0D98-3B6C3FCEC061}"/>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187984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5" name="Pladsholder til indhold 3">
            <a:extLst>
              <a:ext uri="{FF2B5EF4-FFF2-40B4-BE49-F238E27FC236}">
                <a16:creationId xmlns:a16="http://schemas.microsoft.com/office/drawing/2014/main" id="{7833B877-0C88-17C5-24E0-35B177E82B88}"/>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0560879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Skilleblad Grå Mørk">
    <p:bg>
      <p:bgPr>
        <a:solidFill>
          <a:schemeClr val="accent4"/>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6048E95-087C-87BF-78E6-D72FBD795E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73076"/>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7" name="Pladsholder til indhold 3">
            <a:extLst>
              <a:ext uri="{FF2B5EF4-FFF2-40B4-BE49-F238E27FC236}">
                <a16:creationId xmlns:a16="http://schemas.microsoft.com/office/drawing/2014/main" id="{FD953E9B-C847-CB06-0FF1-2CCC10626306}"/>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2750194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killeblad Grå Lys">
    <p:bg>
      <p:bgPr>
        <a:solidFill>
          <a:schemeClr val="accent6"/>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1B2B99E-26A7-540A-EFED-85DF970C64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63889"/>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tx1"/>
                </a:solidFill>
              </a:defRPr>
            </a:lvl1pPr>
          </a:lstStyle>
          <a:p>
            <a:fld id="{E5836F04-98EC-D148-91B6-38C9887B4146}" type="slidenum">
              <a:rPr lang="da-DK" smtClean="0"/>
              <a:pPr/>
              <a:t>‹#›</a:t>
            </a:fld>
            <a:endParaRPr lang="da-DK"/>
          </a:p>
        </p:txBody>
      </p:sp>
      <p:sp>
        <p:nvSpPr>
          <p:cNvPr id="7" name="Pladsholder til indhold 3">
            <a:extLst>
              <a:ext uri="{FF2B5EF4-FFF2-40B4-BE49-F238E27FC236}">
                <a16:creationId xmlns:a16="http://schemas.microsoft.com/office/drawing/2014/main" id="{5D23B622-6A9F-815C-1CDC-14B9A0D3CB0F}"/>
              </a:ext>
            </a:extLst>
          </p:cNvPr>
          <p:cNvSpPr>
            <a:spLocks noGrp="1"/>
          </p:cNvSpPr>
          <p:nvPr>
            <p:ph sz="quarter" idx="11"/>
          </p:nvPr>
        </p:nvSpPr>
        <p:spPr>
          <a:xfrm>
            <a:off x="430136" y="2188029"/>
            <a:ext cx="9525211" cy="2661103"/>
          </a:xfrm>
        </p:spPr>
        <p:txBody>
          <a:bodyPr anchor="b">
            <a:normAutofit/>
          </a:bodyPr>
          <a:lstStyle>
            <a:lvl1pPr marL="0" indent="0">
              <a:buNone/>
              <a:defRPr sz="6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406215791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killeblad Hvi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7" name="Grafik 6">
            <a:extLst>
              <a:ext uri="{FF2B5EF4-FFF2-40B4-BE49-F238E27FC236}">
                <a16:creationId xmlns:a16="http://schemas.microsoft.com/office/drawing/2014/main" id="{B85A3908-0AFF-D6A8-46D9-42DC7FD500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9" name="Pladsholder til indhold 3">
            <a:extLst>
              <a:ext uri="{FF2B5EF4-FFF2-40B4-BE49-F238E27FC236}">
                <a16:creationId xmlns:a16="http://schemas.microsoft.com/office/drawing/2014/main" id="{096A4A53-EAF1-77B0-C510-995212D3322C}"/>
              </a:ext>
            </a:extLst>
          </p:cNvPr>
          <p:cNvSpPr>
            <a:spLocks noGrp="1"/>
          </p:cNvSpPr>
          <p:nvPr>
            <p:ph sz="quarter" idx="11"/>
          </p:nvPr>
        </p:nvSpPr>
        <p:spPr>
          <a:xfrm>
            <a:off x="430136" y="2188029"/>
            <a:ext cx="9525211" cy="2661103"/>
          </a:xfrm>
        </p:spPr>
        <p:txBody>
          <a:bodyPr anchor="b">
            <a:normAutofit/>
          </a:bodyPr>
          <a:lstStyle>
            <a:lvl1pPr marL="0" indent="0">
              <a:buNone/>
              <a:defRPr sz="6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8536792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5" name="Pladsholder til indhold 3">
            <a:extLst>
              <a:ext uri="{FF2B5EF4-FFF2-40B4-BE49-F238E27FC236}">
                <a16:creationId xmlns:a16="http://schemas.microsoft.com/office/drawing/2014/main" id="{7833B877-0C88-17C5-24E0-35B177E82B88}"/>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9589872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 kolonne PUNK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D16AC82A-1728-628A-995C-47EF1421FB4E}"/>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7393583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19" name="Pladsholder til indhold 3">
            <a:extLst>
              <a:ext uri="{FF2B5EF4-FFF2-40B4-BE49-F238E27FC236}">
                <a16:creationId xmlns:a16="http://schemas.microsoft.com/office/drawing/2014/main" id="{033B407E-B4D4-034E-9859-DF128F8FE2E9}"/>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74269287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 kolonner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4D5E857E-A264-EF9E-C00C-38969B3AC9AA}"/>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2495577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3F3D6934-9693-D89F-ACF8-2156D428A861}"/>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1203629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ekstboks turkis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1"/>
          </a:solidFill>
        </p:spPr>
        <p:txBody>
          <a:bodyPr lIns="180000" tIns="180000" rIns="180000" bIns="180000">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509BD905-1550-3337-5630-ED91DB3BC8F6}"/>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361649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6"/>
          </a:solidFill>
        </p:spPr>
        <p:txBody>
          <a:bodyPr lIns="180000" tIns="180000" rIns="180000" bIns="180000">
            <a:norm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E163F765-8ED7-EDBF-E658-74860AC079D7}"/>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857948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kolonne PUNK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D16AC82A-1728-628A-995C-47EF1421FB4E}"/>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91398462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kstboks Grå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6"/>
          </a:solidFill>
        </p:spPr>
        <p:txBody>
          <a:bodyPr lIns="180000" tIns="180000" rIns="180000" bIns="180000">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EC93A1B7-D670-7B5D-5E26-A4C8D46E5986}"/>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7268491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re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indhold 3">
            <a:extLst>
              <a:ext uri="{FF2B5EF4-FFF2-40B4-BE49-F238E27FC236}">
                <a16:creationId xmlns:a16="http://schemas.microsoft.com/office/drawing/2014/main" id="{38BE304E-F33D-6207-FA87-50CD55F3C91B}"/>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91900087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 kolonner + smal 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39FBC088-493E-DFE8-9D18-1418444101E5}"/>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34680978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2 kolonner + smal 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6"/>
          </a:solidFill>
        </p:spPr>
        <p:txBody>
          <a:bodyPr lIns="180000" tIns="180000" rIns="180000" bIns="18000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277A408-81ED-F4C8-07C1-87BF12928BDE}"/>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3074040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 kolonne + smal 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7456065"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91FDD2C8-0048-4302-929A-62042FC2DB2C}"/>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8880561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 kolonne + smal 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7504192"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6"/>
          </a:solidFill>
        </p:spPr>
        <p:txBody>
          <a:bodyPr lIns="180000" tIns="180000" rIns="180000" bIns="18000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AC145968-CE3A-1DB9-6671-58B7EBAB7901}"/>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12233673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omt slide (kun logo+sidetal)">
    <p:spTree>
      <p:nvGrpSpPr>
        <p:cNvPr id="1" name=""/>
        <p:cNvGrpSpPr/>
        <p:nvPr/>
      </p:nvGrpSpPr>
      <p:grpSpPr>
        <a:xfrm>
          <a:off x="0" y="0"/>
          <a:ext cx="0" cy="0"/>
          <a:chOff x="0" y="0"/>
          <a:chExt cx="0" cy="0"/>
        </a:xfrm>
      </p:grpSpPr>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Tree>
    <p:extLst>
      <p:ext uri="{BB962C8B-B14F-4D97-AF65-F5344CB8AC3E}">
        <p14:creationId xmlns:p14="http://schemas.microsoft.com/office/powerpoint/2010/main" val="326525268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Helt tom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358499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9B98B4-1C61-A3DB-408A-F27336E7A698}"/>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0909B36-2190-D2B9-FF38-F3068B3F48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8E57E7F0-D1CD-B8DB-DA19-2DC4C0B219FB}"/>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A08C7E2-2C69-6D63-59C3-FD1D160F90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E9346B03-6F1F-DA53-D83A-DEB4E6BEEFF8}"/>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4CF9F030-4F44-072E-D6D6-FD1D9D978C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venir Next"/>
              <a:ea typeface="+mn-ea"/>
              <a:cs typeface="+mn-cs"/>
            </a:endParaRPr>
          </a:p>
        </p:txBody>
      </p:sp>
      <p:sp>
        <p:nvSpPr>
          <p:cNvPr id="8" name="Pladsholder til sidefod 7">
            <a:extLst>
              <a:ext uri="{FF2B5EF4-FFF2-40B4-BE49-F238E27FC236}">
                <a16:creationId xmlns:a16="http://schemas.microsoft.com/office/drawing/2014/main" id="{91440D46-8C3A-42A3-32A1-9F3AB1F23E4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srgbClr val="000000"/>
              </a:solidFill>
              <a:effectLst/>
              <a:uLnTx/>
              <a:uFillTx/>
              <a:latin typeface="Avenir Next"/>
              <a:ea typeface="+mn-ea"/>
              <a:cs typeface="+mn-cs"/>
            </a:endParaRPr>
          </a:p>
        </p:txBody>
      </p:sp>
      <p:sp>
        <p:nvSpPr>
          <p:cNvPr id="9" name="Pladsholder til slidenummer 8">
            <a:extLst>
              <a:ext uri="{FF2B5EF4-FFF2-40B4-BE49-F238E27FC236}">
                <a16:creationId xmlns:a16="http://schemas.microsoft.com/office/drawing/2014/main" id="{3A8EBF51-B94C-0DB1-06A8-CB508C69B78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62D7D0-CE73-0245-8085-75341928D1AA}" type="slidenum">
              <a:rPr kumimoji="0" lang="da-DK" sz="1800" b="0" i="0" u="none" strike="noStrike" kern="1200" cap="none" spc="0" normalizeH="0" baseline="0" noProof="0" smtClean="0">
                <a:ln>
                  <a:noFill/>
                </a:ln>
                <a:solidFill>
                  <a:srgbClr val="000000"/>
                </a:solidFill>
                <a:effectLst/>
                <a:uLnTx/>
                <a:uFillTx/>
                <a:latin typeface="Avenir Nex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da-DK" sz="1800" b="0" i="0" u="none" strike="noStrike" kern="1200" cap="none" spc="0" normalizeH="0" baseline="0" noProof="0">
              <a:ln>
                <a:noFill/>
              </a:ln>
              <a:solidFill>
                <a:srgbClr val="000000"/>
              </a:solidFill>
              <a:effectLst/>
              <a:uLnTx/>
              <a:uFillTx/>
              <a:latin typeface="Avenir Next"/>
              <a:ea typeface="+mn-ea"/>
              <a:cs typeface="+mn-cs"/>
            </a:endParaRPr>
          </a:p>
        </p:txBody>
      </p:sp>
    </p:spTree>
    <p:extLst>
      <p:ext uri="{BB962C8B-B14F-4D97-AF65-F5344CB8AC3E}">
        <p14:creationId xmlns:p14="http://schemas.microsoft.com/office/powerpoint/2010/main" val="173100583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2 bokse mørkegrå">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0"/>
            <a:ext cx="11520000" cy="1296000"/>
          </a:xfrm>
        </p:spPr>
        <p:txBody>
          <a:bodyPr anchor="b" anchorCtr="0">
            <a:noAutofit/>
          </a:bodyPr>
          <a:lstStyle>
            <a:lvl1pPr>
              <a:defRPr sz="2800" b="1" i="0">
                <a:latin typeface="Avenir Next" panose="020B0503020202020204" pitchFamily="34" charset="0"/>
              </a:defRPr>
            </a:lvl1pPr>
          </a:lstStyle>
          <a:p>
            <a:r>
              <a:rPr lang="da-DK"/>
              <a:t>Titel på slide - kort</a:t>
            </a:r>
            <a:endParaRPr lang="en-US"/>
          </a:p>
        </p:txBody>
      </p:sp>
      <p:sp>
        <p:nvSpPr>
          <p:cNvPr id="3" name="Content Placeholder 2"/>
          <p:cNvSpPr>
            <a:spLocks noGrp="1"/>
          </p:cNvSpPr>
          <p:nvPr>
            <p:ph idx="1" hasCustomPrompt="1"/>
          </p:nvPr>
        </p:nvSpPr>
        <p:spPr>
          <a:xfrm>
            <a:off x="575999" y="1440000"/>
            <a:ext cx="5280000" cy="4537488"/>
          </a:xfrm>
        </p:spPr>
        <p:txBody>
          <a:bodyPr lIns="180000" tIns="72000" rIns="180000" bIns="72000" anchor="t" anchorCtr="0">
            <a:noAutofit/>
          </a:bodyPr>
          <a:lstStyle>
            <a:lvl1pPr>
              <a:defRPr sz="1100" b="0" i="0">
                <a:latin typeface="Avenir Next" panose="020B0503020202020204" pitchFamily="34" charset="0"/>
              </a:defRPr>
            </a:lvl1pPr>
          </a:lstStyle>
          <a:p>
            <a:pPr lvl="0"/>
            <a:r>
              <a:rPr lang="da-DK"/>
              <a:t>Rediger teksttypografien i masteren
Andet niveau
Tredje niveau
Fjerde niveau
Femte niveau</a:t>
            </a:r>
            <a:endParaRPr lang="en-US"/>
          </a:p>
        </p:txBody>
      </p:sp>
      <p:sp>
        <p:nvSpPr>
          <p:cNvPr id="7" name="Content Placeholder 2">
            <a:extLst>
              <a:ext uri="{FF2B5EF4-FFF2-40B4-BE49-F238E27FC236}">
                <a16:creationId xmlns:a16="http://schemas.microsoft.com/office/drawing/2014/main" id="{C9F345EC-F218-4E47-9CC6-9E1DA9DEBA70}"/>
              </a:ext>
            </a:extLst>
          </p:cNvPr>
          <p:cNvSpPr>
            <a:spLocks noGrp="1"/>
          </p:cNvSpPr>
          <p:nvPr>
            <p:ph idx="13" hasCustomPrompt="1"/>
          </p:nvPr>
        </p:nvSpPr>
        <p:spPr>
          <a:xfrm>
            <a:off x="6336000" y="2320514"/>
            <a:ext cx="5280000" cy="4537487"/>
          </a:xfrm>
          <a:solidFill>
            <a:srgbClr val="545D65"/>
          </a:solidFill>
        </p:spPr>
        <p:txBody>
          <a:bodyPr lIns="180000" tIns="180000" rIns="180000" bIns="72000" anchor="t" anchorCtr="0">
            <a:noAutofit/>
          </a:bodyPr>
          <a:lstStyle>
            <a:lvl1pPr>
              <a:defRPr b="0" i="0">
                <a:latin typeface="Avenir Next" panose="020B0503020202020204" pitchFamily="34" charset="0"/>
              </a:defRPr>
            </a:lvl1pPr>
          </a:lstStyle>
          <a:p>
            <a:pPr lvl="0"/>
            <a:r>
              <a:rPr lang="da-DK"/>
              <a:t>Rediger teksttypografien i masteren
Andet niveau
Tredje niveau
Fjerde niveau
Femte niveau</a:t>
            </a:r>
            <a:endParaRPr lang="en-US"/>
          </a:p>
        </p:txBody>
      </p:sp>
      <p:sp>
        <p:nvSpPr>
          <p:cNvPr id="6" name="Pladsholder til slidenummer 2">
            <a:extLst>
              <a:ext uri="{FF2B5EF4-FFF2-40B4-BE49-F238E27FC236}">
                <a16:creationId xmlns:a16="http://schemas.microsoft.com/office/drawing/2014/main" id="{CA938D6E-5373-AE4A-8176-95FF4B48B791}"/>
              </a:ext>
            </a:extLst>
          </p:cNvPr>
          <p:cNvSpPr>
            <a:spLocks noGrp="1"/>
          </p:cNvSpPr>
          <p:nvPr>
            <p:ph type="sldNum" sz="quarter" idx="10"/>
          </p:nvPr>
        </p:nvSpPr>
        <p:spPr>
          <a:xfrm>
            <a:off x="8610600" y="6356351"/>
            <a:ext cx="2743200" cy="365125"/>
          </a:xfrm>
        </p:spPr>
        <p:txBody>
          <a:bodyPr/>
          <a:lstStyle/>
          <a:p>
            <a:fld id="{069CEEA4-DB26-064B-9F0D-BCDC1CAA2949}" type="slidenum">
              <a:rPr lang="da-DK" smtClean="0"/>
              <a:t>‹#›</a:t>
            </a:fld>
            <a:endParaRPr lang="da-DK"/>
          </a:p>
        </p:txBody>
      </p:sp>
      <p:pic>
        <p:nvPicPr>
          <p:cNvPr id="8" name="Billede 7">
            <a:extLst>
              <a:ext uri="{FF2B5EF4-FFF2-40B4-BE49-F238E27FC236}">
                <a16:creationId xmlns:a16="http://schemas.microsoft.com/office/drawing/2014/main" id="{EB7ABCA6-FB8A-5F40-F12D-4852C6DFE91A}"/>
              </a:ext>
            </a:extLst>
          </p:cNvPr>
          <p:cNvPicPr>
            <a:picLocks noChangeAspect="1"/>
          </p:cNvPicPr>
          <p:nvPr userDrawn="1"/>
        </p:nvPicPr>
        <p:blipFill>
          <a:blip r:embed="rId2"/>
          <a:stretch>
            <a:fillRect/>
          </a:stretch>
        </p:blipFill>
        <p:spPr>
          <a:xfrm>
            <a:off x="9727259" y="508422"/>
            <a:ext cx="1693333" cy="169801"/>
          </a:xfrm>
          <a:prstGeom prst="rect">
            <a:avLst/>
          </a:prstGeom>
        </p:spPr>
      </p:pic>
      <p:cxnSp>
        <p:nvCxnSpPr>
          <p:cNvPr id="9" name="Lige forbindelse 8">
            <a:extLst>
              <a:ext uri="{FF2B5EF4-FFF2-40B4-BE49-F238E27FC236}">
                <a16:creationId xmlns:a16="http://schemas.microsoft.com/office/drawing/2014/main" id="{7C3B3009-7097-F30F-F7BD-D5A576CF79C3}"/>
              </a:ext>
            </a:extLst>
          </p:cNvPr>
          <p:cNvCxnSpPr>
            <a:cxnSpLocks/>
          </p:cNvCxnSpPr>
          <p:nvPr userDrawn="1"/>
        </p:nvCxnSpPr>
        <p:spPr>
          <a:xfrm>
            <a:off x="672000" y="1296000"/>
            <a:ext cx="1200000" cy="0"/>
          </a:xfrm>
          <a:prstGeom prst="line">
            <a:avLst/>
          </a:prstGeom>
          <a:ln w="28575">
            <a:solidFill>
              <a:srgbClr val="F9C8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1609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9" name="Pladsholder til indhold 3">
            <a:extLst>
              <a:ext uri="{FF2B5EF4-FFF2-40B4-BE49-F238E27FC236}">
                <a16:creationId xmlns:a16="http://schemas.microsoft.com/office/drawing/2014/main" id="{033B407E-B4D4-034E-9859-DF128F8FE2E9}"/>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
        <p:nvSpPr>
          <p:cNvPr id="2" name="Pladsholder til indhold 1">
            <a:extLst>
              <a:ext uri="{FF2B5EF4-FFF2-40B4-BE49-F238E27FC236}">
                <a16:creationId xmlns:a16="http://schemas.microsoft.com/office/drawing/2014/main" id="{971C1C70-BFE9-0008-714E-77DC27463880}"/>
              </a:ext>
            </a:extLst>
          </p:cNvPr>
          <p:cNvSpPr txBox="1">
            <a:spLocks/>
          </p:cNvSpPr>
          <p:nvPr userDrawn="1"/>
        </p:nvSpPr>
        <p:spPr>
          <a:xfrm>
            <a:off x="11755346" y="6565900"/>
            <a:ext cx="446774" cy="2921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fld id="{ED41E4B6-8C0E-AA4D-BADC-88D0D282BB41}" type="slidenum">
              <a:rPr lang="da-DK" sz="1200" smtClean="0"/>
              <a:pPr algn="ctr">
                <a:lnSpc>
                  <a:spcPct val="120000"/>
                </a:lnSpc>
              </a:pPr>
              <a:t>‹#›</a:t>
            </a:fld>
            <a:endParaRPr lang="da-DK" sz="1200"/>
          </a:p>
        </p:txBody>
      </p:sp>
    </p:spTree>
    <p:extLst>
      <p:ext uri="{BB962C8B-B14F-4D97-AF65-F5344CB8AC3E}">
        <p14:creationId xmlns:p14="http://schemas.microsoft.com/office/powerpoint/2010/main" val="121395201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Slide overskrift på 2 linjer + 1 bok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2000" y="0"/>
            <a:ext cx="9035301" cy="1296000"/>
          </a:xfrm>
        </p:spPr>
        <p:txBody>
          <a:bodyPr anchor="b" anchorCtr="0">
            <a:noAutofit/>
          </a:bodyPr>
          <a:lstStyle>
            <a:lvl1pPr>
              <a:defRPr sz="2800" b="1" i="0">
                <a:latin typeface="Avenir Next" panose="020B0503020202020204" pitchFamily="34" charset="0"/>
              </a:defRPr>
            </a:lvl1pPr>
          </a:lstStyle>
          <a:p>
            <a:r>
              <a:rPr lang="da-DK"/>
              <a:t>Dette slides kan bruges, hvis der er mere end 1 linje i overskriften</a:t>
            </a:r>
            <a:endParaRPr lang="en-US"/>
          </a:p>
        </p:txBody>
      </p:sp>
      <p:sp>
        <p:nvSpPr>
          <p:cNvPr id="3" name="Content Placeholder 2"/>
          <p:cNvSpPr>
            <a:spLocks noGrp="1"/>
          </p:cNvSpPr>
          <p:nvPr>
            <p:ph idx="1" hasCustomPrompt="1"/>
          </p:nvPr>
        </p:nvSpPr>
        <p:spPr>
          <a:xfrm>
            <a:off x="672000" y="1441185"/>
            <a:ext cx="10748592" cy="4537488"/>
          </a:xfrm>
        </p:spPr>
        <p:txBody>
          <a:bodyPr lIns="180000" tIns="72000" rIns="180000" bIns="72000" anchor="t" anchorCtr="0">
            <a:noAutofit/>
          </a:bodyPr>
          <a:lstStyle>
            <a:lvl1pPr>
              <a:defRPr sz="1100" b="0" i="0">
                <a:latin typeface="Avenir Next" panose="020B0503020202020204" pitchFamily="34" charset="0"/>
              </a:defRPr>
            </a:lvl1pPr>
          </a:lstStyle>
          <a:p>
            <a:pPr lvl="0"/>
            <a:r>
              <a:rPr lang="da-DK"/>
              <a:t>Rediger teksttypografien i masteren
Andet niveau
Tredje niveau
Fjerde niveau
Femte niveau</a:t>
            </a:r>
            <a:endParaRPr lang="en-US"/>
          </a:p>
        </p:txBody>
      </p:sp>
      <p:sp>
        <p:nvSpPr>
          <p:cNvPr id="6" name="Pladsholder til slidenummer 2">
            <a:extLst>
              <a:ext uri="{FF2B5EF4-FFF2-40B4-BE49-F238E27FC236}">
                <a16:creationId xmlns:a16="http://schemas.microsoft.com/office/drawing/2014/main" id="{CA938D6E-5373-AE4A-8176-95FF4B48B791}"/>
              </a:ext>
            </a:extLst>
          </p:cNvPr>
          <p:cNvSpPr>
            <a:spLocks noGrp="1"/>
          </p:cNvSpPr>
          <p:nvPr>
            <p:ph type="sldNum" sz="quarter" idx="10"/>
          </p:nvPr>
        </p:nvSpPr>
        <p:spPr>
          <a:xfrm>
            <a:off x="8610600" y="6356351"/>
            <a:ext cx="2743200" cy="365125"/>
          </a:xfrm>
        </p:spPr>
        <p:txBody>
          <a:bodyPr/>
          <a:lstStyle/>
          <a:p>
            <a:fld id="{069CEEA4-DB26-064B-9F0D-BCDC1CAA2949}" type="slidenum">
              <a:rPr lang="da-DK" smtClean="0"/>
              <a:t>‹#›</a:t>
            </a:fld>
            <a:endParaRPr lang="da-DK"/>
          </a:p>
        </p:txBody>
      </p:sp>
      <p:pic>
        <p:nvPicPr>
          <p:cNvPr id="8" name="Billede 7">
            <a:extLst>
              <a:ext uri="{FF2B5EF4-FFF2-40B4-BE49-F238E27FC236}">
                <a16:creationId xmlns:a16="http://schemas.microsoft.com/office/drawing/2014/main" id="{C3AC1527-0238-4251-958A-EBFD3B52980D}"/>
              </a:ext>
            </a:extLst>
          </p:cNvPr>
          <p:cNvPicPr>
            <a:picLocks noChangeAspect="1"/>
          </p:cNvPicPr>
          <p:nvPr userDrawn="1"/>
        </p:nvPicPr>
        <p:blipFill>
          <a:blip r:embed="rId2"/>
          <a:stretch>
            <a:fillRect/>
          </a:stretch>
        </p:blipFill>
        <p:spPr>
          <a:xfrm>
            <a:off x="9727259" y="508422"/>
            <a:ext cx="1693333" cy="169801"/>
          </a:xfrm>
          <a:prstGeom prst="rect">
            <a:avLst/>
          </a:prstGeom>
        </p:spPr>
      </p:pic>
      <p:cxnSp>
        <p:nvCxnSpPr>
          <p:cNvPr id="9" name="Lige forbindelse 8">
            <a:extLst>
              <a:ext uri="{FF2B5EF4-FFF2-40B4-BE49-F238E27FC236}">
                <a16:creationId xmlns:a16="http://schemas.microsoft.com/office/drawing/2014/main" id="{B21F8F24-E0E6-FEA2-B1B4-D19A0F87FBDE}"/>
              </a:ext>
            </a:extLst>
          </p:cNvPr>
          <p:cNvCxnSpPr>
            <a:cxnSpLocks/>
          </p:cNvCxnSpPr>
          <p:nvPr userDrawn="1"/>
        </p:nvCxnSpPr>
        <p:spPr>
          <a:xfrm>
            <a:off x="672000" y="1296000"/>
            <a:ext cx="1200000" cy="0"/>
          </a:xfrm>
          <a:prstGeom prst="line">
            <a:avLst/>
          </a:prstGeom>
          <a:ln w="28575">
            <a:solidFill>
              <a:srgbClr val="F9C8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88572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0053" y="256656"/>
            <a:ext cx="10515600" cy="1325563"/>
          </a:xfrm>
        </p:spPr>
        <p:txBody>
          <a:bodyPr anchor="b" anchorCtr="0">
            <a:noAutofit/>
          </a:bodyPr>
          <a:lstStyle/>
          <a:p>
            <a:r>
              <a:rPr lang="da-DK"/>
              <a:t>Titel på slide - kort</a:t>
            </a:r>
            <a:endParaRPr lang="en-US"/>
          </a:p>
        </p:txBody>
      </p:sp>
      <p:sp>
        <p:nvSpPr>
          <p:cNvPr id="3" name="Content Placeholder 2"/>
          <p:cNvSpPr>
            <a:spLocks noGrp="1"/>
          </p:cNvSpPr>
          <p:nvPr>
            <p:ph idx="1"/>
          </p:nvPr>
        </p:nvSpPr>
        <p:spPr>
          <a:xfrm>
            <a:off x="470053" y="1818863"/>
            <a:ext cx="4269883" cy="4537488"/>
          </a:xfrm>
        </p:spPr>
        <p:txBody>
          <a:bodyPr anchor="t" anchorCtr="0">
            <a:noAutofit/>
          </a:bodyPr>
          <a:lstStyle>
            <a:lvl1pPr>
              <a:defRPr sz="1100"/>
            </a:lvl1pPr>
          </a:lstStyle>
          <a:p>
            <a:pPr lvl="0"/>
            <a:r>
              <a:rPr lang="da-DK"/>
              <a:t>Rediger teksttypografien i masteren
Andet niveau
Tredje niveau
Fjerde niveau
Femte niveau</a:t>
            </a:r>
            <a:endParaRPr lang="en-US"/>
          </a:p>
        </p:txBody>
      </p:sp>
      <p:sp>
        <p:nvSpPr>
          <p:cNvPr id="7" name="Content Placeholder 2">
            <a:extLst>
              <a:ext uri="{FF2B5EF4-FFF2-40B4-BE49-F238E27FC236}">
                <a16:creationId xmlns:a16="http://schemas.microsoft.com/office/drawing/2014/main" id="{C9F345EC-F218-4E47-9CC6-9E1DA9DEBA70}"/>
              </a:ext>
            </a:extLst>
          </p:cNvPr>
          <p:cNvSpPr>
            <a:spLocks noGrp="1"/>
          </p:cNvSpPr>
          <p:nvPr>
            <p:ph idx="13"/>
          </p:nvPr>
        </p:nvSpPr>
        <p:spPr>
          <a:xfrm>
            <a:off x="5195946" y="1818864"/>
            <a:ext cx="4266567" cy="4537487"/>
          </a:xfrm>
        </p:spPr>
        <p:txBody>
          <a:bodyPr anchor="t" anchorCtr="0">
            <a:noAutofit/>
          </a:bodyPr>
          <a:lstStyle/>
          <a:p>
            <a:pPr lvl="0"/>
            <a:r>
              <a:rPr lang="da-DK"/>
              <a:t>Rediger teksttypografien i masteren
Andet niveau
Tredje niveau
Fjerde niveau
Femte niveau</a:t>
            </a:r>
            <a:endParaRPr lang="en-US"/>
          </a:p>
        </p:txBody>
      </p:sp>
    </p:spTree>
    <p:extLst>
      <p:ext uri="{BB962C8B-B14F-4D97-AF65-F5344CB8AC3E}">
        <p14:creationId xmlns:p14="http://schemas.microsoft.com/office/powerpoint/2010/main" val="354833584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Forside Turkis">
    <p:bg>
      <p:bgPr>
        <a:solidFill>
          <a:srgbClr val="0595AA"/>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11" name="Pladsholder til indhold 3">
            <a:extLst>
              <a:ext uri="{FF2B5EF4-FFF2-40B4-BE49-F238E27FC236}">
                <a16:creationId xmlns:a16="http://schemas.microsoft.com/office/drawing/2014/main" id="{7F4843BD-BE41-6E10-DB22-7D126995F206}"/>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42254381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Forside Gul">
    <p:bg>
      <p:bgPr>
        <a:solidFill>
          <a:schemeClr val="accent2"/>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pic>
        <p:nvPicPr>
          <p:cNvPr id="5" name="Grafik 4">
            <a:extLst>
              <a:ext uri="{FF2B5EF4-FFF2-40B4-BE49-F238E27FC236}">
                <a16:creationId xmlns:a16="http://schemas.microsoft.com/office/drawing/2014/main" id="{BBD2FF76-0287-A336-D60D-439E785423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4" name="Pladsholder til indhold 3">
            <a:extLst>
              <a:ext uri="{FF2B5EF4-FFF2-40B4-BE49-F238E27FC236}">
                <a16:creationId xmlns:a16="http://schemas.microsoft.com/office/drawing/2014/main" id="{7F1A4A47-E4E6-6240-7ACD-3D6FBC5FED6C}"/>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190553577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Forside Hvid">
    <p:bg>
      <p:bgRef idx="1001">
        <a:schemeClr val="bg1"/>
      </p:bgRef>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C1BE39C-11C6-E529-BD91-D80088BEE4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tx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7" name="Pladsholder til indhold 3">
            <a:extLst>
              <a:ext uri="{FF2B5EF4-FFF2-40B4-BE49-F238E27FC236}">
                <a16:creationId xmlns:a16="http://schemas.microsoft.com/office/drawing/2014/main" id="{64EC9D9F-8F1B-5B2D-EEC8-84A2E49DCD4E}"/>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tx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937171540"/>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Forside Fadet med billede (INDSÆT BILLEDE SOM BAGGRUND UNDER 'DESIGN'">
    <p:bg>
      <p:bgRef idx="1001">
        <a:schemeClr val="bg1"/>
      </p:bgRef>
    </p:bg>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B238A067-3799-678D-5513-0BC9712EAC5B}"/>
              </a:ext>
            </a:extLst>
          </p:cNvPr>
          <p:cNvSpPr/>
          <p:nvPr userDrawn="1"/>
        </p:nvSpPr>
        <p:spPr>
          <a:xfrm>
            <a:off x="0" y="0"/>
            <a:ext cx="12192000" cy="6858000"/>
          </a:xfrm>
          <a:prstGeom prst="rect">
            <a:avLst/>
          </a:prstGeom>
          <a:gradFill flip="none" rotWithShape="1">
            <a:gsLst>
              <a:gs pos="57000">
                <a:srgbClr val="0595AA">
                  <a:alpha val="35887"/>
                </a:srgbClr>
              </a:gs>
              <a:gs pos="4000">
                <a:schemeClr val="accent1"/>
              </a:gs>
              <a:gs pos="100000">
                <a:srgbClr val="001965">
                  <a:tint val="23500"/>
                  <a:satMod val="160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b="0" i="0" noProof="0">
              <a:latin typeface="Avenir Next" panose="020B0503020202020204" pitchFamily="34" charset="0"/>
            </a:endParaRPr>
          </a:p>
        </p:txBody>
      </p:sp>
      <p:pic>
        <p:nvPicPr>
          <p:cNvPr id="8" name="Grafik 7">
            <a:extLst>
              <a:ext uri="{FF2B5EF4-FFF2-40B4-BE49-F238E27FC236}">
                <a16:creationId xmlns:a16="http://schemas.microsoft.com/office/drawing/2014/main" id="{F89859FE-6C72-D253-2CFA-9DEE5B2A7C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08185" y="5696979"/>
            <a:ext cx="3600000" cy="482706"/>
          </a:xfrm>
          <a:prstGeom prst="rect">
            <a:avLst/>
          </a:prstGeom>
        </p:spPr>
      </p:pic>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tx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14" name="Pladsholder til indhold 3">
            <a:extLst>
              <a:ext uri="{FF2B5EF4-FFF2-40B4-BE49-F238E27FC236}">
                <a16:creationId xmlns:a16="http://schemas.microsoft.com/office/drawing/2014/main" id="{689B2D9E-2C7E-1B88-3A12-DAA432424C52}"/>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tx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2192089378"/>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killeblad Turkis">
    <p:bg>
      <p:bgPr>
        <a:solidFill>
          <a:srgbClr val="0595AA"/>
        </a:solidFill>
        <a:effectLst/>
      </p:bgPr>
    </p:bg>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5" name="Pladsholder til indhold 3">
            <a:extLst>
              <a:ext uri="{FF2B5EF4-FFF2-40B4-BE49-F238E27FC236}">
                <a16:creationId xmlns:a16="http://schemas.microsoft.com/office/drawing/2014/main" id="{86CB3DFF-1503-EFA1-0D98-3B6C3FCEC061}"/>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9393817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Skilleblad Grå Mørk">
    <p:bg>
      <p:bgPr>
        <a:solidFill>
          <a:schemeClr val="accent4"/>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6048E95-087C-87BF-78E6-D72FBD795E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73076"/>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7" name="Pladsholder til indhold 3">
            <a:extLst>
              <a:ext uri="{FF2B5EF4-FFF2-40B4-BE49-F238E27FC236}">
                <a16:creationId xmlns:a16="http://schemas.microsoft.com/office/drawing/2014/main" id="{FD953E9B-C847-CB06-0FF1-2CCC10626306}"/>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28889340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killeblad Grå Lys">
    <p:bg>
      <p:bgPr>
        <a:solidFill>
          <a:schemeClr val="accent6"/>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1B2B99E-26A7-540A-EFED-85DF970C64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63889"/>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tx1"/>
                </a:solidFill>
              </a:defRPr>
            </a:lvl1pPr>
          </a:lstStyle>
          <a:p>
            <a:fld id="{E5836F04-98EC-D148-91B6-38C9887B4146}" type="slidenum">
              <a:rPr lang="da-DK" smtClean="0"/>
              <a:pPr/>
              <a:t>‹#›</a:t>
            </a:fld>
            <a:endParaRPr lang="da-DK"/>
          </a:p>
        </p:txBody>
      </p:sp>
      <p:sp>
        <p:nvSpPr>
          <p:cNvPr id="7" name="Pladsholder til indhold 3">
            <a:extLst>
              <a:ext uri="{FF2B5EF4-FFF2-40B4-BE49-F238E27FC236}">
                <a16:creationId xmlns:a16="http://schemas.microsoft.com/office/drawing/2014/main" id="{5D23B622-6A9F-815C-1CDC-14B9A0D3CB0F}"/>
              </a:ext>
            </a:extLst>
          </p:cNvPr>
          <p:cNvSpPr>
            <a:spLocks noGrp="1"/>
          </p:cNvSpPr>
          <p:nvPr>
            <p:ph sz="quarter" idx="11"/>
          </p:nvPr>
        </p:nvSpPr>
        <p:spPr>
          <a:xfrm>
            <a:off x="430136" y="2188029"/>
            <a:ext cx="9525211" cy="2661103"/>
          </a:xfrm>
        </p:spPr>
        <p:txBody>
          <a:bodyPr anchor="b">
            <a:normAutofit/>
          </a:bodyPr>
          <a:lstStyle>
            <a:lvl1pPr marL="0" indent="0">
              <a:buNone/>
              <a:defRPr sz="6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86018577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killeblad Hvi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7" name="Grafik 6">
            <a:extLst>
              <a:ext uri="{FF2B5EF4-FFF2-40B4-BE49-F238E27FC236}">
                <a16:creationId xmlns:a16="http://schemas.microsoft.com/office/drawing/2014/main" id="{B85A3908-0AFF-D6A8-46D9-42DC7FD500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9" name="Pladsholder til indhold 3">
            <a:extLst>
              <a:ext uri="{FF2B5EF4-FFF2-40B4-BE49-F238E27FC236}">
                <a16:creationId xmlns:a16="http://schemas.microsoft.com/office/drawing/2014/main" id="{096A4A53-EAF1-77B0-C510-995212D3322C}"/>
              </a:ext>
            </a:extLst>
          </p:cNvPr>
          <p:cNvSpPr>
            <a:spLocks noGrp="1"/>
          </p:cNvSpPr>
          <p:nvPr>
            <p:ph sz="quarter" idx="11"/>
          </p:nvPr>
        </p:nvSpPr>
        <p:spPr>
          <a:xfrm>
            <a:off x="430136" y="2188029"/>
            <a:ext cx="9525211" cy="2661103"/>
          </a:xfrm>
        </p:spPr>
        <p:txBody>
          <a:bodyPr anchor="b">
            <a:normAutofit/>
          </a:bodyPr>
          <a:lstStyle>
            <a:lvl1pPr marL="0" indent="0">
              <a:buNone/>
              <a:defRPr sz="6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054063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19" name="Pladsholder til indhold 3">
            <a:extLst>
              <a:ext uri="{FF2B5EF4-FFF2-40B4-BE49-F238E27FC236}">
                <a16:creationId xmlns:a16="http://schemas.microsoft.com/office/drawing/2014/main" id="{033B407E-B4D4-034E-9859-DF128F8FE2E9}"/>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31418387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318514"/>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3">
            <a:extLst>
              <a:ext uri="{FF2B5EF4-FFF2-40B4-BE49-F238E27FC236}">
                <a16:creationId xmlns:a16="http://schemas.microsoft.com/office/drawing/2014/main" id="{7833B877-0C88-17C5-24E0-35B177E82B88}"/>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3119535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 kolonne PUNK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D16AC82A-1728-628A-995C-47EF1421FB4E}"/>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25443121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9" name="Pladsholder til indhold 3">
            <a:extLst>
              <a:ext uri="{FF2B5EF4-FFF2-40B4-BE49-F238E27FC236}">
                <a16:creationId xmlns:a16="http://schemas.microsoft.com/office/drawing/2014/main" id="{033B407E-B4D4-034E-9859-DF128F8FE2E9}"/>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
        <p:nvSpPr>
          <p:cNvPr id="2" name="Pladsholder til indhold 1">
            <a:extLst>
              <a:ext uri="{FF2B5EF4-FFF2-40B4-BE49-F238E27FC236}">
                <a16:creationId xmlns:a16="http://schemas.microsoft.com/office/drawing/2014/main" id="{971C1C70-BFE9-0008-714E-77DC27463880}"/>
              </a:ext>
            </a:extLst>
          </p:cNvPr>
          <p:cNvSpPr txBox="1">
            <a:spLocks/>
          </p:cNvSpPr>
          <p:nvPr userDrawn="1"/>
        </p:nvSpPr>
        <p:spPr>
          <a:xfrm>
            <a:off x="11755346" y="6565900"/>
            <a:ext cx="446774" cy="2921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20000"/>
              </a:lnSpc>
            </a:pPr>
            <a:fld id="{ED41E4B6-8C0E-AA4D-BADC-88D0D282BB41}" type="slidenum">
              <a:rPr lang="da-DK" sz="1200" smtClean="0"/>
              <a:pPr algn="ctr">
                <a:lnSpc>
                  <a:spcPct val="120000"/>
                </a:lnSpc>
              </a:pPr>
              <a:t>‹#›</a:t>
            </a:fld>
            <a:endParaRPr lang="da-DK" sz="1200"/>
          </a:p>
        </p:txBody>
      </p:sp>
    </p:spTree>
    <p:extLst>
      <p:ext uri="{BB962C8B-B14F-4D97-AF65-F5344CB8AC3E}">
        <p14:creationId xmlns:p14="http://schemas.microsoft.com/office/powerpoint/2010/main" val="12139520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2 kolonner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4D5E857E-A264-EF9E-C00C-38969B3AC9AA}"/>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64621857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3F3D6934-9693-D89F-ACF8-2156D428A861}"/>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92868336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ekstboks turkis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1"/>
          </a:solidFill>
        </p:spPr>
        <p:txBody>
          <a:bodyPr lIns="180000" tIns="180000" rIns="180000" bIns="180000">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509BD905-1550-3337-5630-ED91DB3BC8F6}"/>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09985039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6"/>
          </a:solidFill>
        </p:spPr>
        <p:txBody>
          <a:bodyPr lIns="180000" tIns="180000" rIns="180000" bIns="180000">
            <a:norm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E163F765-8ED7-EDBF-E658-74860AC079D7}"/>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91728985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ekstboks Grå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6"/>
          </a:solidFill>
        </p:spPr>
        <p:txBody>
          <a:bodyPr lIns="180000" tIns="180000" rIns="180000" bIns="180000">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EC93A1B7-D670-7B5D-5E26-A4C8D46E5986}"/>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19765892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re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indhold 3">
            <a:extLst>
              <a:ext uri="{FF2B5EF4-FFF2-40B4-BE49-F238E27FC236}">
                <a16:creationId xmlns:a16="http://schemas.microsoft.com/office/drawing/2014/main" id="{38BE304E-F33D-6207-FA87-50CD55F3C91B}"/>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35087350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 kolonner + smal 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39FBC088-493E-DFE8-9D18-1418444101E5}"/>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574214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kolonner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4D5E857E-A264-EF9E-C00C-38969B3AC9AA}"/>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22263385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2 kolonner + smal 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6"/>
          </a:solidFill>
        </p:spPr>
        <p:txBody>
          <a:bodyPr lIns="180000" tIns="180000" rIns="180000" bIns="18000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277A408-81ED-F4C8-07C1-87BF12928BDE}"/>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52918142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 kolonne + smal 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7456065"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91FDD2C8-0048-4302-929A-62042FC2DB2C}"/>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425432182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 kolonne + smal 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7504192"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6"/>
          </a:solidFill>
        </p:spPr>
        <p:txBody>
          <a:bodyPr lIns="180000" tIns="180000" rIns="180000" bIns="18000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AC145968-CE3A-1DB9-6671-58B7EBAB7901}"/>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3870774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omt slide (kun logo+sidetal)">
    <p:spTree>
      <p:nvGrpSpPr>
        <p:cNvPr id="1" name=""/>
        <p:cNvGrpSpPr/>
        <p:nvPr/>
      </p:nvGrpSpPr>
      <p:grpSpPr>
        <a:xfrm>
          <a:off x="0" y="0"/>
          <a:ext cx="0" cy="0"/>
          <a:chOff x="0" y="0"/>
          <a:chExt cx="0" cy="0"/>
        </a:xfrm>
      </p:grpSpPr>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Tree>
    <p:extLst>
      <p:ext uri="{BB962C8B-B14F-4D97-AF65-F5344CB8AC3E}">
        <p14:creationId xmlns:p14="http://schemas.microsoft.com/office/powerpoint/2010/main" val="210407743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Helt tom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23106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2 bokse mørkegrå">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0"/>
            <a:ext cx="11520000" cy="1296000"/>
          </a:xfrm>
        </p:spPr>
        <p:txBody>
          <a:bodyPr anchor="b" anchorCtr="0">
            <a:noAutofit/>
          </a:bodyPr>
          <a:lstStyle>
            <a:lvl1pPr>
              <a:defRPr sz="2800" b="1" i="0">
                <a:latin typeface="Avenir Next" panose="020B0503020202020204" pitchFamily="34" charset="0"/>
              </a:defRPr>
            </a:lvl1pPr>
          </a:lstStyle>
          <a:p>
            <a:r>
              <a:rPr lang="da-DK"/>
              <a:t>Titel på slide - kort</a:t>
            </a:r>
            <a:endParaRPr lang="en-US"/>
          </a:p>
        </p:txBody>
      </p:sp>
      <p:sp>
        <p:nvSpPr>
          <p:cNvPr id="3" name="Content Placeholder 2"/>
          <p:cNvSpPr>
            <a:spLocks noGrp="1"/>
          </p:cNvSpPr>
          <p:nvPr>
            <p:ph idx="1" hasCustomPrompt="1"/>
          </p:nvPr>
        </p:nvSpPr>
        <p:spPr>
          <a:xfrm>
            <a:off x="575999" y="1440000"/>
            <a:ext cx="5280000" cy="4537488"/>
          </a:xfrm>
        </p:spPr>
        <p:txBody>
          <a:bodyPr lIns="180000" tIns="72000" rIns="180000" bIns="72000" anchor="t" anchorCtr="0">
            <a:noAutofit/>
          </a:bodyPr>
          <a:lstStyle>
            <a:lvl1pPr>
              <a:defRPr sz="1100" b="0" i="0">
                <a:latin typeface="Avenir Next" panose="020B0503020202020204" pitchFamily="34" charset="0"/>
              </a:defRPr>
            </a:lvl1pPr>
          </a:lstStyle>
          <a:p>
            <a:pPr lvl="0"/>
            <a:r>
              <a:rPr lang="da-DK"/>
              <a:t>Rediger teksttypografien i masteren
Andet niveau
Tredje niveau
Fjerde niveau
Femte niveau</a:t>
            </a:r>
            <a:endParaRPr lang="en-US"/>
          </a:p>
        </p:txBody>
      </p:sp>
      <p:sp>
        <p:nvSpPr>
          <p:cNvPr id="7" name="Content Placeholder 2">
            <a:extLst>
              <a:ext uri="{FF2B5EF4-FFF2-40B4-BE49-F238E27FC236}">
                <a16:creationId xmlns:a16="http://schemas.microsoft.com/office/drawing/2014/main" id="{C9F345EC-F218-4E47-9CC6-9E1DA9DEBA70}"/>
              </a:ext>
            </a:extLst>
          </p:cNvPr>
          <p:cNvSpPr>
            <a:spLocks noGrp="1"/>
          </p:cNvSpPr>
          <p:nvPr>
            <p:ph idx="13" hasCustomPrompt="1"/>
          </p:nvPr>
        </p:nvSpPr>
        <p:spPr>
          <a:xfrm>
            <a:off x="6336000" y="2320514"/>
            <a:ext cx="5280000" cy="4537487"/>
          </a:xfrm>
          <a:solidFill>
            <a:srgbClr val="545D65"/>
          </a:solidFill>
        </p:spPr>
        <p:txBody>
          <a:bodyPr lIns="180000" tIns="180000" rIns="180000" bIns="72000" anchor="t" anchorCtr="0">
            <a:noAutofit/>
          </a:bodyPr>
          <a:lstStyle>
            <a:lvl1pPr>
              <a:defRPr b="0" i="0">
                <a:latin typeface="Avenir Next" panose="020B0503020202020204" pitchFamily="34" charset="0"/>
              </a:defRPr>
            </a:lvl1pPr>
          </a:lstStyle>
          <a:p>
            <a:pPr lvl="0"/>
            <a:r>
              <a:rPr lang="da-DK"/>
              <a:t>Rediger teksttypografien i masteren
Andet niveau
Tredje niveau
Fjerde niveau
Femte niveau</a:t>
            </a:r>
            <a:endParaRPr lang="en-US"/>
          </a:p>
        </p:txBody>
      </p:sp>
      <p:sp>
        <p:nvSpPr>
          <p:cNvPr id="6" name="Pladsholder til slidenummer 2">
            <a:extLst>
              <a:ext uri="{FF2B5EF4-FFF2-40B4-BE49-F238E27FC236}">
                <a16:creationId xmlns:a16="http://schemas.microsoft.com/office/drawing/2014/main" id="{CA938D6E-5373-AE4A-8176-95FF4B48B791}"/>
              </a:ext>
            </a:extLst>
          </p:cNvPr>
          <p:cNvSpPr>
            <a:spLocks noGrp="1"/>
          </p:cNvSpPr>
          <p:nvPr>
            <p:ph type="sldNum" sz="quarter" idx="10"/>
          </p:nvPr>
        </p:nvSpPr>
        <p:spPr>
          <a:xfrm>
            <a:off x="8610600" y="6356351"/>
            <a:ext cx="2743200" cy="365125"/>
          </a:xfrm>
        </p:spPr>
        <p:txBody>
          <a:bodyPr/>
          <a:lstStyle/>
          <a:p>
            <a:fld id="{069CEEA4-DB26-064B-9F0D-BCDC1CAA2949}" type="slidenum">
              <a:rPr lang="da-DK" smtClean="0"/>
              <a:t>‹#›</a:t>
            </a:fld>
            <a:endParaRPr lang="da-DK"/>
          </a:p>
        </p:txBody>
      </p:sp>
      <p:pic>
        <p:nvPicPr>
          <p:cNvPr id="8" name="Billede 7">
            <a:extLst>
              <a:ext uri="{FF2B5EF4-FFF2-40B4-BE49-F238E27FC236}">
                <a16:creationId xmlns:a16="http://schemas.microsoft.com/office/drawing/2014/main" id="{EB7ABCA6-FB8A-5F40-F12D-4852C6DFE91A}"/>
              </a:ext>
            </a:extLst>
          </p:cNvPr>
          <p:cNvPicPr>
            <a:picLocks noChangeAspect="1"/>
          </p:cNvPicPr>
          <p:nvPr userDrawn="1"/>
        </p:nvPicPr>
        <p:blipFill>
          <a:blip r:embed="rId2"/>
          <a:stretch>
            <a:fillRect/>
          </a:stretch>
        </p:blipFill>
        <p:spPr>
          <a:xfrm>
            <a:off x="9727259" y="508422"/>
            <a:ext cx="1693333" cy="169801"/>
          </a:xfrm>
          <a:prstGeom prst="rect">
            <a:avLst/>
          </a:prstGeom>
        </p:spPr>
      </p:pic>
      <p:cxnSp>
        <p:nvCxnSpPr>
          <p:cNvPr id="9" name="Lige forbindelse 8">
            <a:extLst>
              <a:ext uri="{FF2B5EF4-FFF2-40B4-BE49-F238E27FC236}">
                <a16:creationId xmlns:a16="http://schemas.microsoft.com/office/drawing/2014/main" id="{7C3B3009-7097-F30F-F7BD-D5A576CF79C3}"/>
              </a:ext>
            </a:extLst>
          </p:cNvPr>
          <p:cNvCxnSpPr>
            <a:cxnSpLocks/>
          </p:cNvCxnSpPr>
          <p:nvPr userDrawn="1"/>
        </p:nvCxnSpPr>
        <p:spPr>
          <a:xfrm>
            <a:off x="672000" y="1296000"/>
            <a:ext cx="1200000" cy="0"/>
          </a:xfrm>
          <a:prstGeom prst="line">
            <a:avLst/>
          </a:prstGeom>
          <a:ln w="28575">
            <a:solidFill>
              <a:srgbClr val="F9C8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20972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Slide overskrift på 2 linjer + 1 bok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2000" y="0"/>
            <a:ext cx="9035301" cy="1296000"/>
          </a:xfrm>
        </p:spPr>
        <p:txBody>
          <a:bodyPr anchor="b" anchorCtr="0">
            <a:noAutofit/>
          </a:bodyPr>
          <a:lstStyle>
            <a:lvl1pPr>
              <a:defRPr sz="2800" b="1" i="0">
                <a:latin typeface="Avenir Next" panose="020B0503020202020204" pitchFamily="34" charset="0"/>
              </a:defRPr>
            </a:lvl1pPr>
          </a:lstStyle>
          <a:p>
            <a:r>
              <a:rPr lang="da-DK"/>
              <a:t>Dette slides kan bruges, hvis der er mere end 1 linje i overskriften</a:t>
            </a:r>
            <a:endParaRPr lang="en-US"/>
          </a:p>
        </p:txBody>
      </p:sp>
      <p:sp>
        <p:nvSpPr>
          <p:cNvPr id="3" name="Content Placeholder 2"/>
          <p:cNvSpPr>
            <a:spLocks noGrp="1"/>
          </p:cNvSpPr>
          <p:nvPr>
            <p:ph idx="1" hasCustomPrompt="1"/>
          </p:nvPr>
        </p:nvSpPr>
        <p:spPr>
          <a:xfrm>
            <a:off x="672000" y="1441185"/>
            <a:ext cx="10748592" cy="4537488"/>
          </a:xfrm>
        </p:spPr>
        <p:txBody>
          <a:bodyPr lIns="180000" tIns="72000" rIns="180000" bIns="72000" anchor="t" anchorCtr="0">
            <a:noAutofit/>
          </a:bodyPr>
          <a:lstStyle>
            <a:lvl1pPr>
              <a:defRPr sz="1100" b="0" i="0">
                <a:latin typeface="Avenir Next" panose="020B0503020202020204" pitchFamily="34" charset="0"/>
              </a:defRPr>
            </a:lvl1pPr>
          </a:lstStyle>
          <a:p>
            <a:pPr lvl="0"/>
            <a:r>
              <a:rPr lang="da-DK"/>
              <a:t>Rediger teksttypografien i masteren
Andet niveau
Tredje niveau
Fjerde niveau
Femte niveau</a:t>
            </a:r>
            <a:endParaRPr lang="en-US"/>
          </a:p>
        </p:txBody>
      </p:sp>
      <p:sp>
        <p:nvSpPr>
          <p:cNvPr id="6" name="Pladsholder til slidenummer 2">
            <a:extLst>
              <a:ext uri="{FF2B5EF4-FFF2-40B4-BE49-F238E27FC236}">
                <a16:creationId xmlns:a16="http://schemas.microsoft.com/office/drawing/2014/main" id="{CA938D6E-5373-AE4A-8176-95FF4B48B791}"/>
              </a:ext>
            </a:extLst>
          </p:cNvPr>
          <p:cNvSpPr>
            <a:spLocks noGrp="1"/>
          </p:cNvSpPr>
          <p:nvPr>
            <p:ph type="sldNum" sz="quarter" idx="10"/>
          </p:nvPr>
        </p:nvSpPr>
        <p:spPr>
          <a:xfrm>
            <a:off x="8610600" y="6356351"/>
            <a:ext cx="2743200" cy="365125"/>
          </a:xfrm>
        </p:spPr>
        <p:txBody>
          <a:bodyPr/>
          <a:lstStyle/>
          <a:p>
            <a:fld id="{069CEEA4-DB26-064B-9F0D-BCDC1CAA2949}" type="slidenum">
              <a:rPr lang="da-DK" smtClean="0"/>
              <a:t>‹#›</a:t>
            </a:fld>
            <a:endParaRPr lang="da-DK"/>
          </a:p>
        </p:txBody>
      </p:sp>
      <p:pic>
        <p:nvPicPr>
          <p:cNvPr id="8" name="Billede 7">
            <a:extLst>
              <a:ext uri="{FF2B5EF4-FFF2-40B4-BE49-F238E27FC236}">
                <a16:creationId xmlns:a16="http://schemas.microsoft.com/office/drawing/2014/main" id="{C3AC1527-0238-4251-958A-EBFD3B52980D}"/>
              </a:ext>
            </a:extLst>
          </p:cNvPr>
          <p:cNvPicPr>
            <a:picLocks noChangeAspect="1"/>
          </p:cNvPicPr>
          <p:nvPr userDrawn="1"/>
        </p:nvPicPr>
        <p:blipFill>
          <a:blip r:embed="rId2"/>
          <a:stretch>
            <a:fillRect/>
          </a:stretch>
        </p:blipFill>
        <p:spPr>
          <a:xfrm>
            <a:off x="9727259" y="508422"/>
            <a:ext cx="1693333" cy="169801"/>
          </a:xfrm>
          <a:prstGeom prst="rect">
            <a:avLst/>
          </a:prstGeom>
        </p:spPr>
      </p:pic>
      <p:cxnSp>
        <p:nvCxnSpPr>
          <p:cNvPr id="9" name="Lige forbindelse 8">
            <a:extLst>
              <a:ext uri="{FF2B5EF4-FFF2-40B4-BE49-F238E27FC236}">
                <a16:creationId xmlns:a16="http://schemas.microsoft.com/office/drawing/2014/main" id="{B21F8F24-E0E6-FEA2-B1B4-D19A0F87FBDE}"/>
              </a:ext>
            </a:extLst>
          </p:cNvPr>
          <p:cNvCxnSpPr>
            <a:cxnSpLocks/>
          </p:cNvCxnSpPr>
          <p:nvPr userDrawn="1"/>
        </p:nvCxnSpPr>
        <p:spPr>
          <a:xfrm>
            <a:off x="672000" y="1296000"/>
            <a:ext cx="1200000" cy="0"/>
          </a:xfrm>
          <a:prstGeom prst="line">
            <a:avLst/>
          </a:prstGeom>
          <a:ln w="28575">
            <a:solidFill>
              <a:srgbClr val="F9C8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70415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0053" y="256656"/>
            <a:ext cx="10515600" cy="1325563"/>
          </a:xfrm>
        </p:spPr>
        <p:txBody>
          <a:bodyPr anchor="b" anchorCtr="0">
            <a:noAutofit/>
          </a:bodyPr>
          <a:lstStyle/>
          <a:p>
            <a:r>
              <a:rPr lang="da-DK"/>
              <a:t>Titel på slide - kort</a:t>
            </a:r>
            <a:endParaRPr lang="en-US"/>
          </a:p>
        </p:txBody>
      </p:sp>
      <p:sp>
        <p:nvSpPr>
          <p:cNvPr id="3" name="Content Placeholder 2"/>
          <p:cNvSpPr>
            <a:spLocks noGrp="1"/>
          </p:cNvSpPr>
          <p:nvPr>
            <p:ph idx="1"/>
          </p:nvPr>
        </p:nvSpPr>
        <p:spPr>
          <a:xfrm>
            <a:off x="470053" y="1818863"/>
            <a:ext cx="4269883" cy="4537488"/>
          </a:xfrm>
        </p:spPr>
        <p:txBody>
          <a:bodyPr anchor="t" anchorCtr="0">
            <a:noAutofit/>
          </a:bodyPr>
          <a:lstStyle>
            <a:lvl1pPr>
              <a:defRPr sz="1100"/>
            </a:lvl1pPr>
          </a:lstStyle>
          <a:p>
            <a:pPr lvl="0"/>
            <a:r>
              <a:rPr lang="da-DK"/>
              <a:t>Rediger teksttypografien i masteren
Andet niveau
Tredje niveau
Fjerde niveau
Femte niveau</a:t>
            </a:r>
            <a:endParaRPr lang="en-US"/>
          </a:p>
        </p:txBody>
      </p:sp>
      <p:sp>
        <p:nvSpPr>
          <p:cNvPr id="7" name="Content Placeholder 2">
            <a:extLst>
              <a:ext uri="{FF2B5EF4-FFF2-40B4-BE49-F238E27FC236}">
                <a16:creationId xmlns:a16="http://schemas.microsoft.com/office/drawing/2014/main" id="{C9F345EC-F218-4E47-9CC6-9E1DA9DEBA70}"/>
              </a:ext>
            </a:extLst>
          </p:cNvPr>
          <p:cNvSpPr>
            <a:spLocks noGrp="1"/>
          </p:cNvSpPr>
          <p:nvPr>
            <p:ph idx="13"/>
          </p:nvPr>
        </p:nvSpPr>
        <p:spPr>
          <a:xfrm>
            <a:off x="5195946" y="1818864"/>
            <a:ext cx="4266567" cy="4537487"/>
          </a:xfrm>
        </p:spPr>
        <p:txBody>
          <a:bodyPr anchor="t" anchorCtr="0">
            <a:noAutofit/>
          </a:bodyPr>
          <a:lstStyle/>
          <a:p>
            <a:pPr lvl="0"/>
            <a:r>
              <a:rPr lang="da-DK"/>
              <a:t>Rediger teksttypografien i masteren
Andet niveau
Tredje niveau
Fjerde niveau
Femte niveau</a:t>
            </a:r>
            <a:endParaRPr lang="en-US"/>
          </a:p>
        </p:txBody>
      </p:sp>
    </p:spTree>
    <p:extLst>
      <p:ext uri="{BB962C8B-B14F-4D97-AF65-F5344CB8AC3E}">
        <p14:creationId xmlns:p14="http://schemas.microsoft.com/office/powerpoint/2010/main" val="4099012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3F3D6934-9693-D89F-ACF8-2156D428A861}"/>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11537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boks turkis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1"/>
          </a:solidFill>
        </p:spPr>
        <p:txBody>
          <a:bodyPr lIns="180000" tIns="180000" rIns="180000" bIns="180000">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509BD905-1550-3337-5630-ED91DB3BC8F6}"/>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737750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6"/>
          </a:solidFill>
        </p:spPr>
        <p:txBody>
          <a:bodyPr lIns="180000" tIns="180000" rIns="180000" bIns="180000">
            <a:norm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E163F765-8ED7-EDBF-E658-74860AC079D7}"/>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825904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boks Grå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6"/>
          </a:solidFill>
        </p:spPr>
        <p:txBody>
          <a:bodyPr lIns="180000" tIns="180000" rIns="180000" bIns="180000">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EC93A1B7-D670-7B5D-5E26-A4C8D46E5986}"/>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462203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Gul">
    <p:bg>
      <p:bgPr>
        <a:solidFill>
          <a:schemeClr val="accent2"/>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pic>
        <p:nvPicPr>
          <p:cNvPr id="5" name="Grafik 4">
            <a:extLst>
              <a:ext uri="{FF2B5EF4-FFF2-40B4-BE49-F238E27FC236}">
                <a16:creationId xmlns:a16="http://schemas.microsoft.com/office/drawing/2014/main" id="{BBD2FF76-0287-A336-D60D-439E785423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4" name="Pladsholder til indhold 3">
            <a:extLst>
              <a:ext uri="{FF2B5EF4-FFF2-40B4-BE49-F238E27FC236}">
                <a16:creationId xmlns:a16="http://schemas.microsoft.com/office/drawing/2014/main" id="{7F1A4A47-E4E6-6240-7ACD-3D6FBC5FED6C}"/>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2454009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e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indhold 3">
            <a:extLst>
              <a:ext uri="{FF2B5EF4-FFF2-40B4-BE49-F238E27FC236}">
                <a16:creationId xmlns:a16="http://schemas.microsoft.com/office/drawing/2014/main" id="{38BE304E-F33D-6207-FA87-50CD55F3C91B}"/>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112264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kolonner + smal 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39FBC088-493E-DFE8-9D18-1418444101E5}"/>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145280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2 kolonner + smal 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6"/>
          </a:solidFill>
        </p:spPr>
        <p:txBody>
          <a:bodyPr lIns="180000" tIns="180000" rIns="180000" bIns="18000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277A408-81ED-F4C8-07C1-87BF12928BDE}"/>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9214576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kolonne + smal 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7456065"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91FDD2C8-0048-4302-929A-62042FC2DB2C}"/>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27792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kolonne + smal 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7504192"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6"/>
          </a:solidFill>
        </p:spPr>
        <p:txBody>
          <a:bodyPr lIns="180000" tIns="180000" rIns="180000" bIns="18000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AC145968-CE3A-1DB9-6671-58B7EBAB7901}"/>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5707606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mt slide (kun logo+sidetal)">
    <p:spTree>
      <p:nvGrpSpPr>
        <p:cNvPr id="1" name=""/>
        <p:cNvGrpSpPr/>
        <p:nvPr/>
      </p:nvGrpSpPr>
      <p:grpSpPr>
        <a:xfrm>
          <a:off x="0" y="0"/>
          <a:ext cx="0" cy="0"/>
          <a:chOff x="0" y="0"/>
          <a:chExt cx="0" cy="0"/>
        </a:xfrm>
      </p:grpSpPr>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Tree>
    <p:extLst>
      <p:ext uri="{BB962C8B-B14F-4D97-AF65-F5344CB8AC3E}">
        <p14:creationId xmlns:p14="http://schemas.microsoft.com/office/powerpoint/2010/main" val="7068059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lt tom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7931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 bokse mørkegrå">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0"/>
            <a:ext cx="11520000" cy="1296000"/>
          </a:xfrm>
        </p:spPr>
        <p:txBody>
          <a:bodyPr anchor="b" anchorCtr="0">
            <a:noAutofit/>
          </a:bodyPr>
          <a:lstStyle>
            <a:lvl1pPr>
              <a:defRPr sz="2800" b="1" i="0">
                <a:latin typeface="Avenir Next" panose="020B0503020202020204" pitchFamily="34" charset="0"/>
              </a:defRPr>
            </a:lvl1pPr>
          </a:lstStyle>
          <a:p>
            <a:r>
              <a:rPr lang="da-DK"/>
              <a:t>Titel på slide - kort</a:t>
            </a:r>
            <a:endParaRPr lang="en-US"/>
          </a:p>
        </p:txBody>
      </p:sp>
      <p:sp>
        <p:nvSpPr>
          <p:cNvPr id="3" name="Content Placeholder 2"/>
          <p:cNvSpPr>
            <a:spLocks noGrp="1"/>
          </p:cNvSpPr>
          <p:nvPr>
            <p:ph idx="1" hasCustomPrompt="1"/>
          </p:nvPr>
        </p:nvSpPr>
        <p:spPr>
          <a:xfrm>
            <a:off x="575999" y="1440000"/>
            <a:ext cx="5280000" cy="4537488"/>
          </a:xfrm>
        </p:spPr>
        <p:txBody>
          <a:bodyPr lIns="180000" tIns="72000" rIns="180000" bIns="72000" anchor="t" anchorCtr="0">
            <a:noAutofit/>
          </a:bodyPr>
          <a:lstStyle>
            <a:lvl1pPr>
              <a:defRPr sz="1100" b="0" i="0">
                <a:latin typeface="Avenir Next" panose="020B0503020202020204" pitchFamily="34" charset="0"/>
              </a:defRPr>
            </a:lvl1pPr>
          </a:lstStyle>
          <a:p>
            <a:pPr lvl="0"/>
            <a:r>
              <a:rPr lang="da-DK"/>
              <a:t>Rediger teksttypografien i masteren
Andet niveau
Tredje niveau
Fjerde niveau
Femte niveau</a:t>
            </a:r>
            <a:endParaRPr lang="en-US"/>
          </a:p>
        </p:txBody>
      </p:sp>
      <p:sp>
        <p:nvSpPr>
          <p:cNvPr id="7" name="Content Placeholder 2">
            <a:extLst>
              <a:ext uri="{FF2B5EF4-FFF2-40B4-BE49-F238E27FC236}">
                <a16:creationId xmlns:a16="http://schemas.microsoft.com/office/drawing/2014/main" id="{C9F345EC-F218-4E47-9CC6-9E1DA9DEBA70}"/>
              </a:ext>
            </a:extLst>
          </p:cNvPr>
          <p:cNvSpPr>
            <a:spLocks noGrp="1"/>
          </p:cNvSpPr>
          <p:nvPr>
            <p:ph idx="13" hasCustomPrompt="1"/>
          </p:nvPr>
        </p:nvSpPr>
        <p:spPr>
          <a:xfrm>
            <a:off x="6336000" y="2320514"/>
            <a:ext cx="5280000" cy="4537487"/>
          </a:xfrm>
          <a:solidFill>
            <a:srgbClr val="545D65"/>
          </a:solidFill>
        </p:spPr>
        <p:txBody>
          <a:bodyPr lIns="180000" tIns="180000" rIns="180000" bIns="72000" anchor="t" anchorCtr="0">
            <a:noAutofit/>
          </a:bodyPr>
          <a:lstStyle>
            <a:lvl1pPr>
              <a:defRPr b="0" i="0">
                <a:latin typeface="Avenir Next" panose="020B0503020202020204" pitchFamily="34" charset="0"/>
              </a:defRPr>
            </a:lvl1pPr>
          </a:lstStyle>
          <a:p>
            <a:pPr lvl="0"/>
            <a:r>
              <a:rPr lang="da-DK"/>
              <a:t>Rediger teksttypografien i masteren
Andet niveau
Tredje niveau
Fjerde niveau
Femte niveau</a:t>
            </a:r>
            <a:endParaRPr lang="en-US"/>
          </a:p>
        </p:txBody>
      </p:sp>
      <p:sp>
        <p:nvSpPr>
          <p:cNvPr id="6" name="Pladsholder til slidenummer 2">
            <a:extLst>
              <a:ext uri="{FF2B5EF4-FFF2-40B4-BE49-F238E27FC236}">
                <a16:creationId xmlns:a16="http://schemas.microsoft.com/office/drawing/2014/main" id="{CA938D6E-5373-AE4A-8176-95FF4B48B791}"/>
              </a:ext>
            </a:extLst>
          </p:cNvPr>
          <p:cNvSpPr>
            <a:spLocks noGrp="1"/>
          </p:cNvSpPr>
          <p:nvPr>
            <p:ph type="sldNum" sz="quarter" idx="10"/>
          </p:nvPr>
        </p:nvSpPr>
        <p:spPr>
          <a:xfrm>
            <a:off x="8610600" y="6356351"/>
            <a:ext cx="2743200" cy="365125"/>
          </a:xfrm>
        </p:spPr>
        <p:txBody>
          <a:bodyPr/>
          <a:lstStyle/>
          <a:p>
            <a:fld id="{069CEEA4-DB26-064B-9F0D-BCDC1CAA2949}" type="slidenum">
              <a:rPr lang="da-DK" smtClean="0"/>
              <a:t>‹#›</a:t>
            </a:fld>
            <a:endParaRPr lang="da-DK"/>
          </a:p>
        </p:txBody>
      </p:sp>
      <p:pic>
        <p:nvPicPr>
          <p:cNvPr id="8" name="Billede 7">
            <a:extLst>
              <a:ext uri="{FF2B5EF4-FFF2-40B4-BE49-F238E27FC236}">
                <a16:creationId xmlns:a16="http://schemas.microsoft.com/office/drawing/2014/main" id="{EB7ABCA6-FB8A-5F40-F12D-4852C6DFE91A}"/>
              </a:ext>
            </a:extLst>
          </p:cNvPr>
          <p:cNvPicPr>
            <a:picLocks noChangeAspect="1"/>
          </p:cNvPicPr>
          <p:nvPr userDrawn="1"/>
        </p:nvPicPr>
        <p:blipFill>
          <a:blip r:embed="rId2"/>
          <a:stretch>
            <a:fillRect/>
          </a:stretch>
        </p:blipFill>
        <p:spPr>
          <a:xfrm>
            <a:off x="9727259" y="508422"/>
            <a:ext cx="1693333" cy="169801"/>
          </a:xfrm>
          <a:prstGeom prst="rect">
            <a:avLst/>
          </a:prstGeom>
        </p:spPr>
      </p:pic>
      <p:cxnSp>
        <p:nvCxnSpPr>
          <p:cNvPr id="9" name="Lige forbindelse 8">
            <a:extLst>
              <a:ext uri="{FF2B5EF4-FFF2-40B4-BE49-F238E27FC236}">
                <a16:creationId xmlns:a16="http://schemas.microsoft.com/office/drawing/2014/main" id="{7C3B3009-7097-F30F-F7BD-D5A576CF79C3}"/>
              </a:ext>
            </a:extLst>
          </p:cNvPr>
          <p:cNvCxnSpPr>
            <a:cxnSpLocks/>
          </p:cNvCxnSpPr>
          <p:nvPr userDrawn="1"/>
        </p:nvCxnSpPr>
        <p:spPr>
          <a:xfrm>
            <a:off x="672000" y="1296000"/>
            <a:ext cx="1200000" cy="0"/>
          </a:xfrm>
          <a:prstGeom prst="line">
            <a:avLst/>
          </a:prstGeom>
          <a:ln w="28575">
            <a:solidFill>
              <a:srgbClr val="F9C8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1159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lide overskrift på 2 linjer + 1 bok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2000" y="0"/>
            <a:ext cx="9035301" cy="1296000"/>
          </a:xfrm>
        </p:spPr>
        <p:txBody>
          <a:bodyPr anchor="b" anchorCtr="0">
            <a:noAutofit/>
          </a:bodyPr>
          <a:lstStyle>
            <a:lvl1pPr>
              <a:defRPr sz="2800" b="1" i="0">
                <a:latin typeface="Avenir Next" panose="020B0503020202020204" pitchFamily="34" charset="0"/>
              </a:defRPr>
            </a:lvl1pPr>
          </a:lstStyle>
          <a:p>
            <a:r>
              <a:rPr lang="da-DK"/>
              <a:t>Dette slides kan bruges, hvis der er mere end 1 linje i overskriften</a:t>
            </a:r>
            <a:endParaRPr lang="en-US"/>
          </a:p>
        </p:txBody>
      </p:sp>
      <p:sp>
        <p:nvSpPr>
          <p:cNvPr id="3" name="Content Placeholder 2"/>
          <p:cNvSpPr>
            <a:spLocks noGrp="1"/>
          </p:cNvSpPr>
          <p:nvPr>
            <p:ph idx="1" hasCustomPrompt="1"/>
          </p:nvPr>
        </p:nvSpPr>
        <p:spPr>
          <a:xfrm>
            <a:off x="672000" y="1441185"/>
            <a:ext cx="10748592" cy="4537488"/>
          </a:xfrm>
        </p:spPr>
        <p:txBody>
          <a:bodyPr lIns="180000" tIns="72000" rIns="180000" bIns="72000" anchor="t" anchorCtr="0">
            <a:noAutofit/>
          </a:bodyPr>
          <a:lstStyle>
            <a:lvl1pPr>
              <a:defRPr sz="1100" b="0" i="0">
                <a:latin typeface="Avenir Next" panose="020B0503020202020204" pitchFamily="34" charset="0"/>
              </a:defRPr>
            </a:lvl1pPr>
          </a:lstStyle>
          <a:p>
            <a:pPr lvl="0"/>
            <a:r>
              <a:rPr lang="da-DK"/>
              <a:t>Rediger teksttypografien i masteren
Andet niveau
Tredje niveau
Fjerde niveau
Femte niveau</a:t>
            </a:r>
            <a:endParaRPr lang="en-US"/>
          </a:p>
        </p:txBody>
      </p:sp>
      <p:sp>
        <p:nvSpPr>
          <p:cNvPr id="6" name="Pladsholder til slidenummer 2">
            <a:extLst>
              <a:ext uri="{FF2B5EF4-FFF2-40B4-BE49-F238E27FC236}">
                <a16:creationId xmlns:a16="http://schemas.microsoft.com/office/drawing/2014/main" id="{CA938D6E-5373-AE4A-8176-95FF4B48B791}"/>
              </a:ext>
            </a:extLst>
          </p:cNvPr>
          <p:cNvSpPr>
            <a:spLocks noGrp="1"/>
          </p:cNvSpPr>
          <p:nvPr>
            <p:ph type="sldNum" sz="quarter" idx="10"/>
          </p:nvPr>
        </p:nvSpPr>
        <p:spPr>
          <a:xfrm>
            <a:off x="8610600" y="6356351"/>
            <a:ext cx="2743200" cy="365125"/>
          </a:xfrm>
        </p:spPr>
        <p:txBody>
          <a:bodyPr/>
          <a:lstStyle/>
          <a:p>
            <a:fld id="{069CEEA4-DB26-064B-9F0D-BCDC1CAA2949}" type="slidenum">
              <a:rPr lang="da-DK" smtClean="0"/>
              <a:t>‹#›</a:t>
            </a:fld>
            <a:endParaRPr lang="da-DK"/>
          </a:p>
        </p:txBody>
      </p:sp>
      <p:pic>
        <p:nvPicPr>
          <p:cNvPr id="8" name="Billede 7">
            <a:extLst>
              <a:ext uri="{FF2B5EF4-FFF2-40B4-BE49-F238E27FC236}">
                <a16:creationId xmlns:a16="http://schemas.microsoft.com/office/drawing/2014/main" id="{C3AC1527-0238-4251-958A-EBFD3B52980D}"/>
              </a:ext>
            </a:extLst>
          </p:cNvPr>
          <p:cNvPicPr>
            <a:picLocks noChangeAspect="1"/>
          </p:cNvPicPr>
          <p:nvPr userDrawn="1"/>
        </p:nvPicPr>
        <p:blipFill>
          <a:blip r:embed="rId2"/>
          <a:stretch>
            <a:fillRect/>
          </a:stretch>
        </p:blipFill>
        <p:spPr>
          <a:xfrm>
            <a:off x="9727259" y="508422"/>
            <a:ext cx="1693333" cy="169801"/>
          </a:xfrm>
          <a:prstGeom prst="rect">
            <a:avLst/>
          </a:prstGeom>
        </p:spPr>
      </p:pic>
      <p:cxnSp>
        <p:nvCxnSpPr>
          <p:cNvPr id="9" name="Lige forbindelse 8">
            <a:extLst>
              <a:ext uri="{FF2B5EF4-FFF2-40B4-BE49-F238E27FC236}">
                <a16:creationId xmlns:a16="http://schemas.microsoft.com/office/drawing/2014/main" id="{B21F8F24-E0E6-FEA2-B1B4-D19A0F87FBDE}"/>
              </a:ext>
            </a:extLst>
          </p:cNvPr>
          <p:cNvCxnSpPr>
            <a:cxnSpLocks/>
          </p:cNvCxnSpPr>
          <p:nvPr userDrawn="1"/>
        </p:nvCxnSpPr>
        <p:spPr>
          <a:xfrm>
            <a:off x="672000" y="1296000"/>
            <a:ext cx="1200000" cy="0"/>
          </a:xfrm>
          <a:prstGeom prst="line">
            <a:avLst/>
          </a:prstGeom>
          <a:ln w="28575">
            <a:solidFill>
              <a:srgbClr val="F9C8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238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0053" y="256656"/>
            <a:ext cx="10515600" cy="1325563"/>
          </a:xfrm>
        </p:spPr>
        <p:txBody>
          <a:bodyPr anchor="b" anchorCtr="0">
            <a:noAutofit/>
          </a:bodyPr>
          <a:lstStyle/>
          <a:p>
            <a:r>
              <a:rPr lang="da-DK"/>
              <a:t>Titel på slide - kort</a:t>
            </a:r>
            <a:endParaRPr lang="en-US"/>
          </a:p>
        </p:txBody>
      </p:sp>
      <p:sp>
        <p:nvSpPr>
          <p:cNvPr id="3" name="Content Placeholder 2"/>
          <p:cNvSpPr>
            <a:spLocks noGrp="1"/>
          </p:cNvSpPr>
          <p:nvPr>
            <p:ph idx="1"/>
          </p:nvPr>
        </p:nvSpPr>
        <p:spPr>
          <a:xfrm>
            <a:off x="470053" y="1818863"/>
            <a:ext cx="4269883" cy="4537488"/>
          </a:xfrm>
        </p:spPr>
        <p:txBody>
          <a:bodyPr anchor="t" anchorCtr="0">
            <a:noAutofit/>
          </a:bodyPr>
          <a:lstStyle>
            <a:lvl1pPr>
              <a:defRPr sz="1100"/>
            </a:lvl1pPr>
          </a:lstStyle>
          <a:p>
            <a:pPr lvl="0"/>
            <a:r>
              <a:rPr lang="da-DK"/>
              <a:t>Rediger teksttypografien i masteren
Andet niveau
Tredje niveau
Fjerde niveau
Femte niveau</a:t>
            </a:r>
            <a:endParaRPr lang="en-US"/>
          </a:p>
        </p:txBody>
      </p:sp>
      <p:sp>
        <p:nvSpPr>
          <p:cNvPr id="7" name="Content Placeholder 2">
            <a:extLst>
              <a:ext uri="{FF2B5EF4-FFF2-40B4-BE49-F238E27FC236}">
                <a16:creationId xmlns:a16="http://schemas.microsoft.com/office/drawing/2014/main" id="{C9F345EC-F218-4E47-9CC6-9E1DA9DEBA70}"/>
              </a:ext>
            </a:extLst>
          </p:cNvPr>
          <p:cNvSpPr>
            <a:spLocks noGrp="1"/>
          </p:cNvSpPr>
          <p:nvPr>
            <p:ph idx="13"/>
          </p:nvPr>
        </p:nvSpPr>
        <p:spPr>
          <a:xfrm>
            <a:off x="5195946" y="1818864"/>
            <a:ext cx="4266567" cy="4537487"/>
          </a:xfrm>
        </p:spPr>
        <p:txBody>
          <a:bodyPr anchor="t" anchorCtr="0">
            <a:noAutofit/>
          </a:bodyPr>
          <a:lstStyle/>
          <a:p>
            <a:pPr lvl="0"/>
            <a:r>
              <a:rPr lang="da-DK"/>
              <a:t>Rediger teksttypografien i masteren
Andet niveau
Tredje niveau
Fjerde niveau
Femte niveau</a:t>
            </a:r>
            <a:endParaRPr lang="en-US"/>
          </a:p>
        </p:txBody>
      </p:sp>
    </p:spTree>
    <p:extLst>
      <p:ext uri="{BB962C8B-B14F-4D97-AF65-F5344CB8AC3E}">
        <p14:creationId xmlns:p14="http://schemas.microsoft.com/office/powerpoint/2010/main" val="2408905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Hvid">
    <p:bg>
      <p:bgRef idx="1001">
        <a:schemeClr val="bg1"/>
      </p:bgRef>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C1BE39C-11C6-E529-BD91-D80088BEE4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tx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7" name="Pladsholder til indhold 3">
            <a:extLst>
              <a:ext uri="{FF2B5EF4-FFF2-40B4-BE49-F238E27FC236}">
                <a16:creationId xmlns:a16="http://schemas.microsoft.com/office/drawing/2014/main" id="{64EC9D9F-8F1B-5B2D-EEC8-84A2E49DCD4E}"/>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tx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4073191675"/>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rside Turkis">
    <p:bg>
      <p:bgPr>
        <a:solidFill>
          <a:srgbClr val="0595AA"/>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pic>
        <p:nvPicPr>
          <p:cNvPr id="5" name="Grafik 4">
            <a:extLst>
              <a:ext uri="{FF2B5EF4-FFF2-40B4-BE49-F238E27FC236}">
                <a16:creationId xmlns:a16="http://schemas.microsoft.com/office/drawing/2014/main" id="{BBD2FF76-0287-A336-D60D-439E785423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11" name="Pladsholder til indhold 3">
            <a:extLst>
              <a:ext uri="{FF2B5EF4-FFF2-40B4-BE49-F238E27FC236}">
                <a16:creationId xmlns:a16="http://schemas.microsoft.com/office/drawing/2014/main" id="{7F4843BD-BE41-6E10-DB22-7D126995F206}"/>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30114541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rside Gul">
    <p:bg>
      <p:bgPr>
        <a:solidFill>
          <a:schemeClr val="accent2"/>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pic>
        <p:nvPicPr>
          <p:cNvPr id="5" name="Grafik 4">
            <a:extLst>
              <a:ext uri="{FF2B5EF4-FFF2-40B4-BE49-F238E27FC236}">
                <a16:creationId xmlns:a16="http://schemas.microsoft.com/office/drawing/2014/main" id="{BBD2FF76-0287-A336-D60D-439E785423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4" name="Pladsholder til indhold 3">
            <a:extLst>
              <a:ext uri="{FF2B5EF4-FFF2-40B4-BE49-F238E27FC236}">
                <a16:creationId xmlns:a16="http://schemas.microsoft.com/office/drawing/2014/main" id="{7F1A4A47-E4E6-6240-7ACD-3D6FBC5FED6C}"/>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15780029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rside Hvid">
    <p:bg>
      <p:bgRef idx="1001">
        <a:schemeClr val="bg1"/>
      </p:bgRef>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C1BE39C-11C6-E529-BD91-D80088BEE4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tx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7" name="Pladsholder til indhold 3">
            <a:extLst>
              <a:ext uri="{FF2B5EF4-FFF2-40B4-BE49-F238E27FC236}">
                <a16:creationId xmlns:a16="http://schemas.microsoft.com/office/drawing/2014/main" id="{64EC9D9F-8F1B-5B2D-EEC8-84A2E49DCD4E}"/>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tx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891664726"/>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rside Fadet med billede (INDSÆT BILLEDE SOM BAGGRUND UNDER 'DESIGN'">
    <p:bg>
      <p:bgRef idx="1001">
        <a:schemeClr val="bg1"/>
      </p:bgRef>
    </p:bg>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B238A067-3799-678D-5513-0BC9712EAC5B}"/>
              </a:ext>
            </a:extLst>
          </p:cNvPr>
          <p:cNvSpPr/>
          <p:nvPr userDrawn="1"/>
        </p:nvSpPr>
        <p:spPr>
          <a:xfrm>
            <a:off x="0" y="0"/>
            <a:ext cx="12192000" cy="6858000"/>
          </a:xfrm>
          <a:prstGeom prst="rect">
            <a:avLst/>
          </a:prstGeom>
          <a:gradFill flip="none" rotWithShape="1">
            <a:gsLst>
              <a:gs pos="57000">
                <a:srgbClr val="0595AA">
                  <a:alpha val="35887"/>
                </a:srgbClr>
              </a:gs>
              <a:gs pos="4000">
                <a:schemeClr val="accent1"/>
              </a:gs>
              <a:gs pos="100000">
                <a:srgbClr val="001965">
                  <a:tint val="23500"/>
                  <a:satMod val="160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b="0" i="0" noProof="0">
              <a:latin typeface="Avenir Next" panose="020B0503020202020204" pitchFamily="34" charset="0"/>
            </a:endParaRPr>
          </a:p>
        </p:txBody>
      </p:sp>
      <p:pic>
        <p:nvPicPr>
          <p:cNvPr id="8" name="Grafik 7">
            <a:extLst>
              <a:ext uri="{FF2B5EF4-FFF2-40B4-BE49-F238E27FC236}">
                <a16:creationId xmlns:a16="http://schemas.microsoft.com/office/drawing/2014/main" id="{F89859FE-6C72-D253-2CFA-9DEE5B2A7C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08185" y="5696979"/>
            <a:ext cx="3600000" cy="482706"/>
          </a:xfrm>
          <a:prstGeom prst="rect">
            <a:avLst/>
          </a:prstGeom>
        </p:spPr>
      </p:pic>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tx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14" name="Pladsholder til indhold 3">
            <a:extLst>
              <a:ext uri="{FF2B5EF4-FFF2-40B4-BE49-F238E27FC236}">
                <a16:creationId xmlns:a16="http://schemas.microsoft.com/office/drawing/2014/main" id="{689B2D9E-2C7E-1B88-3A12-DAA432424C52}"/>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tx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2238538001"/>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killeblad Turkis">
    <p:bg>
      <p:bgPr>
        <a:solidFill>
          <a:srgbClr val="0595AA"/>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6048E95-087C-87BF-78E6-D72FBD795E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73076"/>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5" name="Pladsholder til indhold 3">
            <a:extLst>
              <a:ext uri="{FF2B5EF4-FFF2-40B4-BE49-F238E27FC236}">
                <a16:creationId xmlns:a16="http://schemas.microsoft.com/office/drawing/2014/main" id="{86CB3DFF-1503-EFA1-0D98-3B6C3FCEC061}"/>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4227679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killeblad Grå Mørk">
    <p:bg>
      <p:bgPr>
        <a:solidFill>
          <a:schemeClr val="accent4"/>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6048E95-087C-87BF-78E6-D72FBD795E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73076"/>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7" name="Pladsholder til indhold 3">
            <a:extLst>
              <a:ext uri="{FF2B5EF4-FFF2-40B4-BE49-F238E27FC236}">
                <a16:creationId xmlns:a16="http://schemas.microsoft.com/office/drawing/2014/main" id="{FD953E9B-C847-CB06-0FF1-2CCC10626306}"/>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1539411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killeblad Grå Lys">
    <p:bg>
      <p:bgPr>
        <a:solidFill>
          <a:schemeClr val="accent6"/>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1B2B99E-26A7-540A-EFED-85DF970C64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63889"/>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tx1"/>
                </a:solidFill>
              </a:defRPr>
            </a:lvl1pPr>
          </a:lstStyle>
          <a:p>
            <a:fld id="{E5836F04-98EC-D148-91B6-38C9887B4146}" type="slidenum">
              <a:rPr lang="da-DK" smtClean="0"/>
              <a:pPr/>
              <a:t>‹#›</a:t>
            </a:fld>
            <a:endParaRPr lang="da-DK"/>
          </a:p>
        </p:txBody>
      </p:sp>
      <p:sp>
        <p:nvSpPr>
          <p:cNvPr id="7" name="Pladsholder til indhold 3">
            <a:extLst>
              <a:ext uri="{FF2B5EF4-FFF2-40B4-BE49-F238E27FC236}">
                <a16:creationId xmlns:a16="http://schemas.microsoft.com/office/drawing/2014/main" id="{5D23B622-6A9F-815C-1CDC-14B9A0D3CB0F}"/>
              </a:ext>
            </a:extLst>
          </p:cNvPr>
          <p:cNvSpPr>
            <a:spLocks noGrp="1"/>
          </p:cNvSpPr>
          <p:nvPr>
            <p:ph sz="quarter" idx="11"/>
          </p:nvPr>
        </p:nvSpPr>
        <p:spPr>
          <a:xfrm>
            <a:off x="430136" y="2188029"/>
            <a:ext cx="9525211" cy="2661103"/>
          </a:xfrm>
        </p:spPr>
        <p:txBody>
          <a:bodyPr anchor="b">
            <a:normAutofit/>
          </a:bodyPr>
          <a:lstStyle>
            <a:lvl1pPr marL="0" indent="0">
              <a:buNone/>
              <a:defRPr sz="6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4439380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killeblad Hvi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7" name="Grafik 6">
            <a:extLst>
              <a:ext uri="{FF2B5EF4-FFF2-40B4-BE49-F238E27FC236}">
                <a16:creationId xmlns:a16="http://schemas.microsoft.com/office/drawing/2014/main" id="{B85A3908-0AFF-D6A8-46D9-42DC7FD500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9" name="Pladsholder til indhold 3">
            <a:extLst>
              <a:ext uri="{FF2B5EF4-FFF2-40B4-BE49-F238E27FC236}">
                <a16:creationId xmlns:a16="http://schemas.microsoft.com/office/drawing/2014/main" id="{096A4A53-EAF1-77B0-C510-995212D3322C}"/>
              </a:ext>
            </a:extLst>
          </p:cNvPr>
          <p:cNvSpPr>
            <a:spLocks noGrp="1"/>
          </p:cNvSpPr>
          <p:nvPr>
            <p:ph sz="quarter" idx="11"/>
          </p:nvPr>
        </p:nvSpPr>
        <p:spPr>
          <a:xfrm>
            <a:off x="430136" y="2188029"/>
            <a:ext cx="9525211" cy="2661103"/>
          </a:xfrm>
        </p:spPr>
        <p:txBody>
          <a:bodyPr anchor="b">
            <a:normAutofit/>
          </a:bodyPr>
          <a:lstStyle>
            <a:lvl1pPr marL="0" indent="0">
              <a:buNone/>
              <a:defRPr sz="6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1008551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5" name="Pladsholder til indhold 3">
            <a:extLst>
              <a:ext uri="{FF2B5EF4-FFF2-40B4-BE49-F238E27FC236}">
                <a16:creationId xmlns:a16="http://schemas.microsoft.com/office/drawing/2014/main" id="{7833B877-0C88-17C5-24E0-35B177E82B88}"/>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312274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kolonne PUNK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D16AC82A-1728-628A-995C-47EF1421FB4E}"/>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336458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Fadet med billede (INDSÆT BILLEDE SOM BAGGRUND UNDER 'DESIGN'">
    <p:bg>
      <p:bgRef idx="1001">
        <a:schemeClr val="bg1"/>
      </p:bgRef>
    </p:bg>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B238A067-3799-678D-5513-0BC9712EAC5B}"/>
              </a:ext>
            </a:extLst>
          </p:cNvPr>
          <p:cNvSpPr/>
          <p:nvPr userDrawn="1"/>
        </p:nvSpPr>
        <p:spPr>
          <a:xfrm>
            <a:off x="0" y="0"/>
            <a:ext cx="12192000" cy="6858000"/>
          </a:xfrm>
          <a:prstGeom prst="rect">
            <a:avLst/>
          </a:prstGeom>
          <a:gradFill flip="none" rotWithShape="1">
            <a:gsLst>
              <a:gs pos="57000">
                <a:srgbClr val="0595AA">
                  <a:alpha val="35887"/>
                </a:srgbClr>
              </a:gs>
              <a:gs pos="4000">
                <a:schemeClr val="accent1"/>
              </a:gs>
              <a:gs pos="100000">
                <a:srgbClr val="001965">
                  <a:tint val="23500"/>
                  <a:satMod val="160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b="0" i="0" noProof="0">
              <a:latin typeface="Avenir Next" panose="020B0503020202020204" pitchFamily="34" charset="0"/>
            </a:endParaRPr>
          </a:p>
        </p:txBody>
      </p:sp>
      <p:pic>
        <p:nvPicPr>
          <p:cNvPr id="8" name="Grafik 7">
            <a:extLst>
              <a:ext uri="{FF2B5EF4-FFF2-40B4-BE49-F238E27FC236}">
                <a16:creationId xmlns:a16="http://schemas.microsoft.com/office/drawing/2014/main" id="{F89859FE-6C72-D253-2CFA-9DEE5B2A7C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08185" y="5696979"/>
            <a:ext cx="3600000" cy="482706"/>
          </a:xfrm>
          <a:prstGeom prst="rect">
            <a:avLst/>
          </a:prstGeom>
        </p:spPr>
      </p:pic>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tx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14" name="Pladsholder til indhold 3">
            <a:extLst>
              <a:ext uri="{FF2B5EF4-FFF2-40B4-BE49-F238E27FC236}">
                <a16:creationId xmlns:a16="http://schemas.microsoft.com/office/drawing/2014/main" id="{689B2D9E-2C7E-1B88-3A12-DAA432424C52}"/>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tx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2319029373"/>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19" name="Pladsholder til indhold 3">
            <a:extLst>
              <a:ext uri="{FF2B5EF4-FFF2-40B4-BE49-F238E27FC236}">
                <a16:creationId xmlns:a16="http://schemas.microsoft.com/office/drawing/2014/main" id="{033B407E-B4D4-034E-9859-DF128F8FE2E9}"/>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5628920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kolonner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4D5E857E-A264-EF9E-C00C-38969B3AC9AA}"/>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207468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3F3D6934-9693-D89F-ACF8-2156D428A861}"/>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4357809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boks turkis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1"/>
          </a:solidFill>
        </p:spPr>
        <p:txBody>
          <a:bodyPr lIns="180000" tIns="180000" rIns="180000" bIns="180000">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509BD905-1550-3337-5630-ED91DB3BC8F6}"/>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1412786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6"/>
          </a:solidFill>
        </p:spPr>
        <p:txBody>
          <a:bodyPr lIns="180000" tIns="180000" rIns="180000" bIns="180000">
            <a:norm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E163F765-8ED7-EDBF-E658-74860AC079D7}"/>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4637142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kstboks Grå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6"/>
          </a:solidFill>
        </p:spPr>
        <p:txBody>
          <a:bodyPr lIns="180000" tIns="180000" rIns="180000" bIns="180000">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EC93A1B7-D670-7B5D-5E26-A4C8D46E5986}"/>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3321019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re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indhold 3">
            <a:extLst>
              <a:ext uri="{FF2B5EF4-FFF2-40B4-BE49-F238E27FC236}">
                <a16:creationId xmlns:a16="http://schemas.microsoft.com/office/drawing/2014/main" id="{38BE304E-F33D-6207-FA87-50CD55F3C91B}"/>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0288657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kolonner + smal 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39FBC088-493E-DFE8-9D18-1418444101E5}"/>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5791144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2 kolonner + smal 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6"/>
          </a:solidFill>
        </p:spPr>
        <p:txBody>
          <a:bodyPr lIns="180000" tIns="180000" rIns="180000" bIns="18000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277A408-81ED-F4C8-07C1-87BF12928BDE}"/>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9583027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 kolonne + smal 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7456065"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91FDD2C8-0048-4302-929A-62042FC2DB2C}"/>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230754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killeblad Turkis">
    <p:bg>
      <p:bgPr>
        <a:solidFill>
          <a:srgbClr val="0595AA"/>
        </a:solidFill>
        <a:effectLst/>
      </p:bgPr>
    </p:bg>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5" name="Pladsholder til indhold 3">
            <a:extLst>
              <a:ext uri="{FF2B5EF4-FFF2-40B4-BE49-F238E27FC236}">
                <a16:creationId xmlns:a16="http://schemas.microsoft.com/office/drawing/2014/main" id="{86CB3DFF-1503-EFA1-0D98-3B6C3FCEC061}"/>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9393817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 kolonne + smal 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7504192"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6"/>
          </a:solidFill>
        </p:spPr>
        <p:txBody>
          <a:bodyPr lIns="180000" tIns="180000" rIns="180000" bIns="18000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AC145968-CE3A-1DB9-6671-58B7EBAB7901}"/>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5907702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omt slide (kun logo+sidetal)">
    <p:spTree>
      <p:nvGrpSpPr>
        <p:cNvPr id="1" name=""/>
        <p:cNvGrpSpPr/>
        <p:nvPr/>
      </p:nvGrpSpPr>
      <p:grpSpPr>
        <a:xfrm>
          <a:off x="0" y="0"/>
          <a:ext cx="0" cy="0"/>
          <a:chOff x="0" y="0"/>
          <a:chExt cx="0" cy="0"/>
        </a:xfrm>
      </p:grpSpPr>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Tree>
    <p:extLst>
      <p:ext uri="{BB962C8B-B14F-4D97-AF65-F5344CB8AC3E}">
        <p14:creationId xmlns:p14="http://schemas.microsoft.com/office/powerpoint/2010/main" val="3109901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elt tom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79962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F398117-B5AD-22B3-64AD-73A00DC56767}"/>
              </a:ext>
            </a:extLst>
          </p:cNvPr>
          <p:cNvSpPr>
            <a:spLocks noGrp="1"/>
          </p:cNvSpPr>
          <p:nvPr>
            <p:ph type="dt" sz="half" idx="10"/>
          </p:nvPr>
        </p:nvSpPr>
        <p:spPr/>
        <p:txBody>
          <a:bodyPr/>
          <a:lstStyle/>
          <a:p>
            <a:endParaRPr lang="da-DK"/>
          </a:p>
        </p:txBody>
      </p:sp>
      <p:sp>
        <p:nvSpPr>
          <p:cNvPr id="3" name="Pladsholder til sidefod 2">
            <a:extLst>
              <a:ext uri="{FF2B5EF4-FFF2-40B4-BE49-F238E27FC236}">
                <a16:creationId xmlns:a16="http://schemas.microsoft.com/office/drawing/2014/main" id="{DDA4A39A-36EB-0E4B-DF4C-231BF766A9CC}"/>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CFCF89B0-C5FE-C7EB-E129-9FBD17FB5E0F}"/>
              </a:ext>
            </a:extLst>
          </p:cNvPr>
          <p:cNvSpPr>
            <a:spLocks noGrp="1"/>
          </p:cNvSpPr>
          <p:nvPr>
            <p:ph type="sldNum" sz="quarter" idx="12"/>
          </p:nvPr>
        </p:nvSpPr>
        <p:spPr/>
        <p:txBody>
          <a:bodyPr/>
          <a:lstStyle/>
          <a:p>
            <a:fld id="{3425F329-D353-9B49-87C2-3A4ADDEF38A6}" type="slidenum">
              <a:rPr lang="da-DK" smtClean="0"/>
              <a:t>‹#›</a:t>
            </a:fld>
            <a:endParaRPr lang="da-DK"/>
          </a:p>
        </p:txBody>
      </p:sp>
    </p:spTree>
    <p:extLst>
      <p:ext uri="{BB962C8B-B14F-4D97-AF65-F5344CB8AC3E}">
        <p14:creationId xmlns:p14="http://schemas.microsoft.com/office/powerpoint/2010/main" val="3848705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8_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a:t>Standard / total billede</a:t>
            </a:r>
          </a:p>
        </p:txBody>
      </p:sp>
      <p:sp>
        <p:nvSpPr>
          <p:cNvPr id="10" name="Pladsholder til billede 9"/>
          <p:cNvSpPr>
            <a:spLocks noGrp="1"/>
          </p:cNvSpPr>
          <p:nvPr>
            <p:ph type="pic" sz="quarter" idx="13"/>
          </p:nvPr>
        </p:nvSpPr>
        <p:spPr>
          <a:xfrm>
            <a:off x="728134" y="1562104"/>
            <a:ext cx="10865556" cy="3682999"/>
          </a:xfrm>
          <a:solidFill>
            <a:schemeClr val="bg1">
              <a:lumMod val="85000"/>
            </a:schemeClr>
          </a:solidFill>
          <a:ln>
            <a:noFill/>
          </a:ln>
          <a:effectLst/>
        </p:spPr>
        <p:txBody>
          <a:bodyPr>
            <a:normAutofit/>
          </a:bodyPr>
          <a:lstStyle>
            <a:lvl1pPr indent="-148500">
              <a:defRPr sz="900"/>
            </a:lvl1pPr>
          </a:lstStyle>
          <a:p>
            <a:endParaRPr lang="da-DK"/>
          </a:p>
        </p:txBody>
      </p:sp>
      <p:sp>
        <p:nvSpPr>
          <p:cNvPr id="15" name="Pladsholder til tekst 14"/>
          <p:cNvSpPr>
            <a:spLocks noGrp="1"/>
          </p:cNvSpPr>
          <p:nvPr>
            <p:ph type="body" sz="quarter" idx="14"/>
          </p:nvPr>
        </p:nvSpPr>
        <p:spPr>
          <a:xfrm>
            <a:off x="423333" y="5346700"/>
            <a:ext cx="11170355" cy="723900"/>
          </a:xfrm>
        </p:spPr>
        <p:txBody>
          <a:bodyPr>
            <a:noAutofit/>
          </a:bodyPr>
          <a:lstStyle>
            <a:lvl1pPr indent="-148500">
              <a:defRPr sz="1350"/>
            </a:lvl1pPr>
            <a:lvl2pPr>
              <a:defRPr sz="1350"/>
            </a:lvl2pPr>
            <a:lvl3pPr>
              <a:defRPr sz="1350"/>
            </a:lvl3pPr>
            <a:lvl4pPr>
              <a:defRPr sz="1350"/>
            </a:lvl4pPr>
            <a:lvl5pPr>
              <a:defRPr sz="1350"/>
            </a:lvl5pPr>
          </a:lstStyle>
          <a:p>
            <a:pPr lvl="0"/>
            <a:r>
              <a:rPr lang="da-DK"/>
              <a:t>Klik for at redigere teksttypografierne i masteren</a:t>
            </a:r>
          </a:p>
        </p:txBody>
      </p:sp>
    </p:spTree>
    <p:extLst>
      <p:ext uri="{BB962C8B-B14F-4D97-AF65-F5344CB8AC3E}">
        <p14:creationId xmlns:p14="http://schemas.microsoft.com/office/powerpoint/2010/main" val="38477011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orside Turkis">
    <p:bg>
      <p:bgPr>
        <a:solidFill>
          <a:srgbClr val="0595AA"/>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pic>
        <p:nvPicPr>
          <p:cNvPr id="5" name="Grafik 4">
            <a:extLst>
              <a:ext uri="{FF2B5EF4-FFF2-40B4-BE49-F238E27FC236}">
                <a16:creationId xmlns:a16="http://schemas.microsoft.com/office/drawing/2014/main" id="{BBD2FF76-0287-A336-D60D-439E785423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11" name="Pladsholder til indhold 3">
            <a:extLst>
              <a:ext uri="{FF2B5EF4-FFF2-40B4-BE49-F238E27FC236}">
                <a16:creationId xmlns:a16="http://schemas.microsoft.com/office/drawing/2014/main" id="{7F4843BD-BE41-6E10-DB22-7D126995F206}"/>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16828312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orside Gul">
    <p:bg>
      <p:bgPr>
        <a:solidFill>
          <a:schemeClr val="accent2"/>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pic>
        <p:nvPicPr>
          <p:cNvPr id="5" name="Grafik 4">
            <a:extLst>
              <a:ext uri="{FF2B5EF4-FFF2-40B4-BE49-F238E27FC236}">
                <a16:creationId xmlns:a16="http://schemas.microsoft.com/office/drawing/2014/main" id="{BBD2FF76-0287-A336-D60D-439E785423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4" name="Pladsholder til indhold 3">
            <a:extLst>
              <a:ext uri="{FF2B5EF4-FFF2-40B4-BE49-F238E27FC236}">
                <a16:creationId xmlns:a16="http://schemas.microsoft.com/office/drawing/2014/main" id="{7F1A4A47-E4E6-6240-7ACD-3D6FBC5FED6C}"/>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13119610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rside Hvid">
    <p:bg>
      <p:bgRef idx="1001">
        <a:schemeClr val="bg1"/>
      </p:bgRef>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C1BE39C-11C6-E529-BD91-D80088BEE4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tx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7" name="Pladsholder til indhold 3">
            <a:extLst>
              <a:ext uri="{FF2B5EF4-FFF2-40B4-BE49-F238E27FC236}">
                <a16:creationId xmlns:a16="http://schemas.microsoft.com/office/drawing/2014/main" id="{64EC9D9F-8F1B-5B2D-EEC8-84A2E49DCD4E}"/>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tx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3193567659"/>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rside Fadet med billede (INDSÆT BILLEDE SOM BAGGRUND UNDER 'DESIGN'">
    <p:bg>
      <p:bgRef idx="1001">
        <a:schemeClr val="bg1"/>
      </p:bgRef>
    </p:bg>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B238A067-3799-678D-5513-0BC9712EAC5B}"/>
              </a:ext>
            </a:extLst>
          </p:cNvPr>
          <p:cNvSpPr/>
          <p:nvPr userDrawn="1"/>
        </p:nvSpPr>
        <p:spPr>
          <a:xfrm>
            <a:off x="0" y="0"/>
            <a:ext cx="12192000" cy="6858000"/>
          </a:xfrm>
          <a:prstGeom prst="rect">
            <a:avLst/>
          </a:prstGeom>
          <a:gradFill flip="none" rotWithShape="1">
            <a:gsLst>
              <a:gs pos="57000">
                <a:srgbClr val="0595AA">
                  <a:alpha val="35887"/>
                </a:srgbClr>
              </a:gs>
              <a:gs pos="4000">
                <a:schemeClr val="accent1"/>
              </a:gs>
              <a:gs pos="100000">
                <a:srgbClr val="001965">
                  <a:tint val="23500"/>
                  <a:satMod val="160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b="0" i="0" noProof="0">
              <a:latin typeface="Avenir Next" panose="020B0503020202020204" pitchFamily="34" charset="0"/>
            </a:endParaRPr>
          </a:p>
        </p:txBody>
      </p:sp>
      <p:pic>
        <p:nvPicPr>
          <p:cNvPr id="8" name="Grafik 7">
            <a:extLst>
              <a:ext uri="{FF2B5EF4-FFF2-40B4-BE49-F238E27FC236}">
                <a16:creationId xmlns:a16="http://schemas.microsoft.com/office/drawing/2014/main" id="{F89859FE-6C72-D253-2CFA-9DEE5B2A7C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08185" y="5696979"/>
            <a:ext cx="3600000" cy="482706"/>
          </a:xfrm>
          <a:prstGeom prst="rect">
            <a:avLst/>
          </a:prstGeom>
        </p:spPr>
      </p:pic>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tx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14" name="Pladsholder til indhold 3">
            <a:extLst>
              <a:ext uri="{FF2B5EF4-FFF2-40B4-BE49-F238E27FC236}">
                <a16:creationId xmlns:a16="http://schemas.microsoft.com/office/drawing/2014/main" id="{689B2D9E-2C7E-1B88-3A12-DAA432424C52}"/>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tx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958960520"/>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killeblad Turkis">
    <p:bg>
      <p:bgPr>
        <a:solidFill>
          <a:srgbClr val="0595AA"/>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6048E95-087C-87BF-78E6-D72FBD795E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73076"/>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5" name="Pladsholder til indhold 3">
            <a:extLst>
              <a:ext uri="{FF2B5EF4-FFF2-40B4-BE49-F238E27FC236}">
                <a16:creationId xmlns:a16="http://schemas.microsoft.com/office/drawing/2014/main" id="{86CB3DFF-1503-EFA1-0D98-3B6C3FCEC061}"/>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428827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killeblad Turkis">
    <p:bg>
      <p:bgPr>
        <a:solidFill>
          <a:srgbClr val="0595AA"/>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6048E95-087C-87BF-78E6-D72FBD795E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73076"/>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5" name="Pladsholder til indhold 3">
            <a:extLst>
              <a:ext uri="{FF2B5EF4-FFF2-40B4-BE49-F238E27FC236}">
                <a16:creationId xmlns:a16="http://schemas.microsoft.com/office/drawing/2014/main" id="{86CB3DFF-1503-EFA1-0D98-3B6C3FCEC061}"/>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1448013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Skilleblad Grå Mørk">
    <p:bg>
      <p:bgPr>
        <a:solidFill>
          <a:schemeClr val="accent4"/>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6048E95-087C-87BF-78E6-D72FBD795E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73076"/>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7" name="Pladsholder til indhold 3">
            <a:extLst>
              <a:ext uri="{FF2B5EF4-FFF2-40B4-BE49-F238E27FC236}">
                <a16:creationId xmlns:a16="http://schemas.microsoft.com/office/drawing/2014/main" id="{FD953E9B-C847-CB06-0FF1-2CCC10626306}"/>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6549229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killeblad Grå Lys">
    <p:bg>
      <p:bgPr>
        <a:solidFill>
          <a:schemeClr val="accent6"/>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1B2B99E-26A7-540A-EFED-85DF970C64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63889"/>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tx1"/>
                </a:solidFill>
              </a:defRPr>
            </a:lvl1pPr>
          </a:lstStyle>
          <a:p>
            <a:fld id="{E5836F04-98EC-D148-91B6-38C9887B4146}" type="slidenum">
              <a:rPr lang="da-DK" smtClean="0"/>
              <a:pPr/>
              <a:t>‹#›</a:t>
            </a:fld>
            <a:endParaRPr lang="da-DK"/>
          </a:p>
        </p:txBody>
      </p:sp>
      <p:sp>
        <p:nvSpPr>
          <p:cNvPr id="7" name="Pladsholder til indhold 3">
            <a:extLst>
              <a:ext uri="{FF2B5EF4-FFF2-40B4-BE49-F238E27FC236}">
                <a16:creationId xmlns:a16="http://schemas.microsoft.com/office/drawing/2014/main" id="{5D23B622-6A9F-815C-1CDC-14B9A0D3CB0F}"/>
              </a:ext>
            </a:extLst>
          </p:cNvPr>
          <p:cNvSpPr>
            <a:spLocks noGrp="1"/>
          </p:cNvSpPr>
          <p:nvPr>
            <p:ph sz="quarter" idx="11"/>
          </p:nvPr>
        </p:nvSpPr>
        <p:spPr>
          <a:xfrm>
            <a:off x="430136" y="2188029"/>
            <a:ext cx="9525211" cy="2661103"/>
          </a:xfrm>
        </p:spPr>
        <p:txBody>
          <a:bodyPr anchor="b">
            <a:normAutofit/>
          </a:bodyPr>
          <a:lstStyle>
            <a:lvl1pPr marL="0" indent="0">
              <a:buNone/>
              <a:defRPr sz="6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1834118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killeblad Hvi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7" name="Grafik 6">
            <a:extLst>
              <a:ext uri="{FF2B5EF4-FFF2-40B4-BE49-F238E27FC236}">
                <a16:creationId xmlns:a16="http://schemas.microsoft.com/office/drawing/2014/main" id="{B85A3908-0AFF-D6A8-46D9-42DC7FD500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9" name="Pladsholder til indhold 3">
            <a:extLst>
              <a:ext uri="{FF2B5EF4-FFF2-40B4-BE49-F238E27FC236}">
                <a16:creationId xmlns:a16="http://schemas.microsoft.com/office/drawing/2014/main" id="{096A4A53-EAF1-77B0-C510-995212D3322C}"/>
              </a:ext>
            </a:extLst>
          </p:cNvPr>
          <p:cNvSpPr>
            <a:spLocks noGrp="1"/>
          </p:cNvSpPr>
          <p:nvPr>
            <p:ph sz="quarter" idx="11"/>
          </p:nvPr>
        </p:nvSpPr>
        <p:spPr>
          <a:xfrm>
            <a:off x="430136" y="2188029"/>
            <a:ext cx="9525211" cy="2661103"/>
          </a:xfrm>
        </p:spPr>
        <p:txBody>
          <a:bodyPr anchor="b">
            <a:normAutofit/>
          </a:bodyPr>
          <a:lstStyle>
            <a:lvl1pPr marL="0" indent="0">
              <a:buNone/>
              <a:defRPr sz="6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1518904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5" name="Pladsholder til indhold 3">
            <a:extLst>
              <a:ext uri="{FF2B5EF4-FFF2-40B4-BE49-F238E27FC236}">
                <a16:creationId xmlns:a16="http://schemas.microsoft.com/office/drawing/2014/main" id="{7833B877-0C88-17C5-24E0-35B177E82B88}"/>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3183005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 kolonne PUNK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D16AC82A-1728-628A-995C-47EF1421FB4E}"/>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9017116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19" name="Pladsholder til indhold 3">
            <a:extLst>
              <a:ext uri="{FF2B5EF4-FFF2-40B4-BE49-F238E27FC236}">
                <a16:creationId xmlns:a16="http://schemas.microsoft.com/office/drawing/2014/main" id="{033B407E-B4D4-034E-9859-DF128F8FE2E9}"/>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5694336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kolonner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4D5E857E-A264-EF9E-C00C-38969B3AC9AA}"/>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5812151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3F3D6934-9693-D89F-ACF8-2156D428A861}"/>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943758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kstboks turkis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1"/>
          </a:solidFill>
        </p:spPr>
        <p:txBody>
          <a:bodyPr lIns="180000" tIns="180000" rIns="180000" bIns="180000">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509BD905-1550-3337-5630-ED91DB3BC8F6}"/>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2632172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6"/>
          </a:solidFill>
        </p:spPr>
        <p:txBody>
          <a:bodyPr lIns="180000" tIns="180000" rIns="180000" bIns="180000">
            <a:norm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E163F765-8ED7-EDBF-E658-74860AC079D7}"/>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919663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killeblad Grå Mørk">
    <p:bg>
      <p:bgPr>
        <a:solidFill>
          <a:schemeClr val="accent4"/>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6048E95-087C-87BF-78E6-D72FBD795E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73076"/>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7" name="Pladsholder til indhold 3">
            <a:extLst>
              <a:ext uri="{FF2B5EF4-FFF2-40B4-BE49-F238E27FC236}">
                <a16:creationId xmlns:a16="http://schemas.microsoft.com/office/drawing/2014/main" id="{FD953E9B-C847-CB06-0FF1-2CCC10626306}"/>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6091423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kstboks Grå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6"/>
          </a:solidFill>
        </p:spPr>
        <p:txBody>
          <a:bodyPr lIns="180000" tIns="180000" rIns="180000" bIns="180000">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EC93A1B7-D670-7B5D-5E26-A4C8D46E5986}"/>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3314040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re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indhold 3">
            <a:extLst>
              <a:ext uri="{FF2B5EF4-FFF2-40B4-BE49-F238E27FC236}">
                <a16:creationId xmlns:a16="http://schemas.microsoft.com/office/drawing/2014/main" id="{38BE304E-F33D-6207-FA87-50CD55F3C91B}"/>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8848496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 kolonner + smal 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39FBC088-493E-DFE8-9D18-1418444101E5}"/>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2279253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2 kolonner + smal 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6"/>
          </a:solidFill>
        </p:spPr>
        <p:txBody>
          <a:bodyPr lIns="180000" tIns="180000" rIns="180000" bIns="18000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277A408-81ED-F4C8-07C1-87BF12928BDE}"/>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1299367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 kolonne + smal 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7456065"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91FDD2C8-0048-4302-929A-62042FC2DB2C}"/>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05425419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 kolonne + smal 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7504192"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6"/>
          </a:solidFill>
        </p:spPr>
        <p:txBody>
          <a:bodyPr lIns="180000" tIns="180000" rIns="180000" bIns="18000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AC145968-CE3A-1DB9-6671-58B7EBAB7901}"/>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9914480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omt slide (kun logo+sidetal)">
    <p:spTree>
      <p:nvGrpSpPr>
        <p:cNvPr id="1" name=""/>
        <p:cNvGrpSpPr/>
        <p:nvPr/>
      </p:nvGrpSpPr>
      <p:grpSpPr>
        <a:xfrm>
          <a:off x="0" y="0"/>
          <a:ext cx="0" cy="0"/>
          <a:chOff x="0" y="0"/>
          <a:chExt cx="0" cy="0"/>
        </a:xfrm>
      </p:grpSpPr>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Tree>
    <p:extLst>
      <p:ext uri="{BB962C8B-B14F-4D97-AF65-F5344CB8AC3E}">
        <p14:creationId xmlns:p14="http://schemas.microsoft.com/office/powerpoint/2010/main" val="13449532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Helt tom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597179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C2FD1B-05F6-BAC8-5BF3-5B54AA1E8EB2}"/>
              </a:ext>
            </a:extLst>
          </p:cNvPr>
          <p:cNvSpPr>
            <a:spLocks noGrp="1"/>
          </p:cNvSpPr>
          <p:nvPr>
            <p:ph type="title"/>
          </p:nvPr>
        </p:nvSpPr>
        <p:spPr>
          <a:xfrm>
            <a:off x="838200" y="365125"/>
            <a:ext cx="10515600" cy="1325563"/>
          </a:xfrm>
          <a:prstGeom prst="rect">
            <a:avLst/>
          </a:prstGeom>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313E85D-2B73-7823-9005-A1E4DDC3C495}"/>
              </a:ext>
            </a:extLst>
          </p:cNvPr>
          <p:cNvSpPr>
            <a:spLocks noGrp="1"/>
          </p:cNvSpPr>
          <p:nvPr>
            <p:ph idx="1"/>
          </p:nvPr>
        </p:nvSpPr>
        <p:spPr>
          <a:xfrm>
            <a:off x="838200" y="1825625"/>
            <a:ext cx="10515600" cy="4351338"/>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8F0FD74-276D-0904-64EF-48644480EBC9}"/>
              </a:ext>
            </a:extLst>
          </p:cNvPr>
          <p:cNvSpPr>
            <a:spLocks noGrp="1"/>
          </p:cNvSpPr>
          <p:nvPr>
            <p:ph type="dt" sz="half" idx="10"/>
          </p:nvPr>
        </p:nvSpPr>
        <p:spPr>
          <a:xfrm>
            <a:off x="838200" y="6356350"/>
            <a:ext cx="2743200" cy="365125"/>
          </a:xfrm>
          <a:prstGeom prst="rect">
            <a:avLst/>
          </a:prstGeom>
        </p:spPr>
        <p:txBody>
          <a:bodyPr/>
          <a:lstStyle/>
          <a:p>
            <a:endParaRPr lang="da-DK"/>
          </a:p>
        </p:txBody>
      </p:sp>
      <p:sp>
        <p:nvSpPr>
          <p:cNvPr id="5" name="Pladsholder til sidefod 4">
            <a:extLst>
              <a:ext uri="{FF2B5EF4-FFF2-40B4-BE49-F238E27FC236}">
                <a16:creationId xmlns:a16="http://schemas.microsoft.com/office/drawing/2014/main" id="{6D413A4D-B0E6-E0A9-0D9B-4B7F4D9CA62D}"/>
              </a:ext>
            </a:extLst>
          </p:cNvPr>
          <p:cNvSpPr>
            <a:spLocks noGrp="1"/>
          </p:cNvSpPr>
          <p:nvPr>
            <p:ph type="ftr" sz="quarter" idx="11"/>
          </p:nvPr>
        </p:nvSpPr>
        <p:spPr>
          <a:xfrm>
            <a:off x="4038600" y="6356350"/>
            <a:ext cx="4114800" cy="365125"/>
          </a:xfrm>
          <a:prstGeom prst="rect">
            <a:avLst/>
          </a:prstGeom>
        </p:spPr>
        <p:txBody>
          <a:bodyPr/>
          <a:lstStyle/>
          <a:p>
            <a:endParaRPr lang="da-DK"/>
          </a:p>
        </p:txBody>
      </p:sp>
      <p:sp>
        <p:nvSpPr>
          <p:cNvPr id="6" name="Pladsholder til slidenummer 5">
            <a:extLst>
              <a:ext uri="{FF2B5EF4-FFF2-40B4-BE49-F238E27FC236}">
                <a16:creationId xmlns:a16="http://schemas.microsoft.com/office/drawing/2014/main" id="{D5B0F91E-E9A5-EBF7-F3BB-A630F883072F}"/>
              </a:ext>
            </a:extLst>
          </p:cNvPr>
          <p:cNvSpPr>
            <a:spLocks noGrp="1"/>
          </p:cNvSpPr>
          <p:nvPr>
            <p:ph type="sldNum" sz="quarter" idx="12"/>
          </p:nvPr>
        </p:nvSpPr>
        <p:spPr/>
        <p:txBody>
          <a:bodyPr/>
          <a:lstStyle/>
          <a:p>
            <a:fld id="{B562D7D0-CE73-0245-8085-75341928D1AA}" type="slidenum">
              <a:rPr lang="da-DK" smtClean="0"/>
              <a:t>‹#›</a:t>
            </a:fld>
            <a:endParaRPr lang="da-DK"/>
          </a:p>
        </p:txBody>
      </p:sp>
    </p:spTree>
    <p:extLst>
      <p:ext uri="{BB962C8B-B14F-4D97-AF65-F5344CB8AC3E}">
        <p14:creationId xmlns:p14="http://schemas.microsoft.com/office/powerpoint/2010/main" val="37793998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0053" y="256656"/>
            <a:ext cx="10515600" cy="1325563"/>
          </a:xfrm>
        </p:spPr>
        <p:txBody>
          <a:bodyPr anchor="b" anchorCtr="0">
            <a:noAutofit/>
          </a:bodyPr>
          <a:lstStyle/>
          <a:p>
            <a:r>
              <a:rPr lang="da-DK"/>
              <a:t>Titel på slide - kort</a:t>
            </a:r>
            <a:endParaRPr lang="en-US"/>
          </a:p>
        </p:txBody>
      </p:sp>
      <p:sp>
        <p:nvSpPr>
          <p:cNvPr id="3" name="Content Placeholder 2"/>
          <p:cNvSpPr>
            <a:spLocks noGrp="1"/>
          </p:cNvSpPr>
          <p:nvPr>
            <p:ph idx="1"/>
          </p:nvPr>
        </p:nvSpPr>
        <p:spPr>
          <a:xfrm>
            <a:off x="470053" y="1818863"/>
            <a:ext cx="4269883" cy="4537488"/>
          </a:xfrm>
        </p:spPr>
        <p:txBody>
          <a:bodyPr anchor="t" anchorCtr="0">
            <a:noAutofit/>
          </a:bodyPr>
          <a:lstStyle>
            <a:lvl1pPr>
              <a:defRPr sz="1100"/>
            </a:lvl1pPr>
          </a:lstStyle>
          <a:p>
            <a:pPr lvl="0"/>
            <a:r>
              <a:rPr lang="da-DK"/>
              <a:t>Rediger teksttypografien i masteren
Andet niveau
Tredje niveau
Fjerde niveau
Femte niveau</a:t>
            </a:r>
            <a:endParaRPr lang="en-US"/>
          </a:p>
        </p:txBody>
      </p:sp>
      <p:sp>
        <p:nvSpPr>
          <p:cNvPr id="7" name="Content Placeholder 2">
            <a:extLst>
              <a:ext uri="{FF2B5EF4-FFF2-40B4-BE49-F238E27FC236}">
                <a16:creationId xmlns:a16="http://schemas.microsoft.com/office/drawing/2014/main" id="{C9F345EC-F218-4E47-9CC6-9E1DA9DEBA70}"/>
              </a:ext>
            </a:extLst>
          </p:cNvPr>
          <p:cNvSpPr>
            <a:spLocks noGrp="1"/>
          </p:cNvSpPr>
          <p:nvPr>
            <p:ph idx="13"/>
          </p:nvPr>
        </p:nvSpPr>
        <p:spPr>
          <a:xfrm>
            <a:off x="5195946" y="1818864"/>
            <a:ext cx="4266567" cy="4537487"/>
          </a:xfrm>
        </p:spPr>
        <p:txBody>
          <a:bodyPr anchor="t" anchorCtr="0">
            <a:noAutofit/>
          </a:bodyPr>
          <a:lstStyle/>
          <a:p>
            <a:pPr lvl="0"/>
            <a:r>
              <a:rPr lang="da-DK"/>
              <a:t>Rediger teksttypografien i masteren
Andet niveau
Tredje niveau
Fjerde niveau
Femte niveau</a:t>
            </a:r>
            <a:endParaRPr lang="en-US"/>
          </a:p>
        </p:txBody>
      </p:sp>
    </p:spTree>
    <p:extLst>
      <p:ext uri="{BB962C8B-B14F-4D97-AF65-F5344CB8AC3E}">
        <p14:creationId xmlns:p14="http://schemas.microsoft.com/office/powerpoint/2010/main" val="69079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killeblad Grå Lys">
    <p:bg>
      <p:bgPr>
        <a:solidFill>
          <a:schemeClr val="accent6"/>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1B2B99E-26A7-540A-EFED-85DF970C64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63889"/>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tx1"/>
                </a:solidFill>
              </a:defRPr>
            </a:lvl1pPr>
          </a:lstStyle>
          <a:p>
            <a:fld id="{E5836F04-98EC-D148-91B6-38C9887B4146}" type="slidenum">
              <a:rPr lang="da-DK" smtClean="0"/>
              <a:pPr/>
              <a:t>‹#›</a:t>
            </a:fld>
            <a:endParaRPr lang="da-DK"/>
          </a:p>
        </p:txBody>
      </p:sp>
      <p:sp>
        <p:nvSpPr>
          <p:cNvPr id="7" name="Pladsholder til indhold 3">
            <a:extLst>
              <a:ext uri="{FF2B5EF4-FFF2-40B4-BE49-F238E27FC236}">
                <a16:creationId xmlns:a16="http://schemas.microsoft.com/office/drawing/2014/main" id="{5D23B622-6A9F-815C-1CDC-14B9A0D3CB0F}"/>
              </a:ext>
            </a:extLst>
          </p:cNvPr>
          <p:cNvSpPr>
            <a:spLocks noGrp="1"/>
          </p:cNvSpPr>
          <p:nvPr>
            <p:ph sz="quarter" idx="11"/>
          </p:nvPr>
        </p:nvSpPr>
        <p:spPr>
          <a:xfrm>
            <a:off x="430136" y="2188029"/>
            <a:ext cx="9525211" cy="2661103"/>
          </a:xfrm>
        </p:spPr>
        <p:txBody>
          <a:bodyPr anchor="b">
            <a:normAutofit/>
          </a:bodyPr>
          <a:lstStyle>
            <a:lvl1pPr marL="0" indent="0">
              <a:buNone/>
              <a:defRPr sz="6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41205667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orside Turkis">
    <p:bg>
      <p:bgPr>
        <a:solidFill>
          <a:srgbClr val="0595AA"/>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pic>
        <p:nvPicPr>
          <p:cNvPr id="5" name="Grafik 4">
            <a:extLst>
              <a:ext uri="{FF2B5EF4-FFF2-40B4-BE49-F238E27FC236}">
                <a16:creationId xmlns:a16="http://schemas.microsoft.com/office/drawing/2014/main" id="{BBD2FF76-0287-A336-D60D-439E785423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11" name="Pladsholder til indhold 3">
            <a:extLst>
              <a:ext uri="{FF2B5EF4-FFF2-40B4-BE49-F238E27FC236}">
                <a16:creationId xmlns:a16="http://schemas.microsoft.com/office/drawing/2014/main" id="{7F4843BD-BE41-6E10-DB22-7D126995F206}"/>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37347274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orside Gul">
    <p:bg>
      <p:bgPr>
        <a:solidFill>
          <a:schemeClr val="accent2"/>
        </a:solidFill>
        <a:effectLst/>
      </p:bgPr>
    </p:bg>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bg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pic>
        <p:nvPicPr>
          <p:cNvPr id="5" name="Grafik 4">
            <a:extLst>
              <a:ext uri="{FF2B5EF4-FFF2-40B4-BE49-F238E27FC236}">
                <a16:creationId xmlns:a16="http://schemas.microsoft.com/office/drawing/2014/main" id="{BBD2FF76-0287-A336-D60D-439E785423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4" name="Pladsholder til indhold 3">
            <a:extLst>
              <a:ext uri="{FF2B5EF4-FFF2-40B4-BE49-F238E27FC236}">
                <a16:creationId xmlns:a16="http://schemas.microsoft.com/office/drawing/2014/main" id="{7F1A4A47-E4E6-6240-7ACD-3D6FBC5FED6C}"/>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21822782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orside Hvid">
    <p:bg>
      <p:bgRef idx="1001">
        <a:schemeClr val="bg1"/>
      </p:bgRef>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C1BE39C-11C6-E529-BD91-D80088BEE40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15329" y="5700353"/>
            <a:ext cx="3600000" cy="482706"/>
          </a:xfrm>
          <a:prstGeom prst="rect">
            <a:avLst/>
          </a:prstGeom>
        </p:spPr>
      </p:pic>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tx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7" name="Pladsholder til indhold 3">
            <a:extLst>
              <a:ext uri="{FF2B5EF4-FFF2-40B4-BE49-F238E27FC236}">
                <a16:creationId xmlns:a16="http://schemas.microsoft.com/office/drawing/2014/main" id="{64EC9D9F-8F1B-5B2D-EEC8-84A2E49DCD4E}"/>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tx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2374538501"/>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orside Fadet med billede (INDSÆT BILLEDE SOM BAGGRUND UNDER 'DESIGN'">
    <p:bg>
      <p:bgRef idx="1001">
        <a:schemeClr val="bg1"/>
      </p:bgRef>
    </p:bg>
    <p:spTree>
      <p:nvGrpSpPr>
        <p:cNvPr id="1" name=""/>
        <p:cNvGrpSpPr/>
        <p:nvPr/>
      </p:nvGrpSpPr>
      <p:grpSpPr>
        <a:xfrm>
          <a:off x="0" y="0"/>
          <a:ext cx="0" cy="0"/>
          <a:chOff x="0" y="0"/>
          <a:chExt cx="0" cy="0"/>
        </a:xfrm>
      </p:grpSpPr>
      <p:sp>
        <p:nvSpPr>
          <p:cNvPr id="4" name="Rectangle 13">
            <a:extLst>
              <a:ext uri="{FF2B5EF4-FFF2-40B4-BE49-F238E27FC236}">
                <a16:creationId xmlns:a16="http://schemas.microsoft.com/office/drawing/2014/main" id="{B238A067-3799-678D-5513-0BC9712EAC5B}"/>
              </a:ext>
            </a:extLst>
          </p:cNvPr>
          <p:cNvSpPr/>
          <p:nvPr userDrawn="1"/>
        </p:nvSpPr>
        <p:spPr>
          <a:xfrm>
            <a:off x="0" y="0"/>
            <a:ext cx="12192000" cy="6858000"/>
          </a:xfrm>
          <a:prstGeom prst="rect">
            <a:avLst/>
          </a:prstGeom>
          <a:gradFill flip="none" rotWithShape="1">
            <a:gsLst>
              <a:gs pos="57000">
                <a:srgbClr val="0595AA">
                  <a:alpha val="35887"/>
                </a:srgbClr>
              </a:gs>
              <a:gs pos="4000">
                <a:schemeClr val="accent1"/>
              </a:gs>
              <a:gs pos="100000">
                <a:srgbClr val="001965">
                  <a:tint val="23500"/>
                  <a:satMod val="160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b="0" i="0" noProof="0">
              <a:latin typeface="Avenir Next" panose="020B0503020202020204" pitchFamily="34" charset="0"/>
            </a:endParaRPr>
          </a:p>
        </p:txBody>
      </p:sp>
      <p:pic>
        <p:nvPicPr>
          <p:cNvPr id="8" name="Grafik 7">
            <a:extLst>
              <a:ext uri="{FF2B5EF4-FFF2-40B4-BE49-F238E27FC236}">
                <a16:creationId xmlns:a16="http://schemas.microsoft.com/office/drawing/2014/main" id="{F89859FE-6C72-D253-2CFA-9DEE5B2A7C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908185" y="5696979"/>
            <a:ext cx="3600000" cy="482706"/>
          </a:xfrm>
          <a:prstGeom prst="rect">
            <a:avLst/>
          </a:prstGeom>
        </p:spPr>
      </p:pic>
      <p:sp>
        <p:nvSpPr>
          <p:cNvPr id="3" name="Undertitel 2">
            <a:extLst>
              <a:ext uri="{FF2B5EF4-FFF2-40B4-BE49-F238E27FC236}">
                <a16:creationId xmlns:a16="http://schemas.microsoft.com/office/drawing/2014/main" id="{238C6536-619A-014C-4CEA-82CD05D9D022}"/>
              </a:ext>
            </a:extLst>
          </p:cNvPr>
          <p:cNvSpPr>
            <a:spLocks noGrp="1"/>
          </p:cNvSpPr>
          <p:nvPr>
            <p:ph type="subTitle" idx="1" hasCustomPrompt="1"/>
          </p:nvPr>
        </p:nvSpPr>
        <p:spPr>
          <a:xfrm>
            <a:off x="721519" y="4211052"/>
            <a:ext cx="7186666" cy="1405079"/>
          </a:xfrm>
        </p:spPr>
        <p:txBody>
          <a:bodyPr/>
          <a:lstStyle>
            <a:lvl1pPr marL="0" indent="0" algn="l">
              <a:buNone/>
              <a:defRPr sz="2400">
                <a:solidFill>
                  <a:schemeClr val="tx1"/>
                </a:solidFill>
                <a:latin typeface="Avenir Next" panose="020B05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b="1">
                <a:solidFill>
                  <a:schemeClr val="bg1"/>
                </a:solidFill>
                <a:latin typeface="Avenir Next" panose="020B0503020202020204" pitchFamily="34" charset="0"/>
              </a:rPr>
              <a:t>Kundenavn</a:t>
            </a:r>
          </a:p>
          <a:p>
            <a:r>
              <a:rPr lang="da-DK">
                <a:solidFill>
                  <a:schemeClr val="bg1"/>
                </a:solidFill>
                <a:latin typeface="Avenir Next" panose="020B0503020202020204" pitchFamily="34" charset="0"/>
              </a:rPr>
              <a:t>XX. måned XXXX</a:t>
            </a:r>
          </a:p>
        </p:txBody>
      </p:sp>
      <p:sp>
        <p:nvSpPr>
          <p:cNvPr id="14" name="Pladsholder til indhold 3">
            <a:extLst>
              <a:ext uri="{FF2B5EF4-FFF2-40B4-BE49-F238E27FC236}">
                <a16:creationId xmlns:a16="http://schemas.microsoft.com/office/drawing/2014/main" id="{689B2D9E-2C7E-1B88-3A12-DAA432424C52}"/>
              </a:ext>
            </a:extLst>
          </p:cNvPr>
          <p:cNvSpPr>
            <a:spLocks noGrp="1"/>
          </p:cNvSpPr>
          <p:nvPr>
            <p:ph sz="quarter" idx="11" hasCustomPrompt="1"/>
          </p:nvPr>
        </p:nvSpPr>
        <p:spPr>
          <a:xfrm>
            <a:off x="721520" y="1241869"/>
            <a:ext cx="7186666" cy="2661103"/>
          </a:xfrm>
        </p:spPr>
        <p:txBody>
          <a:bodyPr anchor="b">
            <a:normAutofit/>
          </a:bodyPr>
          <a:lstStyle>
            <a:lvl1pPr marL="0" indent="0">
              <a:buNone/>
              <a:defRPr sz="6000" b="1">
                <a:solidFill>
                  <a:schemeClr val="tx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Titel</a:t>
            </a:r>
          </a:p>
        </p:txBody>
      </p:sp>
    </p:spTree>
    <p:extLst>
      <p:ext uri="{BB962C8B-B14F-4D97-AF65-F5344CB8AC3E}">
        <p14:creationId xmlns:p14="http://schemas.microsoft.com/office/powerpoint/2010/main" val="3484203801"/>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killeblad Turkis">
    <p:bg>
      <p:bgPr>
        <a:solidFill>
          <a:srgbClr val="0595AA"/>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6048E95-087C-87BF-78E6-D72FBD795E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73076"/>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5" name="Pladsholder til indhold 3">
            <a:extLst>
              <a:ext uri="{FF2B5EF4-FFF2-40B4-BE49-F238E27FC236}">
                <a16:creationId xmlns:a16="http://schemas.microsoft.com/office/drawing/2014/main" id="{86CB3DFF-1503-EFA1-0D98-3B6C3FCEC061}"/>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9098088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Skilleblad Grå Mørk">
    <p:bg>
      <p:bgPr>
        <a:solidFill>
          <a:schemeClr val="accent4"/>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6048E95-087C-87BF-78E6-D72FBD795E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73076"/>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bg1"/>
                </a:solidFill>
              </a:defRPr>
            </a:lvl1pPr>
          </a:lstStyle>
          <a:p>
            <a:fld id="{E5836F04-98EC-D148-91B6-38C9887B4146}" type="slidenum">
              <a:rPr lang="da-DK" smtClean="0"/>
              <a:pPr/>
              <a:t>‹#›</a:t>
            </a:fld>
            <a:endParaRPr lang="da-DK"/>
          </a:p>
        </p:txBody>
      </p:sp>
      <p:sp>
        <p:nvSpPr>
          <p:cNvPr id="7" name="Pladsholder til indhold 3">
            <a:extLst>
              <a:ext uri="{FF2B5EF4-FFF2-40B4-BE49-F238E27FC236}">
                <a16:creationId xmlns:a16="http://schemas.microsoft.com/office/drawing/2014/main" id="{FD953E9B-C847-CB06-0FF1-2CCC10626306}"/>
              </a:ext>
            </a:extLst>
          </p:cNvPr>
          <p:cNvSpPr>
            <a:spLocks noGrp="1"/>
          </p:cNvSpPr>
          <p:nvPr>
            <p:ph sz="quarter" idx="11"/>
          </p:nvPr>
        </p:nvSpPr>
        <p:spPr>
          <a:xfrm>
            <a:off x="430136" y="2188029"/>
            <a:ext cx="9525211" cy="2661103"/>
          </a:xfrm>
        </p:spPr>
        <p:txBody>
          <a:bodyPr anchor="b">
            <a:normAutofit/>
          </a:bodyPr>
          <a:lstStyle>
            <a:lvl1pPr marL="0" indent="0">
              <a:buNone/>
              <a:defRPr sz="6000" b="1">
                <a:solidFill>
                  <a:schemeClr val="bg1"/>
                </a:solidFill>
              </a:defRPr>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0182523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killeblad Grå Lys">
    <p:bg>
      <p:bgPr>
        <a:solidFill>
          <a:schemeClr val="accent6"/>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1B2B99E-26A7-540A-EFED-85DF970C64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8" y="463889"/>
            <a:ext cx="1800000" cy="241353"/>
          </a:xfrm>
          <a:prstGeom prst="rect">
            <a:avLst/>
          </a:prstGeom>
        </p:spPr>
      </p:pic>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solidFill>
                  <a:schemeClr val="tx1"/>
                </a:solidFill>
              </a:defRPr>
            </a:lvl1pPr>
          </a:lstStyle>
          <a:p>
            <a:fld id="{E5836F04-98EC-D148-91B6-38C9887B4146}" type="slidenum">
              <a:rPr lang="da-DK" smtClean="0"/>
              <a:pPr/>
              <a:t>‹#›</a:t>
            </a:fld>
            <a:endParaRPr lang="da-DK"/>
          </a:p>
        </p:txBody>
      </p:sp>
      <p:sp>
        <p:nvSpPr>
          <p:cNvPr id="7" name="Pladsholder til indhold 3">
            <a:extLst>
              <a:ext uri="{FF2B5EF4-FFF2-40B4-BE49-F238E27FC236}">
                <a16:creationId xmlns:a16="http://schemas.microsoft.com/office/drawing/2014/main" id="{5D23B622-6A9F-815C-1CDC-14B9A0D3CB0F}"/>
              </a:ext>
            </a:extLst>
          </p:cNvPr>
          <p:cNvSpPr>
            <a:spLocks noGrp="1"/>
          </p:cNvSpPr>
          <p:nvPr>
            <p:ph sz="quarter" idx="11"/>
          </p:nvPr>
        </p:nvSpPr>
        <p:spPr>
          <a:xfrm>
            <a:off x="430136" y="2188029"/>
            <a:ext cx="9525211" cy="2661103"/>
          </a:xfrm>
        </p:spPr>
        <p:txBody>
          <a:bodyPr anchor="b">
            <a:normAutofit/>
          </a:bodyPr>
          <a:lstStyle>
            <a:lvl1pPr marL="0" indent="0">
              <a:buNone/>
              <a:defRPr sz="6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8734850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killeblad Hvi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7" name="Grafik 6">
            <a:extLst>
              <a:ext uri="{FF2B5EF4-FFF2-40B4-BE49-F238E27FC236}">
                <a16:creationId xmlns:a16="http://schemas.microsoft.com/office/drawing/2014/main" id="{B85A3908-0AFF-D6A8-46D9-42DC7FD500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9" name="Pladsholder til indhold 3">
            <a:extLst>
              <a:ext uri="{FF2B5EF4-FFF2-40B4-BE49-F238E27FC236}">
                <a16:creationId xmlns:a16="http://schemas.microsoft.com/office/drawing/2014/main" id="{096A4A53-EAF1-77B0-C510-995212D3322C}"/>
              </a:ext>
            </a:extLst>
          </p:cNvPr>
          <p:cNvSpPr>
            <a:spLocks noGrp="1"/>
          </p:cNvSpPr>
          <p:nvPr>
            <p:ph sz="quarter" idx="11"/>
          </p:nvPr>
        </p:nvSpPr>
        <p:spPr>
          <a:xfrm>
            <a:off x="430136" y="2188029"/>
            <a:ext cx="9525211" cy="2661103"/>
          </a:xfrm>
        </p:spPr>
        <p:txBody>
          <a:bodyPr anchor="b">
            <a:normAutofit/>
          </a:bodyPr>
          <a:lstStyle>
            <a:lvl1pPr marL="0" indent="0">
              <a:buNone/>
              <a:defRPr sz="6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78713729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5" name="Pladsholder til indhold 3">
            <a:extLst>
              <a:ext uri="{FF2B5EF4-FFF2-40B4-BE49-F238E27FC236}">
                <a16:creationId xmlns:a16="http://schemas.microsoft.com/office/drawing/2014/main" id="{7833B877-0C88-17C5-24E0-35B177E82B88}"/>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1424184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 kolonne PUNK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11318697"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D16AC82A-1728-628A-995C-47EF1421FB4E}"/>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841772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killeblad Hvi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8A999E0F-AA49-EB07-E948-99D0A30C2C95}"/>
              </a:ext>
            </a:extLst>
          </p:cNvPr>
          <p:cNvSpPr>
            <a:spLocks noGrp="1"/>
          </p:cNvSpPr>
          <p:nvPr>
            <p:ph type="body" idx="1"/>
          </p:nvPr>
        </p:nvSpPr>
        <p:spPr>
          <a:xfrm>
            <a:off x="430137" y="4990560"/>
            <a:ext cx="9525212"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6" name="Pladsholder til slidenummer 5">
            <a:extLst>
              <a:ext uri="{FF2B5EF4-FFF2-40B4-BE49-F238E27FC236}">
                <a16:creationId xmlns:a16="http://schemas.microsoft.com/office/drawing/2014/main" id="{96603DE5-4855-F722-6928-906ECDCC0E99}"/>
              </a:ext>
            </a:extLst>
          </p:cNvPr>
          <p:cNvSpPr>
            <a:spLocks noGrp="1"/>
          </p:cNvSpPr>
          <p:nvPr>
            <p:ph type="sldNum" sz="quarter" idx="12"/>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7" name="Grafik 6">
            <a:extLst>
              <a:ext uri="{FF2B5EF4-FFF2-40B4-BE49-F238E27FC236}">
                <a16:creationId xmlns:a16="http://schemas.microsoft.com/office/drawing/2014/main" id="{B85A3908-0AFF-D6A8-46D9-42DC7FD500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9" name="Pladsholder til indhold 3">
            <a:extLst>
              <a:ext uri="{FF2B5EF4-FFF2-40B4-BE49-F238E27FC236}">
                <a16:creationId xmlns:a16="http://schemas.microsoft.com/office/drawing/2014/main" id="{096A4A53-EAF1-77B0-C510-995212D3322C}"/>
              </a:ext>
            </a:extLst>
          </p:cNvPr>
          <p:cNvSpPr>
            <a:spLocks noGrp="1"/>
          </p:cNvSpPr>
          <p:nvPr>
            <p:ph sz="quarter" idx="11"/>
          </p:nvPr>
        </p:nvSpPr>
        <p:spPr>
          <a:xfrm>
            <a:off x="430136" y="2188029"/>
            <a:ext cx="9525211" cy="2661103"/>
          </a:xfrm>
        </p:spPr>
        <p:txBody>
          <a:bodyPr anchor="b">
            <a:normAutofit/>
          </a:bodyPr>
          <a:lstStyle>
            <a:lvl1pPr marL="0" indent="0">
              <a:buNone/>
              <a:defRPr sz="6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6358068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19" name="Pladsholder til indhold 3">
            <a:extLst>
              <a:ext uri="{FF2B5EF4-FFF2-40B4-BE49-F238E27FC236}">
                <a16:creationId xmlns:a16="http://schemas.microsoft.com/office/drawing/2014/main" id="{033B407E-B4D4-034E-9859-DF128F8FE2E9}"/>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4592298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kolonner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5"/>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4D5E857E-A264-EF9E-C00C-38969B3AC9AA}"/>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26359998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3F3D6934-9693-D89F-ACF8-2156D428A861}"/>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4885862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kstboks turkis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1"/>
          </a:solidFill>
        </p:spPr>
        <p:txBody>
          <a:bodyPr lIns="180000" tIns="180000" rIns="180000" bIns="180000">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509BD905-1550-3337-5630-ED91DB3BC8F6}"/>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7832831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6"/>
          </a:solidFill>
        </p:spPr>
        <p:txBody>
          <a:bodyPr lIns="180000" tIns="180000" rIns="180000" bIns="180000">
            <a:normAutofit/>
          </a:bodyPr>
          <a:lstStyle>
            <a:lvl1pPr marL="0" indent="0">
              <a:buNone/>
              <a:defRPr sz="2000">
                <a:solidFill>
                  <a:schemeClr val="tx1"/>
                </a:solidFill>
              </a:defRPr>
            </a:lvl1pPr>
            <a:lvl2pPr marL="457200" indent="0">
              <a:buNone/>
              <a:defRPr sz="2000">
                <a:solidFill>
                  <a:schemeClr val="tx1"/>
                </a:solidFill>
              </a:defRPr>
            </a:lvl2pPr>
            <a:lvl3pPr marL="914400" indent="0">
              <a:buNone/>
              <a:defRPr sz="2000">
                <a:solidFill>
                  <a:schemeClr val="tx1"/>
                </a:solidFill>
              </a:defRPr>
            </a:lvl3pPr>
            <a:lvl4pPr marL="1371600" indent="0">
              <a:buNone/>
              <a:defRPr sz="2000">
                <a:solidFill>
                  <a:schemeClr val="tx1"/>
                </a:solidFill>
              </a:defRPr>
            </a:lvl4pPr>
            <a:lvl5pPr marL="1828800" indent="0">
              <a:buNone/>
              <a:defRPr sz="20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E163F765-8ED7-EDBF-E658-74860AC079D7}"/>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8399551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kstboks Grå PUNKTOPSTILLING">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54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FECF8D2-476E-21FA-524A-76FE9B0B9344}"/>
              </a:ext>
            </a:extLst>
          </p:cNvPr>
          <p:cNvSpPr>
            <a:spLocks noGrp="1"/>
          </p:cNvSpPr>
          <p:nvPr>
            <p:ph sz="half" idx="2"/>
          </p:nvPr>
        </p:nvSpPr>
        <p:spPr>
          <a:xfrm>
            <a:off x="6314325" y="1825624"/>
            <a:ext cx="5400000" cy="5032375"/>
          </a:xfrm>
          <a:solidFill>
            <a:schemeClr val="accent6"/>
          </a:solidFill>
        </p:spPr>
        <p:txBody>
          <a:bodyPr lIns="180000" tIns="180000" rIns="180000" bIns="180000">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2" name="Pladsholder til indhold 3">
            <a:extLst>
              <a:ext uri="{FF2B5EF4-FFF2-40B4-BE49-F238E27FC236}">
                <a16:creationId xmlns:a16="http://schemas.microsoft.com/office/drawing/2014/main" id="{EC93A1B7-D670-7B5D-5E26-A4C8D46E5986}"/>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2651805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re kolonner">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4665122"/>
          </a:xfrm>
        </p:spPr>
        <p:txBody>
          <a:bodyPr>
            <a:normAutofit/>
          </a:bodyPr>
          <a:lstStyle>
            <a:lvl1pPr>
              <a:defRPr sz="2000"/>
            </a:lvl1pPr>
            <a:lvl2pPr>
              <a:defRPr sz="2000"/>
            </a:lvl2pPr>
            <a:lvl3pPr>
              <a:defRPr sz="2000"/>
            </a:lvl3pPr>
            <a:lvl4pPr>
              <a:defRPr sz="2000"/>
            </a:lvl4pPr>
            <a:lvl5pPr>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9" name="Pladsholder til indhold 3">
            <a:extLst>
              <a:ext uri="{FF2B5EF4-FFF2-40B4-BE49-F238E27FC236}">
                <a16:creationId xmlns:a16="http://schemas.microsoft.com/office/drawing/2014/main" id="{38BE304E-F33D-6207-FA87-50CD55F3C91B}"/>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1081593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 kolonner + smal 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39FBC088-493E-DFE8-9D18-1418444101E5}"/>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6164347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2 kolonner + smal tekstboks Grå">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1"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6" name="Pladsholder til indhold 2">
            <a:extLst>
              <a:ext uri="{FF2B5EF4-FFF2-40B4-BE49-F238E27FC236}">
                <a16:creationId xmlns:a16="http://schemas.microsoft.com/office/drawing/2014/main" id="{42A2D1EC-A5A3-1C62-4D83-6A46573C3323}"/>
              </a:ext>
            </a:extLst>
          </p:cNvPr>
          <p:cNvSpPr>
            <a:spLocks noGrp="1"/>
          </p:cNvSpPr>
          <p:nvPr>
            <p:ph sz="half" idx="11"/>
          </p:nvPr>
        </p:nvSpPr>
        <p:spPr>
          <a:xfrm>
            <a:off x="4296000" y="1825624"/>
            <a:ext cx="3600000"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6"/>
          </a:solidFill>
        </p:spPr>
        <p:txBody>
          <a:bodyPr lIns="180000" tIns="180000" rIns="180000" bIns="180000">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B277A408-81ED-F4C8-07C1-87BF12928BDE}"/>
              </a:ext>
            </a:extLst>
          </p:cNvPr>
          <p:cNvSpPr>
            <a:spLocks noGrp="1"/>
          </p:cNvSpPr>
          <p:nvPr>
            <p:ph sz="quarter" idx="13"/>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306793339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 kolonne + smal tekstboks Turkis">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CC8D662F-7F2C-FAC6-4CE6-F839647E48B5}"/>
              </a:ext>
            </a:extLst>
          </p:cNvPr>
          <p:cNvSpPr>
            <a:spLocks noGrp="1"/>
          </p:cNvSpPr>
          <p:nvPr>
            <p:ph sz="half" idx="1"/>
          </p:nvPr>
        </p:nvSpPr>
        <p:spPr>
          <a:xfrm>
            <a:off x="436650" y="1825624"/>
            <a:ext cx="7456065" cy="4665122"/>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16" name="Pladsholder til slidenummer 15">
            <a:extLst>
              <a:ext uri="{FF2B5EF4-FFF2-40B4-BE49-F238E27FC236}">
                <a16:creationId xmlns:a16="http://schemas.microsoft.com/office/drawing/2014/main" id="{638E0FD5-FD90-DEAF-76FA-AA3686004508}"/>
              </a:ext>
            </a:extLst>
          </p:cNvPr>
          <p:cNvSpPr>
            <a:spLocks noGrp="1"/>
          </p:cNvSpPr>
          <p:nvPr>
            <p:ph type="sldNum" sz="quarter" idx="10"/>
          </p:nvPr>
        </p:nvSpPr>
        <p:spPr>
          <a:xfrm>
            <a:off x="11755348" y="6490747"/>
            <a:ext cx="436652" cy="365125"/>
          </a:xfrm>
          <a:prstGeom prst="rect">
            <a:avLst/>
          </a:prstGeom>
        </p:spPr>
        <p:txBody>
          <a:bodyPr anchor="ctr"/>
          <a:lstStyle>
            <a:lvl1pPr algn="ctr">
              <a:defRPr sz="1050"/>
            </a:lvl1pPr>
          </a:lstStyle>
          <a:p>
            <a:fld id="{E5836F04-98EC-D148-91B6-38C9887B4146}" type="slidenum">
              <a:rPr lang="da-DK" smtClean="0"/>
              <a:pPr/>
              <a:t>‹#›</a:t>
            </a:fld>
            <a:endParaRPr lang="da-DK"/>
          </a:p>
        </p:txBody>
      </p:sp>
      <p:pic>
        <p:nvPicPr>
          <p:cNvPr id="17" name="Grafik 16">
            <a:extLst>
              <a:ext uri="{FF2B5EF4-FFF2-40B4-BE49-F238E27FC236}">
                <a16:creationId xmlns:a16="http://schemas.microsoft.com/office/drawing/2014/main" id="{CDEC7026-94A0-FE19-37A0-96B8751605D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55349" y="473076"/>
            <a:ext cx="1800000" cy="241353"/>
          </a:xfrm>
          <a:prstGeom prst="rect">
            <a:avLst/>
          </a:prstGeom>
        </p:spPr>
      </p:pic>
      <p:sp>
        <p:nvSpPr>
          <p:cNvPr id="7" name="Pladsholder til indhold 2">
            <a:extLst>
              <a:ext uri="{FF2B5EF4-FFF2-40B4-BE49-F238E27FC236}">
                <a16:creationId xmlns:a16="http://schemas.microsoft.com/office/drawing/2014/main" id="{A7A77E6E-4531-8282-8C87-CB0776F5618F}"/>
              </a:ext>
            </a:extLst>
          </p:cNvPr>
          <p:cNvSpPr>
            <a:spLocks noGrp="1"/>
          </p:cNvSpPr>
          <p:nvPr>
            <p:ph sz="half" idx="12"/>
          </p:nvPr>
        </p:nvSpPr>
        <p:spPr>
          <a:xfrm>
            <a:off x="8155348" y="1825624"/>
            <a:ext cx="3600000" cy="5032376"/>
          </a:xfrm>
          <a:solidFill>
            <a:schemeClr val="accent1"/>
          </a:solidFill>
        </p:spPr>
        <p:txBody>
          <a:bodyPr lIns="180000" tIns="180000" rIns="180000" bIns="180000">
            <a:normAutofit/>
          </a:bodyPr>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2" name="Pladsholder til indhold 3">
            <a:extLst>
              <a:ext uri="{FF2B5EF4-FFF2-40B4-BE49-F238E27FC236}">
                <a16:creationId xmlns:a16="http://schemas.microsoft.com/office/drawing/2014/main" id="{91FDD2C8-0048-4302-929A-62042FC2DB2C}"/>
              </a:ext>
            </a:extLst>
          </p:cNvPr>
          <p:cNvSpPr>
            <a:spLocks noGrp="1"/>
          </p:cNvSpPr>
          <p:nvPr>
            <p:ph sz="quarter" idx="11"/>
          </p:nvPr>
        </p:nvSpPr>
        <p:spPr>
          <a:xfrm>
            <a:off x="436650" y="473075"/>
            <a:ext cx="9277350" cy="1257300"/>
          </a:xfrm>
        </p:spPr>
        <p:txBody>
          <a:bodyPr anchor="ctr">
            <a:normAutofit/>
          </a:bodyPr>
          <a:lstStyle>
            <a:lvl1pPr marL="0" indent="0">
              <a:buNone/>
              <a:defRPr sz="4000" b="1"/>
            </a:lvl1pPr>
            <a:lvl2pPr marL="457200" indent="0">
              <a:buNone/>
              <a:defRPr sz="4000" b="1"/>
            </a:lvl2pPr>
            <a:lvl3pPr marL="914400" indent="0">
              <a:buNone/>
              <a:defRPr sz="4000" b="1"/>
            </a:lvl3pPr>
            <a:lvl4pPr marL="1371600" indent="0">
              <a:buNone/>
              <a:defRPr sz="4000" b="1"/>
            </a:lvl4pPr>
            <a:lvl5pPr marL="1828800" indent="0">
              <a:buNone/>
              <a:defRPr sz="4000" b="1"/>
            </a:lvl5pPr>
          </a:lstStyle>
          <a:p>
            <a:pPr lvl="0"/>
            <a:r>
              <a:rPr lang="da-DK"/>
              <a:t>Klik for at redigere teksttypografierne i masteren</a:t>
            </a:r>
          </a:p>
        </p:txBody>
      </p:sp>
    </p:spTree>
    <p:extLst>
      <p:ext uri="{BB962C8B-B14F-4D97-AF65-F5344CB8AC3E}">
        <p14:creationId xmlns:p14="http://schemas.microsoft.com/office/powerpoint/2010/main" val="1980092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theme" Target="../theme/theme2.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theme" Target="../theme/theme3.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theme" Target="../theme/theme4.xml"/><Relationship Id="rId3" Type="http://schemas.openxmlformats.org/officeDocument/2006/relationships/slideLayout" Target="../slideLayouts/slideLayout82.xml"/><Relationship Id="rId21" Type="http://schemas.openxmlformats.org/officeDocument/2006/relationships/slideLayout" Target="../slideLayouts/slideLayout100.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26" Type="http://schemas.openxmlformats.org/officeDocument/2006/relationships/slideLayout" Target="../slideLayouts/slideLayout130.xml"/><Relationship Id="rId3" Type="http://schemas.openxmlformats.org/officeDocument/2006/relationships/slideLayout" Target="../slideLayouts/slideLayout107.xml"/><Relationship Id="rId21" Type="http://schemas.openxmlformats.org/officeDocument/2006/relationships/slideLayout" Target="../slideLayouts/slideLayout125.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5" Type="http://schemas.openxmlformats.org/officeDocument/2006/relationships/slideLayout" Target="../slideLayouts/slideLayout129.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24" Type="http://schemas.openxmlformats.org/officeDocument/2006/relationships/slideLayout" Target="../slideLayouts/slideLayout128.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23" Type="http://schemas.openxmlformats.org/officeDocument/2006/relationships/slideLayout" Target="../slideLayouts/slideLayout127.xml"/><Relationship Id="rId28" Type="http://schemas.openxmlformats.org/officeDocument/2006/relationships/theme" Target="../theme/theme5.xml"/><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slideLayout" Target="../slideLayouts/slideLayout126.xml"/><Relationship Id="rId27" Type="http://schemas.openxmlformats.org/officeDocument/2006/relationships/slideLayout" Target="../slideLayouts/slideLayout13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slideLayout" Target="../slideLayouts/slideLayout149.xml"/><Relationship Id="rId26" Type="http://schemas.openxmlformats.org/officeDocument/2006/relationships/slideLayout" Target="../slideLayouts/slideLayout157.xml"/><Relationship Id="rId3" Type="http://schemas.openxmlformats.org/officeDocument/2006/relationships/slideLayout" Target="../slideLayouts/slideLayout134.xml"/><Relationship Id="rId21" Type="http://schemas.openxmlformats.org/officeDocument/2006/relationships/slideLayout" Target="../slideLayouts/slideLayout152.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5" Type="http://schemas.openxmlformats.org/officeDocument/2006/relationships/slideLayout" Target="../slideLayouts/slideLayout156.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20" Type="http://schemas.openxmlformats.org/officeDocument/2006/relationships/slideLayout" Target="../slideLayouts/slideLayout151.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24" Type="http://schemas.openxmlformats.org/officeDocument/2006/relationships/slideLayout" Target="../slideLayouts/slideLayout155.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23" Type="http://schemas.openxmlformats.org/officeDocument/2006/relationships/slideLayout" Target="../slideLayouts/slideLayout154.xml"/><Relationship Id="rId10" Type="http://schemas.openxmlformats.org/officeDocument/2006/relationships/slideLayout" Target="../slideLayouts/slideLayout141.xml"/><Relationship Id="rId19" Type="http://schemas.openxmlformats.org/officeDocument/2006/relationships/slideLayout" Target="../slideLayouts/slideLayout150.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 Id="rId22" Type="http://schemas.openxmlformats.org/officeDocument/2006/relationships/slideLayout" Target="../slideLayouts/slideLayout153.xml"/><Relationship Id="rId27"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008087E-062E-98F2-9EEA-CF8F066902E0}"/>
              </a:ext>
            </a:extLst>
          </p:cNvPr>
          <p:cNvSpPr>
            <a:spLocks noGrp="1"/>
          </p:cNvSpPr>
          <p:nvPr>
            <p:ph type="title"/>
          </p:nvPr>
        </p:nvSpPr>
        <p:spPr>
          <a:xfrm>
            <a:off x="436651" y="473076"/>
            <a:ext cx="9277351" cy="1325563"/>
          </a:xfrm>
          <a:prstGeom prst="rect">
            <a:avLst/>
          </a:prstGeom>
        </p:spPr>
        <p:txBody>
          <a:bodyPr vert="horz" lIns="91440" tIns="45720" rIns="91440" bIns="45720" rtlCol="0" anchor="b" anchorCtr="0">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0B4DA8C-F70C-84F5-D178-1AB702761757}"/>
              </a:ext>
            </a:extLst>
          </p:cNvPr>
          <p:cNvSpPr>
            <a:spLocks noGrp="1"/>
          </p:cNvSpPr>
          <p:nvPr>
            <p:ph type="body" idx="1"/>
          </p:nvPr>
        </p:nvSpPr>
        <p:spPr>
          <a:xfrm>
            <a:off x="436651" y="1832515"/>
            <a:ext cx="11318697" cy="4658232"/>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837494987"/>
      </p:ext>
    </p:extLst>
  </p:cSld>
  <p:clrMap bg1="lt1" tx1="dk1" bg2="lt2" tx2="dk2" accent1="accent1" accent2="accent2" accent3="accent3" accent4="accent4" accent5="accent5" accent6="accent6" hlink="hlink" folHlink="folHlink"/>
  <p:sldLayoutIdLst>
    <p:sldLayoutId id="2147483649" r:id="rId1"/>
    <p:sldLayoutId id="2147483703" r:id="rId2"/>
    <p:sldLayoutId id="2147483699" r:id="rId3"/>
    <p:sldLayoutId id="2147483716" r:id="rId4"/>
    <p:sldLayoutId id="2147483860" r:id="rId5"/>
    <p:sldLayoutId id="2147483700" r:id="rId6"/>
    <p:sldLayoutId id="2147483701" r:id="rId7"/>
    <p:sldLayoutId id="2147483702" r:id="rId8"/>
    <p:sldLayoutId id="2147483687" r:id="rId9"/>
    <p:sldLayoutId id="2147483861" r:id="rId10"/>
    <p:sldLayoutId id="2147483705" r:id="rId11"/>
    <p:sldLayoutId id="2147483698" r:id="rId12"/>
    <p:sldLayoutId id="2147483862" r:id="rId13"/>
    <p:sldLayoutId id="2147483688" r:id="rId14"/>
    <p:sldLayoutId id="2147483706" r:id="rId15"/>
    <p:sldLayoutId id="2147483704" r:id="rId16"/>
    <p:sldLayoutId id="2147483707" r:id="rId17"/>
    <p:sldLayoutId id="2147483708" r:id="rId18"/>
    <p:sldLayoutId id="2147483709" r:id="rId19"/>
    <p:sldLayoutId id="2147483697" r:id="rId20"/>
    <p:sldLayoutId id="2147483710" r:id="rId21"/>
    <p:sldLayoutId id="2147483711" r:id="rId22"/>
    <p:sldLayoutId id="2147483712" r:id="rId23"/>
    <p:sldLayoutId id="2147483713" r:id="rId24"/>
    <p:sldLayoutId id="2147483714" r:id="rId25"/>
    <p:sldLayoutId id="2147483715" r:id="rId26"/>
    <p:sldLayoutId id="2147483746" r:id="rId27"/>
    <p:sldLayoutId id="2147483747" r:id="rId28"/>
    <p:sldLayoutId id="2147483748" r:id="rId29"/>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008087E-062E-98F2-9EEA-CF8F066902E0}"/>
              </a:ext>
            </a:extLst>
          </p:cNvPr>
          <p:cNvSpPr>
            <a:spLocks noGrp="1"/>
          </p:cNvSpPr>
          <p:nvPr>
            <p:ph type="title"/>
          </p:nvPr>
        </p:nvSpPr>
        <p:spPr>
          <a:xfrm>
            <a:off x="436651" y="473076"/>
            <a:ext cx="9277351" cy="1325563"/>
          </a:xfrm>
          <a:prstGeom prst="rect">
            <a:avLst/>
          </a:prstGeom>
        </p:spPr>
        <p:txBody>
          <a:bodyPr vert="horz" lIns="91440" tIns="45720" rIns="91440" bIns="45720" rtlCol="0" anchor="b" anchorCtr="0">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0B4DA8C-F70C-84F5-D178-1AB702761757}"/>
              </a:ext>
            </a:extLst>
          </p:cNvPr>
          <p:cNvSpPr>
            <a:spLocks noGrp="1"/>
          </p:cNvSpPr>
          <p:nvPr>
            <p:ph type="body" idx="1"/>
          </p:nvPr>
        </p:nvSpPr>
        <p:spPr>
          <a:xfrm>
            <a:off x="436651" y="1832515"/>
            <a:ext cx="11318697" cy="4658232"/>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03270005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008087E-062E-98F2-9EEA-CF8F066902E0}"/>
              </a:ext>
            </a:extLst>
          </p:cNvPr>
          <p:cNvSpPr>
            <a:spLocks noGrp="1"/>
          </p:cNvSpPr>
          <p:nvPr>
            <p:ph type="title"/>
          </p:nvPr>
        </p:nvSpPr>
        <p:spPr>
          <a:xfrm>
            <a:off x="436651" y="473076"/>
            <a:ext cx="9277351" cy="1325563"/>
          </a:xfrm>
          <a:prstGeom prst="rect">
            <a:avLst/>
          </a:prstGeom>
        </p:spPr>
        <p:txBody>
          <a:bodyPr vert="horz" lIns="91440" tIns="45720" rIns="91440" bIns="45720" rtlCol="0" anchor="b" anchorCtr="0">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0B4DA8C-F70C-84F5-D178-1AB702761757}"/>
              </a:ext>
            </a:extLst>
          </p:cNvPr>
          <p:cNvSpPr>
            <a:spLocks noGrp="1"/>
          </p:cNvSpPr>
          <p:nvPr>
            <p:ph type="body" idx="1"/>
          </p:nvPr>
        </p:nvSpPr>
        <p:spPr>
          <a:xfrm>
            <a:off x="436651" y="1832515"/>
            <a:ext cx="11318697" cy="4658232"/>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387860784"/>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008087E-062E-98F2-9EEA-CF8F066902E0}"/>
              </a:ext>
            </a:extLst>
          </p:cNvPr>
          <p:cNvSpPr>
            <a:spLocks noGrp="1"/>
          </p:cNvSpPr>
          <p:nvPr>
            <p:ph type="title"/>
          </p:nvPr>
        </p:nvSpPr>
        <p:spPr>
          <a:xfrm>
            <a:off x="436651" y="473076"/>
            <a:ext cx="9277351" cy="1325563"/>
          </a:xfrm>
          <a:prstGeom prst="rect">
            <a:avLst/>
          </a:prstGeom>
        </p:spPr>
        <p:txBody>
          <a:bodyPr vert="horz" lIns="91440" tIns="45720" rIns="91440" bIns="45720" rtlCol="0" anchor="b" anchorCtr="0">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0B4DA8C-F70C-84F5-D178-1AB702761757}"/>
              </a:ext>
            </a:extLst>
          </p:cNvPr>
          <p:cNvSpPr>
            <a:spLocks noGrp="1"/>
          </p:cNvSpPr>
          <p:nvPr>
            <p:ph type="body" idx="1"/>
          </p:nvPr>
        </p:nvSpPr>
        <p:spPr>
          <a:xfrm>
            <a:off x="436651" y="1832515"/>
            <a:ext cx="11318697" cy="4658232"/>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633012170"/>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 id="2147483787" r:id="rId12"/>
    <p:sldLayoutId id="2147483788" r:id="rId13"/>
    <p:sldLayoutId id="2147483789" r:id="rId14"/>
    <p:sldLayoutId id="2147483790" r:id="rId15"/>
    <p:sldLayoutId id="2147483791" r:id="rId16"/>
    <p:sldLayoutId id="2147483792" r:id="rId17"/>
    <p:sldLayoutId id="2147483793" r:id="rId18"/>
    <p:sldLayoutId id="2147483794" r:id="rId19"/>
    <p:sldLayoutId id="2147483795" r:id="rId20"/>
    <p:sldLayoutId id="2147483796" r:id="rId21"/>
    <p:sldLayoutId id="2147483797" r:id="rId22"/>
    <p:sldLayoutId id="2147483798" r:id="rId23"/>
    <p:sldLayoutId id="2147483800" r:id="rId24"/>
    <p:sldLayoutId id="2147483801" r:id="rId25"/>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008087E-062E-98F2-9EEA-CF8F066902E0}"/>
              </a:ext>
            </a:extLst>
          </p:cNvPr>
          <p:cNvSpPr>
            <a:spLocks noGrp="1"/>
          </p:cNvSpPr>
          <p:nvPr>
            <p:ph type="title"/>
          </p:nvPr>
        </p:nvSpPr>
        <p:spPr>
          <a:xfrm>
            <a:off x="436651" y="473076"/>
            <a:ext cx="9277351" cy="1325563"/>
          </a:xfrm>
          <a:prstGeom prst="rect">
            <a:avLst/>
          </a:prstGeom>
        </p:spPr>
        <p:txBody>
          <a:bodyPr vert="horz" lIns="91440" tIns="45720" rIns="91440" bIns="45720" rtlCol="0" anchor="b" anchorCtr="0">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0B4DA8C-F70C-84F5-D178-1AB702761757}"/>
              </a:ext>
            </a:extLst>
          </p:cNvPr>
          <p:cNvSpPr>
            <a:spLocks noGrp="1"/>
          </p:cNvSpPr>
          <p:nvPr>
            <p:ph type="body" idx="1"/>
          </p:nvPr>
        </p:nvSpPr>
        <p:spPr>
          <a:xfrm>
            <a:off x="436651" y="1832515"/>
            <a:ext cx="11318697" cy="4658232"/>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132825462"/>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 id="2147483821" r:id="rId19"/>
    <p:sldLayoutId id="2147483822" r:id="rId20"/>
    <p:sldLayoutId id="2147483823" r:id="rId21"/>
    <p:sldLayoutId id="2147483824" r:id="rId22"/>
    <p:sldLayoutId id="2147483825" r:id="rId23"/>
    <p:sldLayoutId id="2147483827" r:id="rId24"/>
    <p:sldLayoutId id="2147483828" r:id="rId25"/>
    <p:sldLayoutId id="2147483829" r:id="rId26"/>
    <p:sldLayoutId id="2147483830" r:id="rId27"/>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008087E-062E-98F2-9EEA-CF8F066902E0}"/>
              </a:ext>
            </a:extLst>
          </p:cNvPr>
          <p:cNvSpPr>
            <a:spLocks noGrp="1"/>
          </p:cNvSpPr>
          <p:nvPr>
            <p:ph type="title"/>
          </p:nvPr>
        </p:nvSpPr>
        <p:spPr>
          <a:xfrm>
            <a:off x="436651" y="473076"/>
            <a:ext cx="9277351" cy="1325563"/>
          </a:xfrm>
          <a:prstGeom prst="rect">
            <a:avLst/>
          </a:prstGeom>
        </p:spPr>
        <p:txBody>
          <a:bodyPr vert="horz" lIns="91440" tIns="45720" rIns="91440" bIns="45720" rtlCol="0" anchor="b" anchorCtr="0">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0B4DA8C-F70C-84F5-D178-1AB702761757}"/>
              </a:ext>
            </a:extLst>
          </p:cNvPr>
          <p:cNvSpPr>
            <a:spLocks noGrp="1"/>
          </p:cNvSpPr>
          <p:nvPr>
            <p:ph type="body" idx="1"/>
          </p:nvPr>
        </p:nvSpPr>
        <p:spPr>
          <a:xfrm>
            <a:off x="436651" y="1832515"/>
            <a:ext cx="11318697" cy="4658232"/>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631920674"/>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850" r:id="rId19"/>
    <p:sldLayoutId id="2147483851" r:id="rId20"/>
    <p:sldLayoutId id="2147483852" r:id="rId21"/>
    <p:sldLayoutId id="2147483853" r:id="rId22"/>
    <p:sldLayoutId id="2147483854" r:id="rId23"/>
    <p:sldLayoutId id="2147483855" r:id="rId24"/>
    <p:sldLayoutId id="2147483856" r:id="rId25"/>
    <p:sldLayoutId id="2147483857" r:id="rId26"/>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42.xml"/><Relationship Id="rId6" Type="http://schemas.openxmlformats.org/officeDocument/2006/relationships/hyperlink" Target="https://vimeo.com/1146587232?share=copy" TargetMode="External"/><Relationship Id="rId5" Type="http://schemas.openxmlformats.org/officeDocument/2006/relationships/image" Target="../media/image13.sv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www.digmin.dk/Media/638851342351888980/Publikation%20-%20Mere%20tid%20til%20det%20vigtige.pdf" TargetMode="External"/><Relationship Id="rId7" Type="http://schemas.openxmlformats.org/officeDocument/2006/relationships/hyperlink" Target="https://www.europarl.europa.eu/meetdocs/2014_2019/plmrep/COMMITTEES/JURI/DV/2019/11-06/Ethics-guidelines-AI_DA.pdf" TargetMode="External"/><Relationship Id="rId2" Type="http://schemas.openxmlformats.org/officeDocument/2006/relationships/notesSlide" Target="../notesSlides/notesSlide2.xml"/><Relationship Id="rId1" Type="http://schemas.openxmlformats.org/officeDocument/2006/relationships/slideLayout" Target="../slideLayouts/slideLayout142.xml"/><Relationship Id="rId6" Type="http://schemas.openxmlformats.org/officeDocument/2006/relationships/hyperlink" Target="https://www.kl.dk/media/elkp3svp/inspirationskatalog-om-kompetenceforloeb-11-12-2024.pdf" TargetMode="External"/><Relationship Id="rId5" Type="http://schemas.openxmlformats.org/officeDocument/2006/relationships/hyperlink" Target="https://faellesomaarhus.aarhus.dk/media/oyofqnys/kunstig-intelligens-fornyer-velfaerden-grafisk-version.pdf?format=noformat" TargetMode="External"/><Relationship Id="rId4" Type="http://schemas.openxmlformats.org/officeDocument/2006/relationships/hyperlink" Target="https://www.digmin.dk/Media/638688933086845319/Regeringspublikation,-Kunstig-intelligens_TILG.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42.xml"/><Relationship Id="rId5" Type="http://schemas.openxmlformats.org/officeDocument/2006/relationships/hyperlink" Target="https://videncenter.kl.dk/teknologier/kommunernes-teknologiradar" TargetMode="Externa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8" Type="http://schemas.openxmlformats.org/officeDocument/2006/relationships/hyperlink" Target="https://digst.dk/tilsyn/ai-forordningen/reglerne-i-ai-forordningen/forbudte-former-for-ai-praksis/" TargetMode="External"/><Relationship Id="rId3" Type="http://schemas.openxmlformats.org/officeDocument/2006/relationships/image" Target="../media/image16.png"/><Relationship Id="rId7" Type="http://schemas.openxmlformats.org/officeDocument/2006/relationships/hyperlink" Target="https://digst.dk/tilsyn/ai-forordningen/reglerne-i-ai-forordningen/" TargetMode="External"/><Relationship Id="rId2" Type="http://schemas.openxmlformats.org/officeDocument/2006/relationships/notesSlide" Target="../notesSlides/notesSlide4.xml"/><Relationship Id="rId1" Type="http://schemas.openxmlformats.org/officeDocument/2006/relationships/slideLayout" Target="../slideLayouts/slideLayout14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7.svg"/><Relationship Id="rId9" Type="http://schemas.openxmlformats.org/officeDocument/2006/relationships/hyperlink" Target="https://www.kl.dk/videncenter/viden-og-vaerktoejer/databeskyttelse-cyber-og-informationssikkerhed/databeskyttelse-og-jura/juridisk-ai-vaerktoejskasse"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komponent.dk/forvaltning/kommunernes-ai-skole" TargetMode="External"/><Relationship Id="rId7" Type="http://schemas.openxmlformats.org/officeDocument/2006/relationships/image" Target="../media/image15.svg"/><Relationship Id="rId2" Type="http://schemas.openxmlformats.org/officeDocument/2006/relationships/notesSlide" Target="../notesSlides/notesSlide5.xml"/><Relationship Id="rId1" Type="http://schemas.openxmlformats.org/officeDocument/2006/relationships/slideLayout" Target="../slideLayouts/slideLayout142.xml"/><Relationship Id="rId6" Type="http://schemas.openxmlformats.org/officeDocument/2006/relationships/image" Target="../media/image14.png"/><Relationship Id="rId5" Type="http://schemas.openxmlformats.org/officeDocument/2006/relationships/hyperlink" Target="https://digst.dk/tilsyn/ai-forordningen/reglerne-i-ai-forordningen/ai-faerdigheder/" TargetMode="External"/><Relationship Id="rId4" Type="http://schemas.openxmlformats.org/officeDocument/2006/relationships/hyperlink" Target="https://videncenter.kl.dk/viden-og-vaerktoejer/digital-transformation/kompetencer-og-digitalt-mindset/kompetencehjulet" TargetMode="External"/><Relationship Id="rId9"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2.xml"/><Relationship Id="rId6" Type="http://schemas.openxmlformats.org/officeDocument/2006/relationships/hyperlink" Target="https://www.kl.dk/media/elkp3svp/inspirationskatalog-om-kompetenceforloeb-11-12-2024.pdf" TargetMode="External"/><Relationship Id="rId5" Type="http://schemas.openxmlformats.org/officeDocument/2006/relationships/hyperlink" Target="https://vpt.dk/borgerservice-og-beskaeftigelse/5-medarbejdertyper-ai-skaber-nysgerrighed-og-bekymring" TargetMode="Externa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lederweb.dk/hvordan-leder-man-implementering-af-generativ-ai-ny-webinarraekke-til-ledere/" TargetMode="External"/><Relationship Id="rId7" Type="http://schemas.openxmlformats.org/officeDocument/2006/relationships/hyperlink" Target="https://www.lederweb.dk/ledelseafdigitalinnovation/" TargetMode="External"/><Relationship Id="rId2" Type="http://schemas.openxmlformats.org/officeDocument/2006/relationships/notesSlide" Target="../notesSlides/notesSlide7.xml"/><Relationship Id="rId1" Type="http://schemas.openxmlformats.org/officeDocument/2006/relationships/slideLayout" Target="../slideLayouts/slideLayout142.xml"/><Relationship Id="rId6" Type="http://schemas.openxmlformats.org/officeDocument/2006/relationships/hyperlink" Target="https://vpt.dk/sites/default/files/2026-01/Bedre%20implementering%20af%20ny%20teknologi.pdf" TargetMode="External"/><Relationship Id="rId5" Type="http://schemas.openxmlformats.org/officeDocument/2006/relationships/hyperlink" Target="https://vpt.dk/sites/default/files/2022-05/Fremf%C3%A6rd%20Sammen%20om%20ny%20teknologi.pdf" TargetMode="External"/><Relationship Id="rId4" Type="http://schemas.openxmlformats.org/officeDocument/2006/relationships/hyperlink" Target="https://www.lederweb.dk/podcast-ledelse-og-ai/" TargetMode="External"/><Relationship Id="rId9" Type="http://schemas.openxmlformats.org/officeDocument/2006/relationships/image" Target="../media/image15.svg"/></Relationships>
</file>

<file path=ppt/slides/_rels/slide8.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4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B4A3">
            <a:alpha val="20000"/>
          </a:srgbClr>
        </a:solidFill>
        <a:effectLst/>
      </p:bgPr>
    </p:bg>
    <p:spTree>
      <p:nvGrpSpPr>
        <p:cNvPr id="1" name="">
          <a:extLst>
            <a:ext uri="{FF2B5EF4-FFF2-40B4-BE49-F238E27FC236}">
              <a16:creationId xmlns:a16="http://schemas.microsoft.com/office/drawing/2014/main" id="{334626C5-3119-58C4-928B-9C61C6851365}"/>
            </a:ext>
          </a:extLst>
        </p:cNvPr>
        <p:cNvGrpSpPr/>
        <p:nvPr/>
      </p:nvGrpSpPr>
      <p:grpSpPr>
        <a:xfrm>
          <a:off x="0" y="0"/>
          <a:ext cx="0" cy="0"/>
          <a:chOff x="0" y="0"/>
          <a:chExt cx="0" cy="0"/>
        </a:xfrm>
      </p:grpSpPr>
      <p:sp>
        <p:nvSpPr>
          <p:cNvPr id="6" name="Rektangel 5">
            <a:extLst>
              <a:ext uri="{FF2B5EF4-FFF2-40B4-BE49-F238E27FC236}">
                <a16:creationId xmlns:a16="http://schemas.microsoft.com/office/drawing/2014/main" id="{064CB365-C409-A002-FE4C-6D38519C4235}"/>
              </a:ext>
            </a:extLst>
          </p:cNvPr>
          <p:cNvSpPr>
            <a:spLocks noChangeAspect="1"/>
          </p:cNvSpPr>
          <p:nvPr/>
        </p:nvSpPr>
        <p:spPr>
          <a:xfrm>
            <a:off x="15160" y="-2"/>
            <a:ext cx="2869058" cy="4629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rgbClr val="11A898"/>
                </a:solidFill>
              </a:rPr>
              <a:t>AI generelt</a:t>
            </a:r>
            <a:endParaRPr lang="da-DK" sz="1200">
              <a:solidFill>
                <a:srgbClr val="11A898"/>
              </a:solidFill>
            </a:endParaRPr>
          </a:p>
        </p:txBody>
      </p:sp>
      <p:sp>
        <p:nvSpPr>
          <p:cNvPr id="4" name="Pladsholder til indhold 3">
            <a:extLst>
              <a:ext uri="{FF2B5EF4-FFF2-40B4-BE49-F238E27FC236}">
                <a16:creationId xmlns:a16="http://schemas.microsoft.com/office/drawing/2014/main" id="{D9F4ED40-0009-6871-B838-B4DD1278F809}"/>
              </a:ext>
            </a:extLst>
          </p:cNvPr>
          <p:cNvSpPr>
            <a:spLocks noGrp="1"/>
          </p:cNvSpPr>
          <p:nvPr>
            <p:ph type="title" idx="4294967295"/>
          </p:nvPr>
        </p:nvSpPr>
        <p:spPr>
          <a:xfrm>
            <a:off x="592137" y="992188"/>
            <a:ext cx="8991249" cy="18462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da-DK" sz="4000" b="1" i="0" u="none" strike="noStrike" kern="1200" cap="none" spc="0" normalizeH="0" baseline="0" noProof="0">
                <a:ln>
                  <a:noFill/>
                </a:ln>
                <a:solidFill>
                  <a:srgbClr val="13B4A3"/>
                </a:solidFill>
                <a:effectLst/>
                <a:uLnTx/>
                <a:uFillTx/>
                <a:latin typeface="Avenir Next"/>
                <a:ea typeface="+mn-ea"/>
                <a:cs typeface="+mn-cs"/>
              </a:rPr>
              <a:t>Forudsætninger</a:t>
            </a:r>
            <a:endParaRPr kumimoji="0" lang="da-DK" sz="4000" b="1" i="0" u="none" strike="noStrike" kern="1200" cap="none" spc="0" normalizeH="0" baseline="0" noProof="0">
              <a:ln>
                <a:noFill/>
              </a:ln>
              <a:solidFill>
                <a:srgbClr val="000000"/>
              </a:solidFill>
              <a:effectLst/>
              <a:uLnTx/>
              <a:uFillTx/>
              <a:latin typeface="Avenir Next" panose="020B0503020202020204" pitchFamily="34" charset="0"/>
              <a:ea typeface="+mn-ea"/>
              <a:cs typeface="+mn-cs"/>
            </a:endParaRP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da-DK" sz="4000" b="0" i="0" u="none" strike="noStrike" kern="1200" cap="none" spc="0" normalizeH="0" baseline="0" noProof="0">
                <a:ln>
                  <a:noFill/>
                </a:ln>
                <a:solidFill>
                  <a:srgbClr val="13B4A3"/>
                </a:solidFill>
                <a:effectLst/>
                <a:uLnTx/>
                <a:uFillTx/>
                <a:latin typeface="Avenir Next"/>
                <a:ea typeface="+mn-ea"/>
                <a:cs typeface="+mn-cs"/>
              </a:rPr>
              <a:t>Fem centrale forudsætninger med AI</a:t>
            </a:r>
            <a:endParaRPr kumimoji="0" lang="da-DK" sz="4000" b="1" i="0" u="none" strike="noStrike" kern="1200" cap="none" spc="0" normalizeH="0" baseline="0" noProof="0">
              <a:ln>
                <a:noFill/>
              </a:ln>
              <a:solidFill>
                <a:schemeClr val="tx1"/>
              </a:solidFill>
              <a:effectLst/>
              <a:uLnTx/>
              <a:uFillTx/>
              <a:latin typeface="Avenir Next" panose="020B0503020202020204" pitchFamily="34" charset="0"/>
              <a:ea typeface="+mn-ea"/>
              <a:cs typeface="+mn-cs"/>
            </a:endParaRPr>
          </a:p>
        </p:txBody>
      </p:sp>
      <p:sp>
        <p:nvSpPr>
          <p:cNvPr id="12" name="Pladsholder til indhold 1">
            <a:extLst>
              <a:ext uri="{FF2B5EF4-FFF2-40B4-BE49-F238E27FC236}">
                <a16:creationId xmlns:a16="http://schemas.microsoft.com/office/drawing/2014/main" id="{B07C4930-112F-DB7F-CBC7-83088F6C8559}"/>
              </a:ext>
            </a:extLst>
          </p:cNvPr>
          <p:cNvSpPr txBox="1">
            <a:spLocks/>
          </p:cNvSpPr>
          <p:nvPr/>
        </p:nvSpPr>
        <p:spPr>
          <a:xfrm>
            <a:off x="713813" y="3233106"/>
            <a:ext cx="6198783" cy="3622996"/>
          </a:xfrm>
          <a:prstGeom prst="rect">
            <a:avLst/>
          </a:prstGeom>
        </p:spPr>
        <p:txBody>
          <a:bodyPr vert="horz" lIns="91440" tIns="45720" rIns="91440" bIns="45720" rtlCol="0" anchor="t">
            <a:noAutofit/>
          </a:bodyPr>
          <a:lstStyle>
            <a:defPPr>
              <a:defRPr lang="da-DK"/>
            </a:defPPr>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da-DK" sz="1700" b="1">
                <a:solidFill>
                  <a:srgbClr val="2AB4A3"/>
                </a:solidFill>
                <a:latin typeface="Avenir Next"/>
              </a:rPr>
              <a:t>Afsnittet indeholder:</a:t>
            </a:r>
            <a:br>
              <a:rPr lang="da-DK" sz="1400" b="1">
                <a:latin typeface="Avenir Next"/>
              </a:rPr>
            </a:br>
            <a:endParaRPr lang="da-DK" sz="1400" b="1">
              <a:solidFill>
                <a:srgbClr val="2AB4A3"/>
              </a:solidFill>
              <a:latin typeface="Avenir Next"/>
            </a:endParaRPr>
          </a:p>
          <a:p>
            <a:pPr marL="285750" indent="-285750">
              <a:lnSpc>
                <a:spcPct val="100000"/>
              </a:lnSpc>
              <a:spcBef>
                <a:spcPts val="0"/>
              </a:spcBef>
              <a:buAutoNum type="arabicPeriod"/>
            </a:pPr>
            <a:r>
              <a:rPr lang="da-DK" sz="1400" b="1">
                <a:solidFill>
                  <a:srgbClr val="13B4A3"/>
                </a:solidFill>
                <a:latin typeface="Avenir Next"/>
              </a:rPr>
              <a:t>Politik og strategi: </a:t>
            </a:r>
            <a:r>
              <a:rPr lang="da-DK" sz="1400" i="1">
                <a:solidFill>
                  <a:srgbClr val="13B4A3"/>
                </a:solidFill>
                <a:latin typeface="Avenir Next"/>
              </a:rPr>
              <a:t>Hvilken overordnet retning er der sat for AI-udviklingen?</a:t>
            </a:r>
            <a:br>
              <a:rPr lang="da-DK" sz="1400" i="1">
                <a:latin typeface="Avenir Next"/>
              </a:rPr>
            </a:br>
            <a:endParaRPr lang="da-DK" sz="1400">
              <a:latin typeface="Avenir Next"/>
            </a:endParaRPr>
          </a:p>
          <a:p>
            <a:pPr marL="285750" indent="-285750">
              <a:lnSpc>
                <a:spcPct val="100000"/>
              </a:lnSpc>
              <a:spcBef>
                <a:spcPts val="0"/>
              </a:spcBef>
              <a:buAutoNum type="arabicPeriod"/>
            </a:pPr>
            <a:r>
              <a:rPr lang="da-DK" sz="1400" b="1">
                <a:solidFill>
                  <a:srgbClr val="13B4A3"/>
                </a:solidFill>
                <a:latin typeface="Avenir Next"/>
              </a:rPr>
              <a:t>Teknik: </a:t>
            </a:r>
            <a:r>
              <a:rPr lang="da-DK" sz="1400" i="1">
                <a:solidFill>
                  <a:srgbClr val="13B4A3"/>
                </a:solidFill>
                <a:latin typeface="Avenir Next"/>
              </a:rPr>
              <a:t>Hvor moden er forskellige AI-teknologier på vores område?</a:t>
            </a:r>
            <a:br>
              <a:rPr lang="da-DK" sz="1400" i="1">
                <a:latin typeface="Avenir Next"/>
              </a:rPr>
            </a:br>
            <a:endParaRPr lang="da-DK" sz="1400" i="1">
              <a:solidFill>
                <a:srgbClr val="000000"/>
              </a:solidFill>
              <a:latin typeface="Avenir Next"/>
            </a:endParaRPr>
          </a:p>
          <a:p>
            <a:pPr marL="285750" indent="-285750">
              <a:lnSpc>
                <a:spcPct val="100000"/>
              </a:lnSpc>
              <a:spcBef>
                <a:spcPts val="0"/>
              </a:spcBef>
              <a:buAutoNum type="arabicPeriod"/>
            </a:pPr>
            <a:r>
              <a:rPr lang="da-DK" sz="1400" b="1">
                <a:solidFill>
                  <a:srgbClr val="13B4A3"/>
                </a:solidFill>
                <a:latin typeface="Avenir Next"/>
              </a:rPr>
              <a:t>Lovgivning: </a:t>
            </a:r>
            <a:r>
              <a:rPr lang="da-DK" sz="1400" i="1">
                <a:solidFill>
                  <a:srgbClr val="13B4A3"/>
                </a:solidFill>
                <a:latin typeface="Avenir Next"/>
              </a:rPr>
              <a:t>Hvordan er det tilladt at bruge AI?</a:t>
            </a:r>
            <a:br>
              <a:rPr lang="da-DK" sz="1400" i="1">
                <a:latin typeface="Avenir Next"/>
              </a:rPr>
            </a:br>
            <a:endParaRPr lang="en-US" sz="1400" i="1">
              <a:solidFill>
                <a:srgbClr val="000000"/>
              </a:solidFill>
            </a:endParaRPr>
          </a:p>
          <a:p>
            <a:pPr marL="285750" indent="-285750">
              <a:lnSpc>
                <a:spcPct val="100000"/>
              </a:lnSpc>
              <a:spcBef>
                <a:spcPts val="0"/>
              </a:spcBef>
              <a:buAutoNum type="arabicPeriod"/>
            </a:pPr>
            <a:r>
              <a:rPr lang="da-DK" sz="1400" b="1">
                <a:solidFill>
                  <a:srgbClr val="13B4A3"/>
                </a:solidFill>
                <a:latin typeface="Avenir Next"/>
              </a:rPr>
              <a:t>Kompetencer: </a:t>
            </a:r>
            <a:r>
              <a:rPr lang="da-DK" sz="1400" i="1">
                <a:solidFill>
                  <a:srgbClr val="13B4A3"/>
                </a:solidFill>
                <a:latin typeface="Avenir Next"/>
              </a:rPr>
              <a:t>Hvad skal vi kunne som organisation for at tage teknologien i brug?  </a:t>
            </a:r>
            <a:br>
              <a:rPr lang="da-DK" sz="1400" i="1">
                <a:latin typeface="Avenir Next"/>
              </a:rPr>
            </a:br>
            <a:endParaRPr lang="en-US" sz="1400" i="1">
              <a:solidFill>
                <a:srgbClr val="000000"/>
              </a:solidFill>
            </a:endParaRPr>
          </a:p>
          <a:p>
            <a:pPr marL="285750" indent="-285750">
              <a:lnSpc>
                <a:spcPct val="100000"/>
              </a:lnSpc>
              <a:spcBef>
                <a:spcPts val="0"/>
              </a:spcBef>
              <a:buAutoNum type="arabicPeriod"/>
            </a:pPr>
            <a:r>
              <a:rPr lang="da-DK" sz="1400" b="1">
                <a:solidFill>
                  <a:srgbClr val="13B4A3"/>
                </a:solidFill>
                <a:latin typeface="Avenir Next"/>
              </a:rPr>
              <a:t>Ledelse: </a:t>
            </a:r>
            <a:r>
              <a:rPr lang="da-DK" sz="1400" i="1">
                <a:solidFill>
                  <a:srgbClr val="13B4A3"/>
                </a:solidFill>
                <a:latin typeface="Avenir Next"/>
              </a:rPr>
              <a:t>Hvilke krav stiller processen til vores ledelse og organisation?</a:t>
            </a:r>
            <a:endParaRPr lang="da-DK" sz="1400" i="1">
              <a:latin typeface="Avenir Next"/>
            </a:endParaRPr>
          </a:p>
        </p:txBody>
      </p:sp>
      <p:pic>
        <p:nvPicPr>
          <p:cNvPr id="15" name="Billede 14">
            <a:extLst>
              <a:ext uri="{FF2B5EF4-FFF2-40B4-BE49-F238E27FC236}">
                <a16:creationId xmlns:a16="http://schemas.microsoft.com/office/drawing/2014/main" id="{60F7060A-095F-A891-8512-AEF5976C4AD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171733" y="3233106"/>
            <a:ext cx="2730844" cy="1705232"/>
          </a:xfrm>
          <a:prstGeom prst="rect">
            <a:avLst/>
          </a:prstGeom>
        </p:spPr>
      </p:pic>
      <p:sp>
        <p:nvSpPr>
          <p:cNvPr id="5" name="Rektangel 4">
            <a:extLst>
              <a:ext uri="{FF2B5EF4-FFF2-40B4-BE49-F238E27FC236}">
                <a16:creationId xmlns:a16="http://schemas.microsoft.com/office/drawing/2014/main" id="{FA807070-AE6F-E9DF-19B3-3717E86A37BD}"/>
              </a:ext>
              <a:ext uri="{C183D7F6-B498-43B3-948B-1728B52AA6E4}">
                <adec:decorative xmlns:adec="http://schemas.microsoft.com/office/drawing/2017/decorative" val="1"/>
              </a:ext>
            </a:extLst>
          </p:cNvPr>
          <p:cNvSpPr>
            <a:spLocks noChangeAspect="1"/>
          </p:cNvSpPr>
          <p:nvPr/>
        </p:nvSpPr>
        <p:spPr>
          <a:xfrm>
            <a:off x="2869057"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Fakta &amp; cases</a:t>
            </a:r>
          </a:p>
        </p:txBody>
      </p:sp>
      <p:sp>
        <p:nvSpPr>
          <p:cNvPr id="7" name="Rektangel 6">
            <a:extLst>
              <a:ext uri="{FF2B5EF4-FFF2-40B4-BE49-F238E27FC236}">
                <a16:creationId xmlns:a16="http://schemas.microsoft.com/office/drawing/2014/main" id="{5E9C2F13-008D-1820-AFF8-3FB9F26E5310}"/>
              </a:ext>
              <a:ext uri="{C183D7F6-B498-43B3-948B-1728B52AA6E4}">
                <adec:decorative xmlns:adec="http://schemas.microsoft.com/office/drawing/2017/decorative" val="1"/>
              </a:ext>
            </a:extLst>
          </p:cNvPr>
          <p:cNvSpPr>
            <a:spLocks noChangeAspect="1"/>
          </p:cNvSpPr>
          <p:nvPr/>
        </p:nvSpPr>
        <p:spPr>
          <a:xfrm>
            <a:off x="4741057"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Potentialer</a:t>
            </a:r>
          </a:p>
        </p:txBody>
      </p:sp>
      <p:sp>
        <p:nvSpPr>
          <p:cNvPr id="8" name="Rektangel 7">
            <a:extLst>
              <a:ext uri="{FF2B5EF4-FFF2-40B4-BE49-F238E27FC236}">
                <a16:creationId xmlns:a16="http://schemas.microsoft.com/office/drawing/2014/main" id="{1D87A4E7-2BF8-5766-009C-0A48B987EA95}"/>
              </a:ext>
              <a:ext uri="{C183D7F6-B498-43B3-948B-1728B52AA6E4}">
                <adec:decorative xmlns:adec="http://schemas.microsoft.com/office/drawing/2017/decorative" val="1"/>
              </a:ext>
            </a:extLst>
          </p:cNvPr>
          <p:cNvSpPr>
            <a:spLocks noChangeAspect="1"/>
          </p:cNvSpPr>
          <p:nvPr/>
        </p:nvSpPr>
        <p:spPr>
          <a:xfrm>
            <a:off x="6604590"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Udfordringer</a:t>
            </a:r>
          </a:p>
        </p:txBody>
      </p:sp>
      <p:sp>
        <p:nvSpPr>
          <p:cNvPr id="9" name="Rektangel 8">
            <a:extLst>
              <a:ext uri="{FF2B5EF4-FFF2-40B4-BE49-F238E27FC236}">
                <a16:creationId xmlns:a16="http://schemas.microsoft.com/office/drawing/2014/main" id="{69AA626A-BFD8-5A28-3C81-E54929CA6BD6}"/>
              </a:ext>
              <a:ext uri="{C183D7F6-B498-43B3-948B-1728B52AA6E4}">
                <adec:decorative xmlns:adec="http://schemas.microsoft.com/office/drawing/2017/decorative" val="1"/>
              </a:ext>
            </a:extLst>
          </p:cNvPr>
          <p:cNvSpPr>
            <a:spLocks noChangeAspect="1"/>
          </p:cNvSpPr>
          <p:nvPr/>
        </p:nvSpPr>
        <p:spPr>
          <a:xfrm>
            <a:off x="8468123" y="0"/>
            <a:ext cx="1872000" cy="462954"/>
          </a:xfrm>
          <a:prstGeom prst="rect">
            <a:avLst/>
          </a:prstGeom>
          <a:solidFill>
            <a:srgbClr val="2AB4A3"/>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chemeClr val="bg1"/>
                </a:solidFill>
              </a:rPr>
              <a:t>Forudsætninger</a:t>
            </a:r>
          </a:p>
        </p:txBody>
      </p:sp>
      <p:sp>
        <p:nvSpPr>
          <p:cNvPr id="10" name="Rektangel 9">
            <a:extLst>
              <a:ext uri="{FF2B5EF4-FFF2-40B4-BE49-F238E27FC236}">
                <a16:creationId xmlns:a16="http://schemas.microsoft.com/office/drawing/2014/main" id="{7915C252-3A42-B5AC-396A-9A142659FDBF}"/>
              </a:ext>
              <a:ext uri="{C183D7F6-B498-43B3-948B-1728B52AA6E4}">
                <adec:decorative xmlns:adec="http://schemas.microsoft.com/office/drawing/2017/decorative" val="1"/>
              </a:ext>
            </a:extLst>
          </p:cNvPr>
          <p:cNvSpPr>
            <a:spLocks noChangeAspect="1"/>
          </p:cNvSpPr>
          <p:nvPr/>
        </p:nvSpPr>
        <p:spPr>
          <a:xfrm>
            <a:off x="10333429" y="0"/>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Næste skridt</a:t>
            </a:r>
            <a:endParaRPr lang="da-DK" sz="1200">
              <a:solidFill>
                <a:srgbClr val="000000"/>
              </a:solidFill>
            </a:endParaRPr>
          </a:p>
        </p:txBody>
      </p:sp>
      <p:sp>
        <p:nvSpPr>
          <p:cNvPr id="2" name="Rektangel 1">
            <a:extLst>
              <a:ext uri="{FF2B5EF4-FFF2-40B4-BE49-F238E27FC236}">
                <a16:creationId xmlns:a16="http://schemas.microsoft.com/office/drawing/2014/main" id="{343BB564-29DA-6F69-B2EC-0A18B21EE4C5}"/>
              </a:ext>
              <a:ext uri="{C183D7F6-B498-43B3-948B-1728B52AA6E4}">
                <adec:decorative xmlns:adec="http://schemas.microsoft.com/office/drawing/2017/decorative" val="1"/>
              </a:ext>
            </a:extLst>
          </p:cNvPr>
          <p:cNvSpPr/>
          <p:nvPr/>
        </p:nvSpPr>
        <p:spPr>
          <a:xfrm>
            <a:off x="8171734" y="3236838"/>
            <a:ext cx="2730843" cy="1705233"/>
          </a:xfrm>
          <a:prstGeom prst="rect">
            <a:avLst/>
          </a:prstGeom>
          <a:noFill/>
          <a:ln>
            <a:solidFill>
              <a:srgbClr val="14B4A3"/>
            </a:solid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lstStyle/>
          <a:p>
            <a:pPr algn="l"/>
            <a:endParaRPr lang="da-DK">
              <a:solidFill>
                <a:schemeClr val="bg1"/>
              </a:solidFill>
            </a:endParaRPr>
          </a:p>
        </p:txBody>
      </p:sp>
      <p:pic>
        <p:nvPicPr>
          <p:cNvPr id="3" name="Pladsholder til indhold 17">
            <a:extLst>
              <a:ext uri="{FF2B5EF4-FFF2-40B4-BE49-F238E27FC236}">
                <a16:creationId xmlns:a16="http://schemas.microsoft.com/office/drawing/2014/main" id="{160287BC-4784-A553-9671-29499803037A}"/>
              </a:ext>
              <a:ext uri="{C183D7F6-B498-43B3-948B-1728B52AA6E4}">
                <adec:decorative xmlns:adec="http://schemas.microsoft.com/office/drawing/2017/decorative" val="1"/>
              </a:ext>
            </a:extLst>
          </p:cNvPr>
          <p:cNvPicPr>
            <a:picLocks noGrp="1" noChangeAspect="1"/>
          </p:cNvPicPr>
          <p:nvPr>
            <p:ph sz="half" idx="1"/>
          </p:nvPr>
        </p:nvPicPr>
        <p:blipFill>
          <a:blip r:embed="rId4">
            <a:extLst>
              <a:ext uri="{96DAC541-7B7A-43D3-8B79-37D633B846F1}">
                <asvg:svgBlip xmlns:asvg="http://schemas.microsoft.com/office/drawing/2016/SVG/main" r:embed="rId5"/>
              </a:ext>
            </a:extLst>
          </a:blip>
          <a:srcRect l="23276" t="25734" r="25246" b="41353"/>
          <a:stretch>
            <a:fillRect/>
          </a:stretch>
        </p:blipFill>
        <p:spPr>
          <a:xfrm>
            <a:off x="8302054" y="3366584"/>
            <a:ext cx="2261287" cy="1445740"/>
          </a:xfrm>
        </p:spPr>
      </p:pic>
      <p:sp>
        <p:nvSpPr>
          <p:cNvPr id="11" name="Pladsholder til tekst 6">
            <a:extLst>
              <a:ext uri="{FF2B5EF4-FFF2-40B4-BE49-F238E27FC236}">
                <a16:creationId xmlns:a16="http://schemas.microsoft.com/office/drawing/2014/main" id="{3334A006-D737-FB32-6A33-F86BE1D4EBC3}"/>
              </a:ext>
            </a:extLst>
          </p:cNvPr>
          <p:cNvSpPr txBox="1">
            <a:spLocks/>
          </p:cNvSpPr>
          <p:nvPr/>
        </p:nvSpPr>
        <p:spPr>
          <a:xfrm>
            <a:off x="8171734" y="5071817"/>
            <a:ext cx="2730843" cy="8544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a-DK" sz="1600" b="1">
                <a:solidFill>
                  <a:srgbClr val="14B4A3"/>
                </a:solidFill>
                <a:latin typeface="Avenir Next"/>
              </a:rPr>
              <a:t>Forudsætninger med AI</a:t>
            </a:r>
            <a:endParaRPr kumimoji="0" lang="da-DK" sz="1600" b="1" strike="noStrike" kern="1200" cap="none" spc="0" normalizeH="0" baseline="0" noProof="0">
              <a:ln>
                <a:noFill/>
              </a:ln>
              <a:solidFill>
                <a:srgbClr val="14B4A3"/>
              </a:solidFill>
              <a:effectLst/>
              <a:uLnTx/>
              <a:uFillTx/>
              <a:latin typeface="Avenir Next" panose="020B0503020202020204" pitchFamily="34" charset="0"/>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600" i="1" u="sng" strike="noStrike" kern="1200" cap="none" spc="0" normalizeH="0" baseline="0" noProof="0">
                <a:ln>
                  <a:noFill/>
                </a:ln>
                <a:solidFill>
                  <a:srgbClr val="14B4A3"/>
                </a:solidFill>
                <a:effectLst/>
                <a:uLnTx/>
                <a:uFillTx/>
                <a:latin typeface="Avenir Next"/>
                <a:hlinkClick r:id="rId6">
                  <a:extLst>
                    <a:ext uri="{A12FA001-AC4F-418D-AE19-62706E023703}">
                      <ahyp:hlinkClr xmlns:ahyp="http://schemas.microsoft.com/office/drawing/2018/hyperlinkcolor" val="tx"/>
                    </a:ext>
                  </a:extLst>
                </a:hlinkClick>
              </a:rPr>
              <a:t>Se </a:t>
            </a:r>
            <a:r>
              <a:rPr lang="da-DK" sz="1600" i="1" u="sng">
                <a:solidFill>
                  <a:srgbClr val="14B4A3"/>
                </a:solidFill>
                <a:latin typeface="Avenir Next"/>
                <a:hlinkClick r:id="rId6">
                  <a:extLst>
                    <a:ext uri="{A12FA001-AC4F-418D-AE19-62706E023703}">
                      <ahyp:hlinkClr xmlns:ahyp="http://schemas.microsoft.com/office/drawing/2018/hyperlinkcolor" val="tx"/>
                    </a:ext>
                  </a:extLst>
                </a:hlinkClick>
              </a:rPr>
              <a:t>introduktions</a:t>
            </a:r>
            <a:r>
              <a:rPr kumimoji="0" lang="da-DK" sz="1600" i="1" u="sng" strike="noStrike" kern="1200" cap="none" spc="0" normalizeH="0" baseline="0" noProof="0">
                <a:ln>
                  <a:noFill/>
                </a:ln>
                <a:solidFill>
                  <a:srgbClr val="14B4A3"/>
                </a:solidFill>
                <a:effectLst/>
                <a:uLnTx/>
                <a:uFillTx/>
                <a:latin typeface="Avenir Next"/>
                <a:hlinkClick r:id="rId6">
                  <a:extLst>
                    <a:ext uri="{A12FA001-AC4F-418D-AE19-62706E023703}">
                      <ahyp:hlinkClr xmlns:ahyp="http://schemas.microsoft.com/office/drawing/2018/hyperlinkcolor" val="tx"/>
                    </a:ext>
                  </a:extLst>
                </a:hlinkClick>
              </a:rPr>
              <a:t>video</a:t>
            </a:r>
            <a:endParaRPr lang="da-DK" sz="1600" i="1" u="sng" strike="noStrike" kern="1200" cap="none" spc="0" normalizeH="0" baseline="0" noProof="0">
              <a:ln>
                <a:noFill/>
              </a:ln>
              <a:solidFill>
                <a:srgbClr val="14B4A3"/>
              </a:solidFill>
              <a:effectLst/>
              <a:uLnTx/>
              <a:uFillTx/>
              <a:latin typeface="Avenir Next"/>
            </a:endParaRPr>
          </a:p>
        </p:txBody>
      </p:sp>
    </p:spTree>
    <p:extLst>
      <p:ext uri="{BB962C8B-B14F-4D97-AF65-F5344CB8AC3E}">
        <p14:creationId xmlns:p14="http://schemas.microsoft.com/office/powerpoint/2010/main" val="2761186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A3D1CC-F0EC-7D98-42E0-127E4F176AE0}"/>
            </a:ext>
          </a:extLst>
        </p:cNvPr>
        <p:cNvGrpSpPr/>
        <p:nvPr/>
      </p:nvGrpSpPr>
      <p:grpSpPr>
        <a:xfrm>
          <a:off x="0" y="0"/>
          <a:ext cx="0" cy="0"/>
          <a:chOff x="0" y="0"/>
          <a:chExt cx="0" cy="0"/>
        </a:xfrm>
      </p:grpSpPr>
      <p:sp>
        <p:nvSpPr>
          <p:cNvPr id="8" name="Pladsholder til indhold 3">
            <a:extLst>
              <a:ext uri="{FF2B5EF4-FFF2-40B4-BE49-F238E27FC236}">
                <a16:creationId xmlns:a16="http://schemas.microsoft.com/office/drawing/2014/main" id="{44C6EBBC-75D6-8381-F664-494C12487091}"/>
              </a:ext>
            </a:extLst>
          </p:cNvPr>
          <p:cNvSpPr txBox="1">
            <a:spLocks noGrp="1"/>
          </p:cNvSpPr>
          <p:nvPr>
            <p:ph type="title" idx="4294967295"/>
          </p:nvPr>
        </p:nvSpPr>
        <p:spPr>
          <a:xfrm>
            <a:off x="436650" y="592563"/>
            <a:ext cx="7615150" cy="101985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900" b="1" i="0" u="none" strike="noStrike" kern="1200" cap="none" spc="0" normalizeH="0" baseline="0" noProof="0">
                <a:ln>
                  <a:noFill/>
                </a:ln>
                <a:solidFill>
                  <a:srgbClr val="11A898"/>
                </a:solidFill>
                <a:effectLst/>
                <a:uLnTx/>
                <a:uFillTx/>
                <a:latin typeface="Avenir Next"/>
                <a:ea typeface="+mn-ea"/>
                <a:cs typeface="+mn-cs"/>
              </a:rPr>
              <a:t>1. Politik og strategi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600" b="0" i="0" u="none" strike="noStrike" kern="1200" cap="none" spc="0" normalizeH="0" baseline="0" noProof="0">
                <a:ln>
                  <a:noFill/>
                </a:ln>
                <a:solidFill>
                  <a:srgbClr val="13B4A3"/>
                </a:solidFill>
                <a:effectLst/>
                <a:uLnTx/>
                <a:uFillTx/>
                <a:latin typeface="Avenir Next"/>
                <a:ea typeface="+mn-ea"/>
                <a:cs typeface="+mn-cs"/>
              </a:rPr>
              <a:t>Hvilken overordnet retning er der sat for AI-udviklingen?</a:t>
            </a:r>
            <a:br>
              <a:rPr kumimoji="0" lang="da-DK" sz="1600" b="0" i="0" u="none" strike="noStrike" kern="1200" cap="none" spc="0" normalizeH="0" baseline="0" noProof="0">
                <a:ln>
                  <a:noFill/>
                </a:ln>
                <a:solidFill>
                  <a:schemeClr val="tx1"/>
                </a:solidFill>
                <a:effectLst/>
                <a:uLnTx/>
                <a:uFillTx/>
                <a:latin typeface="Avenir Next"/>
                <a:ea typeface="+mn-ea"/>
                <a:cs typeface="+mn-cs"/>
              </a:rPr>
            </a:br>
            <a:endParaRPr kumimoji="0" lang="da-DK" sz="1600" b="0" i="0" u="none" strike="noStrike" kern="1200" cap="none" spc="0" normalizeH="0" baseline="0" noProof="0">
              <a:ln>
                <a:noFill/>
              </a:ln>
              <a:solidFill>
                <a:schemeClr val="tx1"/>
              </a:solidFill>
              <a:effectLst/>
              <a:uLnTx/>
              <a:uFillTx/>
              <a:latin typeface="Avenir Next"/>
              <a:ea typeface="+mn-ea"/>
              <a:cs typeface="+mn-cs"/>
            </a:endParaRPr>
          </a:p>
        </p:txBody>
      </p:sp>
      <p:sp>
        <p:nvSpPr>
          <p:cNvPr id="9" name="Tekstfelt 8">
            <a:extLst>
              <a:ext uri="{FF2B5EF4-FFF2-40B4-BE49-F238E27FC236}">
                <a16:creationId xmlns:a16="http://schemas.microsoft.com/office/drawing/2014/main" id="{E234D977-66A2-5933-5A56-FD06969BBB53}"/>
              </a:ext>
            </a:extLst>
          </p:cNvPr>
          <p:cNvSpPr txBox="1"/>
          <p:nvPr/>
        </p:nvSpPr>
        <p:spPr>
          <a:xfrm>
            <a:off x="542741" y="1617148"/>
            <a:ext cx="5066489"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a:solidFill>
                  <a:srgbClr val="000000"/>
                </a:solidFill>
              </a:rPr>
              <a:t>På nationalt niveau</a:t>
            </a:r>
          </a:p>
          <a:p>
            <a:r>
              <a:rPr lang="da-DK" sz="1400">
                <a:solidFill>
                  <a:srgbClr val="000000"/>
                </a:solidFill>
              </a:rPr>
              <a:t>AI har stor national politisk bevågenhed. Der er en udbredt forventnin</a:t>
            </a:r>
            <a:r>
              <a:rPr lang="da-DK" sz="1400"/>
              <a:t>g om, </a:t>
            </a:r>
            <a:r>
              <a:rPr lang="da-DK" sz="1400">
                <a:ea typeface="+mn-lt"/>
                <a:cs typeface="+mn-lt"/>
              </a:rPr>
              <a:t>at den offentlige sektor skal anvende AI til at reducere administration, frigøre arbejdskraft og øge kvaliteten til gavn for borgere og virksomheder.</a:t>
            </a:r>
            <a:endParaRPr lang="da-DK" sz="1400"/>
          </a:p>
          <a:p>
            <a:endParaRPr lang="da-DK" sz="1400">
              <a:solidFill>
                <a:srgbClr val="000000"/>
              </a:solidFill>
            </a:endParaRPr>
          </a:p>
          <a:p>
            <a:r>
              <a:rPr lang="da-DK" sz="1400">
                <a:solidFill>
                  <a:srgbClr val="000000"/>
                </a:solidFill>
              </a:rPr>
              <a:t>Der er nedsat en </a:t>
            </a:r>
            <a:r>
              <a:rPr lang="da-DK" sz="1400"/>
              <a:t>Task Force for kunstig intelligens, gennemført AI-signaturprojekter og tre storskalaprojekter gennemføres fra 2026.</a:t>
            </a:r>
          </a:p>
          <a:p>
            <a:endParaRPr lang="da-DK" sz="1400" b="1"/>
          </a:p>
          <a:p>
            <a:r>
              <a:rPr lang="da-DK" sz="1400" b="1">
                <a:solidFill>
                  <a:srgbClr val="000000"/>
                </a:solidFill>
              </a:rPr>
              <a:t>På kommunalt niveau</a:t>
            </a:r>
            <a:endParaRPr lang="da-DK" sz="1400">
              <a:solidFill>
                <a:srgbClr val="000000"/>
              </a:solidFill>
            </a:endParaRPr>
          </a:p>
          <a:p>
            <a:r>
              <a:rPr lang="da-DK" sz="1400">
                <a:solidFill>
                  <a:srgbClr val="000000"/>
                </a:solidFill>
              </a:rPr>
              <a:t>Nogle kommuner har allerede politikker, strategier eller principper for brugen af AI. Det kan både være på et overordnet niveau og på særlige fagområder. </a:t>
            </a:r>
          </a:p>
          <a:p>
            <a:endParaRPr lang="da-DK" sz="1400">
              <a:solidFill>
                <a:srgbClr val="000000"/>
              </a:solidFill>
            </a:endParaRPr>
          </a:p>
          <a:p>
            <a:r>
              <a:rPr lang="da-DK" sz="1400">
                <a:solidFill>
                  <a:srgbClr val="000000"/>
                </a:solidFill>
              </a:rPr>
              <a:t>Andre steder er der kun mere spredte eller foreløbige politiske udmeldinger om forventningerne til AI-fremtiden.</a:t>
            </a:r>
          </a:p>
          <a:p>
            <a:endParaRPr lang="da-DK" sz="1400">
              <a:solidFill>
                <a:srgbClr val="000000"/>
              </a:solidFill>
            </a:endParaRPr>
          </a:p>
          <a:p>
            <a:r>
              <a:rPr lang="da-DK" sz="1400">
                <a:solidFill>
                  <a:srgbClr val="000000"/>
                </a:solidFill>
              </a:rPr>
              <a:t>Det er vigtigt, at I medtænker de politiske og strategiske rammer om AI-indsatsen – eller selv bidrager til at definere dem.</a:t>
            </a:r>
          </a:p>
          <a:p>
            <a:pPr marL="285750" indent="-285750">
              <a:buFont typeface="Arial" panose="020B0604020202020204" pitchFamily="34" charset="0"/>
              <a:buChar char="•"/>
            </a:pPr>
            <a:endParaRPr lang="da-DK" sz="1400" b="1">
              <a:solidFill>
                <a:srgbClr val="000000"/>
              </a:solidFill>
            </a:endParaRPr>
          </a:p>
        </p:txBody>
      </p:sp>
      <p:sp>
        <p:nvSpPr>
          <p:cNvPr id="4" name="Tekstfelt 3">
            <a:extLst>
              <a:ext uri="{FF2B5EF4-FFF2-40B4-BE49-F238E27FC236}">
                <a16:creationId xmlns:a16="http://schemas.microsoft.com/office/drawing/2014/main" id="{2E5B53C8-8A2C-6BB2-9C8F-3FCB92CC35FC}"/>
              </a:ext>
            </a:extLst>
          </p:cNvPr>
          <p:cNvSpPr txBox="1"/>
          <p:nvPr/>
        </p:nvSpPr>
        <p:spPr>
          <a:xfrm>
            <a:off x="8046660" y="1577242"/>
            <a:ext cx="2318658"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u="sng">
                <a:hlinkClick r:id="rId3">
                  <a:extLst>
                    <a:ext uri="{A12FA001-AC4F-418D-AE19-62706E023703}">
                      <ahyp:hlinkClr xmlns:ahyp="http://schemas.microsoft.com/office/drawing/2018/hyperlinkcolor" val="tx"/>
                    </a:ext>
                  </a:extLst>
                </a:hlinkClick>
              </a:rPr>
              <a:t>Læs rapporten fra Task Force for Kunstig intelligens: Mere tid til det vigtige.</a:t>
            </a:r>
          </a:p>
          <a:p>
            <a:endParaRPr lang="en-US" sz="1400" i="1" u="sng"/>
          </a:p>
          <a:p>
            <a:r>
              <a:rPr lang="en-US" sz="1400" i="1">
                <a:hlinkClick r:id="rId4">
                  <a:extLst>
                    <a:ext uri="{A12FA001-AC4F-418D-AE19-62706E023703}">
                      <ahyp:hlinkClr xmlns:ahyp="http://schemas.microsoft.com/office/drawing/2018/hyperlinkcolor" val="tx"/>
                    </a:ext>
                  </a:extLst>
                </a:hlinkClick>
              </a:rPr>
              <a:t>Læs Regeringens strategi for kunstig intelligens</a:t>
            </a:r>
            <a:endParaRPr lang="en-US"/>
          </a:p>
        </p:txBody>
      </p:sp>
      <p:sp>
        <p:nvSpPr>
          <p:cNvPr id="77" name="Pladsholder til indhold 5">
            <a:extLst>
              <a:ext uri="{FF2B5EF4-FFF2-40B4-BE49-F238E27FC236}">
                <a16:creationId xmlns:a16="http://schemas.microsoft.com/office/drawing/2014/main" id="{6A12A486-A4CB-3619-B1F6-D000EECA9FAD}"/>
              </a:ext>
            </a:extLst>
          </p:cNvPr>
          <p:cNvSpPr txBox="1">
            <a:spLocks/>
          </p:cNvSpPr>
          <p:nvPr/>
        </p:nvSpPr>
        <p:spPr>
          <a:xfrm>
            <a:off x="8046660" y="3429000"/>
            <a:ext cx="3398349" cy="2801127"/>
          </a:xfrm>
          <a:prstGeom prst="rect">
            <a:avLst/>
          </a:prstGeom>
          <a:solidFill>
            <a:srgbClr val="11A898"/>
          </a:solidFill>
        </p:spPr>
        <p:txBody>
          <a:bodyPr lIns="180000" tIns="180000" rIns="180000" bIns="180000" anchor="t">
            <a:normAutofit/>
          </a:bodyPr>
          <a:lstStyle>
            <a:defPPr>
              <a:defRPr lang="da-DK"/>
            </a:defPPr>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1400" b="1">
                <a:solidFill>
                  <a:schemeClr val="bg1"/>
                </a:solidFill>
                <a:latin typeface="Avenir Next"/>
              </a:rPr>
              <a:t>Inspiration til principper for AI</a:t>
            </a:r>
            <a:endParaRPr lang="da-DK" sz="1400" b="1">
              <a:solidFill>
                <a:schemeClr val="bg1"/>
              </a:solidFill>
            </a:endParaRPr>
          </a:p>
          <a:p>
            <a:pPr marL="0" indent="0">
              <a:buNone/>
            </a:pPr>
            <a:r>
              <a:rPr lang="da-DK" sz="1400">
                <a:solidFill>
                  <a:schemeClr val="bg1"/>
                </a:solidFill>
                <a:latin typeface="Avenir Next"/>
              </a:rPr>
              <a:t>Flere kommuner har udarbejdet principper for anvendelsen af AI – enten generelt eller på de enkelte fagområder. </a:t>
            </a:r>
          </a:p>
          <a:p>
            <a:pPr marL="285750" indent="-285750"/>
            <a:r>
              <a:rPr lang="da-DK" sz="1400">
                <a:solidFill>
                  <a:schemeClr val="bg1"/>
                </a:solidFill>
                <a:latin typeface="Avenir Next"/>
                <a:hlinkClick r:id="rId5">
                  <a:extLst>
                    <a:ext uri="{A12FA001-AC4F-418D-AE19-62706E023703}">
                      <ahyp:hlinkClr xmlns:ahyp="http://schemas.microsoft.com/office/drawing/2018/hyperlinkcolor" val="tx"/>
                    </a:ext>
                  </a:extLst>
                </a:hlinkClick>
              </a:rPr>
              <a:t>Se eksempel fra Aarhus Kommune</a:t>
            </a:r>
            <a:endParaRPr lang="da-DK" sz="1400">
              <a:solidFill>
                <a:schemeClr val="bg1"/>
              </a:solidFill>
            </a:endParaRPr>
          </a:p>
          <a:p>
            <a:pPr marL="285750" indent="-285750"/>
            <a:r>
              <a:rPr lang="da-DK" sz="1400">
                <a:solidFill>
                  <a:schemeClr val="bg1"/>
                </a:solidFill>
                <a:latin typeface="Avenir Next"/>
                <a:hlinkClick r:id="rId6">
                  <a:extLst>
                    <a:ext uri="{A12FA001-AC4F-418D-AE19-62706E023703}">
                      <ahyp:hlinkClr xmlns:ahyp="http://schemas.microsoft.com/office/drawing/2018/hyperlinkcolor" val="tx"/>
                    </a:ext>
                  </a:extLst>
                </a:hlinkClick>
              </a:rPr>
              <a:t>Se eksempel fra Københavns Kommune (side 17-19) </a:t>
            </a:r>
            <a:endParaRPr lang="da-DK" sz="1400">
              <a:solidFill>
                <a:schemeClr val="bg1"/>
              </a:solidFill>
            </a:endParaRPr>
          </a:p>
          <a:p>
            <a:pPr marL="285750" indent="-285750"/>
            <a:r>
              <a:rPr lang="da-DK" sz="1400">
                <a:solidFill>
                  <a:schemeClr val="bg1"/>
                </a:solidFill>
                <a:latin typeface="Avenir Next"/>
              </a:rPr>
              <a:t>Se også </a:t>
            </a:r>
            <a:r>
              <a:rPr lang="da-DK" sz="1400">
                <a:solidFill>
                  <a:schemeClr val="bg1"/>
                </a:solidFill>
                <a:latin typeface="Avenir Next"/>
                <a:hlinkClick r:id="rId7">
                  <a:extLst>
                    <a:ext uri="{A12FA001-AC4F-418D-AE19-62706E023703}">
                      <ahyp:hlinkClr xmlns:ahyp="http://schemas.microsoft.com/office/drawing/2018/hyperlinkcolor" val="tx"/>
                    </a:ext>
                  </a:extLst>
                </a:hlinkClick>
              </a:rPr>
              <a:t>EU's etiske retningslinjer</a:t>
            </a:r>
            <a:endParaRPr lang="da-DK" sz="1400">
              <a:solidFill>
                <a:schemeClr val="bg1"/>
              </a:solidFill>
            </a:endParaRPr>
          </a:p>
        </p:txBody>
      </p:sp>
      <p:sp>
        <p:nvSpPr>
          <p:cNvPr id="6" name="Rektangel 5">
            <a:extLst>
              <a:ext uri="{FF2B5EF4-FFF2-40B4-BE49-F238E27FC236}">
                <a16:creationId xmlns:a16="http://schemas.microsoft.com/office/drawing/2014/main" id="{A9D2B53E-3636-23C1-D4C8-84278C8CC159}"/>
              </a:ext>
              <a:ext uri="{C183D7F6-B498-43B3-948B-1728B52AA6E4}">
                <adec:decorative xmlns:adec="http://schemas.microsoft.com/office/drawing/2017/decorative" val="1"/>
              </a:ext>
            </a:extLst>
          </p:cNvPr>
          <p:cNvSpPr>
            <a:spLocks noChangeAspect="1"/>
          </p:cNvSpPr>
          <p:nvPr/>
        </p:nvSpPr>
        <p:spPr>
          <a:xfrm>
            <a:off x="-1" y="-2"/>
            <a:ext cx="2869058" cy="4629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rgbClr val="13B4A3"/>
                </a:solidFill>
              </a:rPr>
              <a:t>AI generelt</a:t>
            </a:r>
            <a:endParaRPr lang="da-DK" sz="1200">
              <a:solidFill>
                <a:srgbClr val="13B4A3"/>
              </a:solidFill>
            </a:endParaRPr>
          </a:p>
        </p:txBody>
      </p:sp>
      <p:sp>
        <p:nvSpPr>
          <p:cNvPr id="2" name="Rektangel 1">
            <a:extLst>
              <a:ext uri="{FF2B5EF4-FFF2-40B4-BE49-F238E27FC236}">
                <a16:creationId xmlns:a16="http://schemas.microsoft.com/office/drawing/2014/main" id="{9D8B5114-8308-18C1-FE17-9869137C4414}"/>
              </a:ext>
              <a:ext uri="{C183D7F6-B498-43B3-948B-1728B52AA6E4}">
                <adec:decorative xmlns:adec="http://schemas.microsoft.com/office/drawing/2017/decorative" val="1"/>
              </a:ext>
            </a:extLst>
          </p:cNvPr>
          <p:cNvSpPr>
            <a:spLocks noChangeAspect="1"/>
          </p:cNvSpPr>
          <p:nvPr/>
        </p:nvSpPr>
        <p:spPr>
          <a:xfrm>
            <a:off x="2869057"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Fakta &amp; cases</a:t>
            </a:r>
          </a:p>
        </p:txBody>
      </p:sp>
      <p:sp>
        <p:nvSpPr>
          <p:cNvPr id="3" name="Rektangel 2">
            <a:extLst>
              <a:ext uri="{FF2B5EF4-FFF2-40B4-BE49-F238E27FC236}">
                <a16:creationId xmlns:a16="http://schemas.microsoft.com/office/drawing/2014/main" id="{4EAF2DB9-085C-35E8-1460-DCDEAB7ED0A0}"/>
              </a:ext>
              <a:ext uri="{C183D7F6-B498-43B3-948B-1728B52AA6E4}">
                <adec:decorative xmlns:adec="http://schemas.microsoft.com/office/drawing/2017/decorative" val="1"/>
              </a:ext>
            </a:extLst>
          </p:cNvPr>
          <p:cNvSpPr>
            <a:spLocks noChangeAspect="1"/>
          </p:cNvSpPr>
          <p:nvPr/>
        </p:nvSpPr>
        <p:spPr>
          <a:xfrm>
            <a:off x="4741057"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Potentialer</a:t>
            </a:r>
          </a:p>
        </p:txBody>
      </p:sp>
      <p:sp>
        <p:nvSpPr>
          <p:cNvPr id="11" name="Rektangel 10">
            <a:extLst>
              <a:ext uri="{FF2B5EF4-FFF2-40B4-BE49-F238E27FC236}">
                <a16:creationId xmlns:a16="http://schemas.microsoft.com/office/drawing/2014/main" id="{2C959DF2-2CE5-40D6-CA4C-34EE49FF1F67}"/>
              </a:ext>
              <a:ext uri="{C183D7F6-B498-43B3-948B-1728B52AA6E4}">
                <adec:decorative xmlns:adec="http://schemas.microsoft.com/office/drawing/2017/decorative" val="1"/>
              </a:ext>
            </a:extLst>
          </p:cNvPr>
          <p:cNvSpPr>
            <a:spLocks noChangeAspect="1"/>
          </p:cNvSpPr>
          <p:nvPr/>
        </p:nvSpPr>
        <p:spPr>
          <a:xfrm>
            <a:off x="6604590"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Udfordringer</a:t>
            </a:r>
          </a:p>
        </p:txBody>
      </p:sp>
      <p:sp>
        <p:nvSpPr>
          <p:cNvPr id="12" name="Rektangel 11">
            <a:extLst>
              <a:ext uri="{FF2B5EF4-FFF2-40B4-BE49-F238E27FC236}">
                <a16:creationId xmlns:a16="http://schemas.microsoft.com/office/drawing/2014/main" id="{C2E782F9-BD58-7681-271D-3DCF6C4D0BF2}"/>
              </a:ext>
              <a:ext uri="{C183D7F6-B498-43B3-948B-1728B52AA6E4}">
                <adec:decorative xmlns:adec="http://schemas.microsoft.com/office/drawing/2017/decorative" val="1"/>
              </a:ext>
            </a:extLst>
          </p:cNvPr>
          <p:cNvSpPr>
            <a:spLocks noChangeAspect="1"/>
          </p:cNvSpPr>
          <p:nvPr/>
        </p:nvSpPr>
        <p:spPr>
          <a:xfrm>
            <a:off x="8468123" y="0"/>
            <a:ext cx="1872000" cy="462954"/>
          </a:xfrm>
          <a:prstGeom prst="rect">
            <a:avLst/>
          </a:prstGeom>
          <a:solidFill>
            <a:srgbClr val="13B4A3"/>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chemeClr val="bg1"/>
                </a:solidFill>
              </a:rPr>
              <a:t>Forudsætninger</a:t>
            </a:r>
          </a:p>
        </p:txBody>
      </p:sp>
      <p:sp>
        <p:nvSpPr>
          <p:cNvPr id="13" name="Rektangel 12">
            <a:extLst>
              <a:ext uri="{FF2B5EF4-FFF2-40B4-BE49-F238E27FC236}">
                <a16:creationId xmlns:a16="http://schemas.microsoft.com/office/drawing/2014/main" id="{254F2D1A-BA5E-A7FE-48B2-7785EE463A5E}"/>
              </a:ext>
              <a:ext uri="{C183D7F6-B498-43B3-948B-1728B52AA6E4}">
                <adec:decorative xmlns:adec="http://schemas.microsoft.com/office/drawing/2017/decorative" val="1"/>
              </a:ext>
            </a:extLst>
          </p:cNvPr>
          <p:cNvSpPr>
            <a:spLocks noChangeAspect="1"/>
          </p:cNvSpPr>
          <p:nvPr/>
        </p:nvSpPr>
        <p:spPr>
          <a:xfrm>
            <a:off x="10333429" y="0"/>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Næste skridt​</a:t>
            </a:r>
          </a:p>
        </p:txBody>
      </p:sp>
    </p:spTree>
    <p:extLst>
      <p:ext uri="{BB962C8B-B14F-4D97-AF65-F5344CB8AC3E}">
        <p14:creationId xmlns:p14="http://schemas.microsoft.com/office/powerpoint/2010/main" val="3234805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FC020-ECDD-8468-FF79-A4C855B8D877}"/>
            </a:ext>
          </a:extLst>
        </p:cNvPr>
        <p:cNvGrpSpPr/>
        <p:nvPr/>
      </p:nvGrpSpPr>
      <p:grpSpPr>
        <a:xfrm>
          <a:off x="0" y="0"/>
          <a:ext cx="0" cy="0"/>
          <a:chOff x="0" y="0"/>
          <a:chExt cx="0" cy="0"/>
        </a:xfrm>
      </p:grpSpPr>
      <p:sp>
        <p:nvSpPr>
          <p:cNvPr id="8" name="Pladsholder til indhold 3">
            <a:extLst>
              <a:ext uri="{FF2B5EF4-FFF2-40B4-BE49-F238E27FC236}">
                <a16:creationId xmlns:a16="http://schemas.microsoft.com/office/drawing/2014/main" id="{00E31B1E-2990-EC4E-2FF3-EB3FCD6F457D}"/>
              </a:ext>
            </a:extLst>
          </p:cNvPr>
          <p:cNvSpPr txBox="1">
            <a:spLocks noGrp="1"/>
          </p:cNvSpPr>
          <p:nvPr>
            <p:ph type="title" idx="4294967295"/>
          </p:nvPr>
        </p:nvSpPr>
        <p:spPr>
          <a:xfrm>
            <a:off x="436650" y="484787"/>
            <a:ext cx="7615150" cy="101985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900" b="1" i="0" u="none" strike="noStrike" kern="1200" cap="none" spc="0" normalizeH="0" baseline="0" noProof="0">
                <a:ln>
                  <a:noFill/>
                </a:ln>
                <a:solidFill>
                  <a:srgbClr val="13B4A3"/>
                </a:solidFill>
                <a:effectLst/>
                <a:uLnTx/>
                <a:uFillTx/>
                <a:latin typeface="Avenir Next"/>
                <a:ea typeface="+mn-ea"/>
                <a:cs typeface="+mn-cs"/>
              </a:rPr>
              <a:t>2. Teknik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600" b="0" i="0" u="none" strike="noStrike" kern="1200" cap="none" spc="0" normalizeH="0" baseline="0" noProof="0">
                <a:ln>
                  <a:noFill/>
                </a:ln>
                <a:solidFill>
                  <a:srgbClr val="13B4A3"/>
                </a:solidFill>
                <a:effectLst/>
                <a:uLnTx/>
                <a:uFillTx/>
                <a:latin typeface="Avenir Next"/>
                <a:ea typeface="+mn-ea"/>
                <a:cs typeface="+mn-cs"/>
              </a:rPr>
              <a:t>Hvor moden er forskellige AI-teknologier på vores område?</a:t>
            </a:r>
          </a:p>
        </p:txBody>
      </p:sp>
      <p:sp>
        <p:nvSpPr>
          <p:cNvPr id="15" name="Tekstfelt 14">
            <a:extLst>
              <a:ext uri="{FF2B5EF4-FFF2-40B4-BE49-F238E27FC236}">
                <a16:creationId xmlns:a16="http://schemas.microsoft.com/office/drawing/2014/main" id="{89EDA710-B433-E148-3B12-DB0B55B9C1C1}"/>
              </a:ext>
            </a:extLst>
          </p:cNvPr>
          <p:cNvSpPr txBox="1"/>
          <p:nvPr/>
        </p:nvSpPr>
        <p:spPr>
          <a:xfrm>
            <a:off x="541721" y="1614961"/>
            <a:ext cx="4633219" cy="35086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a:solidFill>
                  <a:srgbClr val="000000"/>
                </a:solidFill>
              </a:rPr>
              <a:t>At en teknologi er hypet, betyder ikke nødvendigvis, at den er moden til at tage i anvendelse. </a:t>
            </a:r>
          </a:p>
          <a:p>
            <a:pPr marL="285750" indent="-285750">
              <a:buFont typeface="Arial" panose="020B0604020202020204" pitchFamily="34" charset="0"/>
              <a:buChar char="•"/>
            </a:pPr>
            <a:endParaRPr lang="da-DK" sz="1200"/>
          </a:p>
          <a:p>
            <a:r>
              <a:rPr lang="da-DK" sz="1400"/>
              <a:t>På den ene side er AI-teknologien i rivende udvikling, og der kommer flere og bedre anvendelses-muligheder til.</a:t>
            </a:r>
          </a:p>
          <a:p>
            <a:pPr lvl="0"/>
            <a:endParaRPr lang="da-DK" sz="1400"/>
          </a:p>
          <a:p>
            <a:r>
              <a:rPr lang="da-DK" sz="1400"/>
              <a:t>På den anden side er der stadig en relativ høj usikkerhed ved brugen af mange typer af AI-løsninger. </a:t>
            </a:r>
            <a:br>
              <a:rPr lang="da-DK" sz="1400"/>
            </a:br>
            <a:r>
              <a:rPr lang="da-DK" sz="1400"/>
              <a:t>Derfor bør I undersøge, hvilken status AI-teknologierne på jeres område har nu – og i den nærmeste fremtid. </a:t>
            </a:r>
            <a:br>
              <a:rPr lang="da-DK" sz="1400"/>
            </a:br>
            <a:br>
              <a:rPr lang="da-DK" sz="1400"/>
            </a:br>
            <a:r>
              <a:rPr lang="da-DK" sz="1400"/>
              <a:t>I kan fx bruge Kommunernes Teknologiradar til at understøtte jeres vurdering. </a:t>
            </a:r>
          </a:p>
          <a:p>
            <a:endParaRPr lang="da-DK" sz="1400"/>
          </a:p>
        </p:txBody>
      </p:sp>
      <p:pic>
        <p:nvPicPr>
          <p:cNvPr id="21" name="Grafik 20">
            <a:extLst>
              <a:ext uri="{FF2B5EF4-FFF2-40B4-BE49-F238E27FC236}">
                <a16:creationId xmlns:a16="http://schemas.microsoft.com/office/drawing/2014/main" id="{7E585DC6-5226-98FB-9A6C-2DD45E5B0660}"/>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536230" y="5235419"/>
            <a:ext cx="578223" cy="544607"/>
          </a:xfrm>
          <a:prstGeom prst="rect">
            <a:avLst/>
          </a:prstGeom>
        </p:spPr>
      </p:pic>
      <p:sp>
        <p:nvSpPr>
          <p:cNvPr id="16" name="Tekstfelt 15">
            <a:extLst>
              <a:ext uri="{FF2B5EF4-FFF2-40B4-BE49-F238E27FC236}">
                <a16:creationId xmlns:a16="http://schemas.microsoft.com/office/drawing/2014/main" id="{2BCBDF81-6BB2-C9BF-F175-7D664934D393}"/>
              </a:ext>
            </a:extLst>
          </p:cNvPr>
          <p:cNvSpPr txBox="1"/>
          <p:nvPr/>
        </p:nvSpPr>
        <p:spPr>
          <a:xfrm>
            <a:off x="1117169" y="5301712"/>
            <a:ext cx="6096000"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300" u="sng">
                <a:cs typeface="Arial"/>
                <a:hlinkClick r:id="rId5">
                  <a:extLst>
                    <a:ext uri="{A12FA001-AC4F-418D-AE19-62706E023703}">
                      <ahyp:hlinkClr xmlns:ahyp="http://schemas.microsoft.com/office/drawing/2018/hyperlinkcolor" val="tx"/>
                    </a:ext>
                  </a:extLst>
                </a:hlinkClick>
              </a:rPr>
              <a:t>Se Kommunernes Teknologiradar (KL)</a:t>
            </a:r>
            <a:endParaRPr lang="da-DK"/>
          </a:p>
        </p:txBody>
      </p:sp>
      <p:sp>
        <p:nvSpPr>
          <p:cNvPr id="14" name="Pladsholder til indhold 5">
            <a:extLst>
              <a:ext uri="{FF2B5EF4-FFF2-40B4-BE49-F238E27FC236}">
                <a16:creationId xmlns:a16="http://schemas.microsoft.com/office/drawing/2014/main" id="{EE76AB56-0F9B-CF0D-9A75-B2D95B6C6251}"/>
              </a:ext>
              <a:ext uri="{C183D7F6-B498-43B3-948B-1728B52AA6E4}">
                <adec:decorative xmlns:adec="http://schemas.microsoft.com/office/drawing/2017/decorative" val="1"/>
              </a:ext>
            </a:extLst>
          </p:cNvPr>
          <p:cNvSpPr txBox="1">
            <a:spLocks/>
          </p:cNvSpPr>
          <p:nvPr/>
        </p:nvSpPr>
        <p:spPr>
          <a:xfrm>
            <a:off x="6455113" y="1609632"/>
            <a:ext cx="4613223" cy="4389247"/>
          </a:xfrm>
          <a:prstGeom prst="rect">
            <a:avLst/>
          </a:prstGeom>
          <a:solidFill>
            <a:srgbClr val="11A898"/>
          </a:solidFill>
        </p:spPr>
        <p:txBody>
          <a:bodyPr lIns="180000" tIns="180000" rIns="180000" bIns="180000" anchor="t">
            <a:normAutofit/>
          </a:bodyPr>
          <a:lstStyle>
            <a:defPPr>
              <a:defRPr lang="da-DK"/>
            </a:defPPr>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sz="1200" b="1">
              <a:solidFill>
                <a:schemeClr val="bg1"/>
              </a:solidFill>
            </a:endParaRPr>
          </a:p>
        </p:txBody>
      </p:sp>
      <p:sp>
        <p:nvSpPr>
          <p:cNvPr id="7" name="Tekstfelt 6">
            <a:extLst>
              <a:ext uri="{FF2B5EF4-FFF2-40B4-BE49-F238E27FC236}">
                <a16:creationId xmlns:a16="http://schemas.microsoft.com/office/drawing/2014/main" id="{49628EDC-D996-BE63-3D54-45E8151299A7}"/>
              </a:ext>
            </a:extLst>
          </p:cNvPr>
          <p:cNvSpPr txBox="1"/>
          <p:nvPr/>
        </p:nvSpPr>
        <p:spPr>
          <a:xfrm>
            <a:off x="6757102" y="1921814"/>
            <a:ext cx="4020980"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b="1">
                <a:solidFill>
                  <a:schemeClr val="bg1"/>
                </a:solidFill>
              </a:rPr>
              <a:t>AI vs. anden digitalisering </a:t>
            </a:r>
          </a:p>
          <a:p>
            <a:endParaRPr lang="da-DK" sz="1400" b="1">
              <a:solidFill>
                <a:schemeClr val="bg1"/>
              </a:solidFill>
            </a:endParaRPr>
          </a:p>
          <a:p>
            <a:r>
              <a:rPr lang="da-DK" sz="1400">
                <a:solidFill>
                  <a:schemeClr val="bg1"/>
                </a:solidFill>
              </a:rPr>
              <a:t>Der er mange lighedspunkter mellem brugen af AI og andre former for digitalisering. AI-projekter kan dog adskille sig på især tre måder: </a:t>
            </a:r>
          </a:p>
          <a:p>
            <a:endParaRPr lang="da-DK" sz="1400" b="1">
              <a:solidFill>
                <a:schemeClr val="bg1"/>
              </a:solidFill>
            </a:endParaRPr>
          </a:p>
          <a:p>
            <a:pPr marL="285750" indent="-285750">
              <a:buFont typeface="Arial"/>
              <a:buChar char="•"/>
            </a:pPr>
            <a:r>
              <a:rPr lang="da-DK" sz="1400" b="1">
                <a:solidFill>
                  <a:schemeClr val="bg1"/>
                </a:solidFill>
              </a:rPr>
              <a:t>Transparens:</a:t>
            </a:r>
            <a:r>
              <a:rPr lang="da-DK" sz="1400">
                <a:solidFill>
                  <a:schemeClr val="bg1"/>
                </a:solidFill>
              </a:rPr>
              <a:t> Selv IT-eksperter kan have begrænset indsigt i, hvad AI-algoritmen gør.</a:t>
            </a:r>
            <a:endParaRPr lang="da-DK">
              <a:solidFill>
                <a:schemeClr val="bg1"/>
              </a:solidFill>
            </a:endParaRPr>
          </a:p>
          <a:p>
            <a:pPr marL="285750" indent="-285750">
              <a:buFont typeface="Arial"/>
              <a:buChar char="•"/>
            </a:pPr>
            <a:r>
              <a:rPr lang="da-DK" sz="1400" b="1">
                <a:solidFill>
                  <a:schemeClr val="bg1"/>
                </a:solidFill>
              </a:rPr>
              <a:t>Radikalitet:</a:t>
            </a:r>
            <a:r>
              <a:rPr lang="da-DK" sz="1400">
                <a:solidFill>
                  <a:schemeClr val="bg1"/>
                </a:solidFill>
              </a:rPr>
              <a:t> AI kan potentielt skubbe radikalt til faglige logikker og tilgangen til kerneopgaven.</a:t>
            </a:r>
            <a:endParaRPr lang="da-DK">
              <a:solidFill>
                <a:schemeClr val="bg1"/>
              </a:solidFill>
            </a:endParaRPr>
          </a:p>
          <a:p>
            <a:pPr marL="285750" indent="-285750">
              <a:buFont typeface="Arial"/>
              <a:buChar char="•"/>
            </a:pPr>
            <a:r>
              <a:rPr lang="da-DK" sz="1400" b="1">
                <a:solidFill>
                  <a:schemeClr val="bg1"/>
                </a:solidFill>
              </a:rPr>
              <a:t>Autonomi:</a:t>
            </a:r>
            <a:r>
              <a:rPr lang="da-DK" sz="1400">
                <a:solidFill>
                  <a:schemeClr val="bg1"/>
                </a:solidFill>
              </a:rPr>
              <a:t> Med AI-agenter kan AI også tage selvstændigt initiativ og ikke kun assistere med at understøtte prædefinerede arbejdsgange. </a:t>
            </a:r>
          </a:p>
        </p:txBody>
      </p:sp>
      <p:sp>
        <p:nvSpPr>
          <p:cNvPr id="6" name="Rektangel 5">
            <a:extLst>
              <a:ext uri="{FF2B5EF4-FFF2-40B4-BE49-F238E27FC236}">
                <a16:creationId xmlns:a16="http://schemas.microsoft.com/office/drawing/2014/main" id="{649B48F0-5B77-693D-85EE-42CDFF8DF65C}"/>
              </a:ext>
              <a:ext uri="{C183D7F6-B498-43B3-948B-1728B52AA6E4}">
                <adec:decorative xmlns:adec="http://schemas.microsoft.com/office/drawing/2017/decorative" val="1"/>
              </a:ext>
            </a:extLst>
          </p:cNvPr>
          <p:cNvSpPr>
            <a:spLocks noChangeAspect="1"/>
          </p:cNvSpPr>
          <p:nvPr/>
        </p:nvSpPr>
        <p:spPr>
          <a:xfrm>
            <a:off x="-1" y="-2"/>
            <a:ext cx="2869058" cy="4629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rgbClr val="13B4A3"/>
                </a:solidFill>
              </a:rPr>
              <a:t>AI generelt</a:t>
            </a:r>
            <a:endParaRPr lang="da-DK" sz="1200">
              <a:solidFill>
                <a:srgbClr val="13B4A3"/>
              </a:solidFill>
            </a:endParaRPr>
          </a:p>
        </p:txBody>
      </p:sp>
      <p:sp>
        <p:nvSpPr>
          <p:cNvPr id="2" name="Rektangel 1">
            <a:extLst>
              <a:ext uri="{FF2B5EF4-FFF2-40B4-BE49-F238E27FC236}">
                <a16:creationId xmlns:a16="http://schemas.microsoft.com/office/drawing/2014/main" id="{6F2DD1B1-C76C-F5AB-449A-7EB0305036A2}"/>
              </a:ext>
              <a:ext uri="{C183D7F6-B498-43B3-948B-1728B52AA6E4}">
                <adec:decorative xmlns:adec="http://schemas.microsoft.com/office/drawing/2017/decorative" val="1"/>
              </a:ext>
            </a:extLst>
          </p:cNvPr>
          <p:cNvSpPr>
            <a:spLocks noChangeAspect="1"/>
          </p:cNvSpPr>
          <p:nvPr/>
        </p:nvSpPr>
        <p:spPr>
          <a:xfrm>
            <a:off x="2869057"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Fakta &amp; cases</a:t>
            </a:r>
          </a:p>
        </p:txBody>
      </p:sp>
      <p:sp>
        <p:nvSpPr>
          <p:cNvPr id="3" name="Rektangel 2">
            <a:extLst>
              <a:ext uri="{FF2B5EF4-FFF2-40B4-BE49-F238E27FC236}">
                <a16:creationId xmlns:a16="http://schemas.microsoft.com/office/drawing/2014/main" id="{B36C227D-449E-6DAC-D136-1CC0EB83C7B9}"/>
              </a:ext>
              <a:ext uri="{C183D7F6-B498-43B3-948B-1728B52AA6E4}">
                <adec:decorative xmlns:adec="http://schemas.microsoft.com/office/drawing/2017/decorative" val="1"/>
              </a:ext>
            </a:extLst>
          </p:cNvPr>
          <p:cNvSpPr>
            <a:spLocks noChangeAspect="1"/>
          </p:cNvSpPr>
          <p:nvPr/>
        </p:nvSpPr>
        <p:spPr>
          <a:xfrm>
            <a:off x="4741057"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Potentialer</a:t>
            </a:r>
          </a:p>
        </p:txBody>
      </p:sp>
      <p:sp>
        <p:nvSpPr>
          <p:cNvPr id="11" name="Rektangel 10">
            <a:extLst>
              <a:ext uri="{FF2B5EF4-FFF2-40B4-BE49-F238E27FC236}">
                <a16:creationId xmlns:a16="http://schemas.microsoft.com/office/drawing/2014/main" id="{A89A44E2-25B1-A30E-0FF6-6B5170D38A27}"/>
              </a:ext>
              <a:ext uri="{C183D7F6-B498-43B3-948B-1728B52AA6E4}">
                <adec:decorative xmlns:adec="http://schemas.microsoft.com/office/drawing/2017/decorative" val="1"/>
              </a:ext>
            </a:extLst>
          </p:cNvPr>
          <p:cNvSpPr>
            <a:spLocks noChangeAspect="1"/>
          </p:cNvSpPr>
          <p:nvPr/>
        </p:nvSpPr>
        <p:spPr>
          <a:xfrm>
            <a:off x="6604590"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Udfordringer</a:t>
            </a:r>
          </a:p>
        </p:txBody>
      </p:sp>
      <p:sp>
        <p:nvSpPr>
          <p:cNvPr id="12" name="Rektangel 11">
            <a:extLst>
              <a:ext uri="{FF2B5EF4-FFF2-40B4-BE49-F238E27FC236}">
                <a16:creationId xmlns:a16="http://schemas.microsoft.com/office/drawing/2014/main" id="{099A426D-AF68-3E93-7111-9F8A14EB8B37}"/>
              </a:ext>
              <a:ext uri="{C183D7F6-B498-43B3-948B-1728B52AA6E4}">
                <adec:decorative xmlns:adec="http://schemas.microsoft.com/office/drawing/2017/decorative" val="1"/>
              </a:ext>
            </a:extLst>
          </p:cNvPr>
          <p:cNvSpPr>
            <a:spLocks noChangeAspect="1"/>
          </p:cNvSpPr>
          <p:nvPr/>
        </p:nvSpPr>
        <p:spPr>
          <a:xfrm>
            <a:off x="8468123" y="0"/>
            <a:ext cx="1872000" cy="462954"/>
          </a:xfrm>
          <a:prstGeom prst="rect">
            <a:avLst/>
          </a:prstGeom>
          <a:solidFill>
            <a:srgbClr val="13B4A3"/>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chemeClr val="bg1"/>
                </a:solidFill>
              </a:rPr>
              <a:t>Forudsætninger</a:t>
            </a:r>
          </a:p>
        </p:txBody>
      </p:sp>
      <p:sp>
        <p:nvSpPr>
          <p:cNvPr id="13" name="Rektangel 12">
            <a:extLst>
              <a:ext uri="{FF2B5EF4-FFF2-40B4-BE49-F238E27FC236}">
                <a16:creationId xmlns:a16="http://schemas.microsoft.com/office/drawing/2014/main" id="{FF47D4BB-19E2-5CDF-9EFF-90CE06C10162}"/>
              </a:ext>
              <a:ext uri="{C183D7F6-B498-43B3-948B-1728B52AA6E4}">
                <adec:decorative xmlns:adec="http://schemas.microsoft.com/office/drawing/2017/decorative" val="1"/>
              </a:ext>
            </a:extLst>
          </p:cNvPr>
          <p:cNvSpPr>
            <a:spLocks noChangeAspect="1"/>
          </p:cNvSpPr>
          <p:nvPr/>
        </p:nvSpPr>
        <p:spPr>
          <a:xfrm>
            <a:off x="10333429" y="0"/>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Næste skridt​</a:t>
            </a:r>
          </a:p>
        </p:txBody>
      </p:sp>
    </p:spTree>
    <p:extLst>
      <p:ext uri="{BB962C8B-B14F-4D97-AF65-F5344CB8AC3E}">
        <p14:creationId xmlns:p14="http://schemas.microsoft.com/office/powerpoint/2010/main" val="2087454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DC02B-06B7-7033-CC60-61984D412F74}"/>
            </a:ext>
          </a:extLst>
        </p:cNvPr>
        <p:cNvGrpSpPr/>
        <p:nvPr/>
      </p:nvGrpSpPr>
      <p:grpSpPr>
        <a:xfrm>
          <a:off x="0" y="0"/>
          <a:ext cx="0" cy="0"/>
          <a:chOff x="0" y="0"/>
          <a:chExt cx="0" cy="0"/>
        </a:xfrm>
      </p:grpSpPr>
      <p:sp>
        <p:nvSpPr>
          <p:cNvPr id="6" name="Rektangel 5">
            <a:extLst>
              <a:ext uri="{FF2B5EF4-FFF2-40B4-BE49-F238E27FC236}">
                <a16:creationId xmlns:a16="http://schemas.microsoft.com/office/drawing/2014/main" id="{47A0A7B2-9AC6-8C2D-8E67-35CA64A7DF5E}"/>
              </a:ext>
              <a:ext uri="{C183D7F6-B498-43B3-948B-1728B52AA6E4}">
                <adec:decorative xmlns:adec="http://schemas.microsoft.com/office/drawing/2017/decorative" val="1"/>
              </a:ext>
            </a:extLst>
          </p:cNvPr>
          <p:cNvSpPr>
            <a:spLocks noChangeAspect="1"/>
          </p:cNvSpPr>
          <p:nvPr/>
        </p:nvSpPr>
        <p:spPr>
          <a:xfrm>
            <a:off x="-1" y="-2"/>
            <a:ext cx="2869058" cy="4629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rgbClr val="13B4A3"/>
                </a:solidFill>
              </a:rPr>
              <a:t>AI generelt</a:t>
            </a:r>
            <a:endParaRPr lang="da-DK" sz="1200">
              <a:solidFill>
                <a:srgbClr val="13B4A3"/>
              </a:solidFill>
            </a:endParaRPr>
          </a:p>
        </p:txBody>
      </p:sp>
      <p:sp>
        <p:nvSpPr>
          <p:cNvPr id="2" name="Rektangel 1">
            <a:extLst>
              <a:ext uri="{FF2B5EF4-FFF2-40B4-BE49-F238E27FC236}">
                <a16:creationId xmlns:a16="http://schemas.microsoft.com/office/drawing/2014/main" id="{430209C5-56DE-A4AD-BA2D-19191C93FCD8}"/>
              </a:ext>
              <a:ext uri="{C183D7F6-B498-43B3-948B-1728B52AA6E4}">
                <adec:decorative xmlns:adec="http://schemas.microsoft.com/office/drawing/2017/decorative" val="1"/>
              </a:ext>
            </a:extLst>
          </p:cNvPr>
          <p:cNvSpPr>
            <a:spLocks noChangeAspect="1"/>
          </p:cNvSpPr>
          <p:nvPr/>
        </p:nvSpPr>
        <p:spPr>
          <a:xfrm>
            <a:off x="2869057"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Fakta &amp; cases</a:t>
            </a:r>
          </a:p>
        </p:txBody>
      </p:sp>
      <p:sp>
        <p:nvSpPr>
          <p:cNvPr id="3" name="Rektangel 2">
            <a:extLst>
              <a:ext uri="{FF2B5EF4-FFF2-40B4-BE49-F238E27FC236}">
                <a16:creationId xmlns:a16="http://schemas.microsoft.com/office/drawing/2014/main" id="{9BC5B053-8485-01A6-A6C8-131D63CAB7D1}"/>
              </a:ext>
              <a:ext uri="{C183D7F6-B498-43B3-948B-1728B52AA6E4}">
                <adec:decorative xmlns:adec="http://schemas.microsoft.com/office/drawing/2017/decorative" val="1"/>
              </a:ext>
            </a:extLst>
          </p:cNvPr>
          <p:cNvSpPr>
            <a:spLocks noChangeAspect="1"/>
          </p:cNvSpPr>
          <p:nvPr/>
        </p:nvSpPr>
        <p:spPr>
          <a:xfrm>
            <a:off x="4741057"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Potentialer</a:t>
            </a:r>
          </a:p>
        </p:txBody>
      </p:sp>
      <p:sp>
        <p:nvSpPr>
          <p:cNvPr id="11" name="Rektangel 10">
            <a:extLst>
              <a:ext uri="{FF2B5EF4-FFF2-40B4-BE49-F238E27FC236}">
                <a16:creationId xmlns:a16="http://schemas.microsoft.com/office/drawing/2014/main" id="{5A15564C-D2BC-49EE-85B1-2B4D2B17A28D}"/>
              </a:ext>
              <a:ext uri="{C183D7F6-B498-43B3-948B-1728B52AA6E4}">
                <adec:decorative xmlns:adec="http://schemas.microsoft.com/office/drawing/2017/decorative" val="1"/>
              </a:ext>
            </a:extLst>
          </p:cNvPr>
          <p:cNvSpPr>
            <a:spLocks noChangeAspect="1"/>
          </p:cNvSpPr>
          <p:nvPr/>
        </p:nvSpPr>
        <p:spPr>
          <a:xfrm>
            <a:off x="6604590"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Udfordringer</a:t>
            </a:r>
          </a:p>
        </p:txBody>
      </p:sp>
      <p:sp>
        <p:nvSpPr>
          <p:cNvPr id="12" name="Rektangel 11">
            <a:extLst>
              <a:ext uri="{FF2B5EF4-FFF2-40B4-BE49-F238E27FC236}">
                <a16:creationId xmlns:a16="http://schemas.microsoft.com/office/drawing/2014/main" id="{525279EE-F678-0BD8-D3E7-9C7BB63D9B75}"/>
              </a:ext>
              <a:ext uri="{C183D7F6-B498-43B3-948B-1728B52AA6E4}">
                <adec:decorative xmlns:adec="http://schemas.microsoft.com/office/drawing/2017/decorative" val="1"/>
              </a:ext>
            </a:extLst>
          </p:cNvPr>
          <p:cNvSpPr>
            <a:spLocks noChangeAspect="1"/>
          </p:cNvSpPr>
          <p:nvPr/>
        </p:nvSpPr>
        <p:spPr>
          <a:xfrm>
            <a:off x="8468123" y="0"/>
            <a:ext cx="1872000" cy="462954"/>
          </a:xfrm>
          <a:prstGeom prst="rect">
            <a:avLst/>
          </a:prstGeom>
          <a:solidFill>
            <a:srgbClr val="13B4A3"/>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chemeClr val="bg1"/>
                </a:solidFill>
              </a:rPr>
              <a:t>Forudsætninger</a:t>
            </a:r>
          </a:p>
        </p:txBody>
      </p:sp>
      <p:sp>
        <p:nvSpPr>
          <p:cNvPr id="13" name="Rektangel 12">
            <a:extLst>
              <a:ext uri="{FF2B5EF4-FFF2-40B4-BE49-F238E27FC236}">
                <a16:creationId xmlns:a16="http://schemas.microsoft.com/office/drawing/2014/main" id="{7EE65CB8-FBF3-FAEA-ABF1-18F5E0E7C95B}"/>
              </a:ext>
              <a:ext uri="{C183D7F6-B498-43B3-948B-1728B52AA6E4}">
                <adec:decorative xmlns:adec="http://schemas.microsoft.com/office/drawing/2017/decorative" val="1"/>
              </a:ext>
            </a:extLst>
          </p:cNvPr>
          <p:cNvSpPr>
            <a:spLocks noChangeAspect="1"/>
          </p:cNvSpPr>
          <p:nvPr/>
        </p:nvSpPr>
        <p:spPr>
          <a:xfrm>
            <a:off x="10333429" y="0"/>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Næste skridt​</a:t>
            </a:r>
          </a:p>
        </p:txBody>
      </p:sp>
      <p:sp>
        <p:nvSpPr>
          <p:cNvPr id="8" name="Pladsholder til indhold 3">
            <a:extLst>
              <a:ext uri="{FF2B5EF4-FFF2-40B4-BE49-F238E27FC236}">
                <a16:creationId xmlns:a16="http://schemas.microsoft.com/office/drawing/2014/main" id="{C8E8F14E-6663-CC00-0B8B-DE1295BAC872}"/>
              </a:ext>
            </a:extLst>
          </p:cNvPr>
          <p:cNvSpPr txBox="1">
            <a:spLocks noGrp="1"/>
          </p:cNvSpPr>
          <p:nvPr>
            <p:ph type="title" idx="4294967295"/>
          </p:nvPr>
        </p:nvSpPr>
        <p:spPr>
          <a:xfrm>
            <a:off x="436650" y="485795"/>
            <a:ext cx="7615150" cy="101985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900" b="1" i="0" u="none" strike="noStrike" kern="1200" cap="none" spc="0" normalizeH="0" baseline="0" noProof="0">
                <a:ln>
                  <a:noFill/>
                </a:ln>
                <a:solidFill>
                  <a:srgbClr val="13B4A3"/>
                </a:solidFill>
                <a:effectLst/>
                <a:uLnTx/>
                <a:uFillTx/>
                <a:latin typeface="Avenir Next"/>
                <a:ea typeface="+mn-ea"/>
                <a:cs typeface="+mn-cs"/>
              </a:rPr>
              <a:t>3. Lovgivning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600" b="0" i="0" u="none" strike="noStrike" kern="1200" cap="none" spc="0" normalizeH="0" baseline="0" noProof="0">
                <a:ln>
                  <a:noFill/>
                </a:ln>
                <a:solidFill>
                  <a:srgbClr val="13B4A3"/>
                </a:solidFill>
                <a:effectLst/>
                <a:uLnTx/>
                <a:uFillTx/>
                <a:latin typeface="Avenir Next"/>
                <a:ea typeface="+mn-ea"/>
                <a:cs typeface="+mn-cs"/>
              </a:rPr>
              <a:t>Hvordan er det tilladt at bruge AI?</a:t>
            </a:r>
          </a:p>
        </p:txBody>
      </p:sp>
      <p:sp>
        <p:nvSpPr>
          <p:cNvPr id="17" name="Tekstfelt 16">
            <a:extLst>
              <a:ext uri="{FF2B5EF4-FFF2-40B4-BE49-F238E27FC236}">
                <a16:creationId xmlns:a16="http://schemas.microsoft.com/office/drawing/2014/main" id="{9EF6AAE6-D3EA-5B08-0019-60F0EB5EDF18}"/>
              </a:ext>
            </a:extLst>
          </p:cNvPr>
          <p:cNvSpPr txBox="1"/>
          <p:nvPr/>
        </p:nvSpPr>
        <p:spPr>
          <a:xfrm>
            <a:off x="446322" y="1598685"/>
            <a:ext cx="6290144"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400">
                <a:solidFill>
                  <a:srgbClr val="000000"/>
                </a:solidFill>
              </a:rPr>
              <a:t>Der er på mange fagområder begrænset eller manglende lovhjemmel til at bruge af AI, men der er regulering på vej i sektorlovgivningen. </a:t>
            </a:r>
          </a:p>
          <a:p>
            <a:endParaRPr lang="da-DK" sz="1400">
              <a:solidFill>
                <a:srgbClr val="000000"/>
              </a:solidFill>
            </a:endParaRPr>
          </a:p>
          <a:p>
            <a:r>
              <a:rPr lang="da-DK" sz="1400">
                <a:solidFill>
                  <a:srgbClr val="000000"/>
                </a:solidFill>
              </a:rPr>
              <a:t>EU’s AI-forordning trådte i kraft i 2024, og dens krav træder trinvis i kraft frem mod august 2027. </a:t>
            </a:r>
            <a:br>
              <a:rPr lang="da-DK" sz="1400"/>
            </a:br>
            <a:endParaRPr lang="da-DK" sz="1400">
              <a:solidFill>
                <a:srgbClr val="000000"/>
              </a:solidFill>
            </a:endParaRPr>
          </a:p>
          <a:p>
            <a:r>
              <a:rPr lang="da-DK" sz="1400">
                <a:solidFill>
                  <a:srgbClr val="000000"/>
                </a:solidFill>
              </a:rPr>
              <a:t>Forordningen har blandt andet regler om, hvilke typer af AI-praksis, der er forbudt. Den stiller også krav til medarbejdernes AI-færdigheder. </a:t>
            </a:r>
            <a:r>
              <a:rPr lang="da-DK" sz="1400">
                <a:solidFill>
                  <a:srgbClr val="11A898"/>
                </a:solidFill>
              </a:rPr>
              <a:t>Se også Kompetencer.</a:t>
            </a:r>
          </a:p>
          <a:p>
            <a:endParaRPr lang="da-DK" sz="1400">
              <a:solidFill>
                <a:srgbClr val="000000"/>
              </a:solidFill>
            </a:endParaRPr>
          </a:p>
          <a:p>
            <a:r>
              <a:rPr lang="da-DK" sz="1400">
                <a:solidFill>
                  <a:srgbClr val="000000"/>
                </a:solidFill>
              </a:rPr>
              <a:t>GDPR-lovgivningen gør, at det kan være svært at bruge AI-løsninger til personfølsomme oplysninger.</a:t>
            </a:r>
            <a:br>
              <a:rPr lang="da-DK" sz="1400">
                <a:solidFill>
                  <a:srgbClr val="000000"/>
                </a:solidFill>
              </a:rPr>
            </a:br>
            <a:br>
              <a:rPr lang="da-DK" sz="1400"/>
            </a:br>
            <a:r>
              <a:rPr lang="da-DK" sz="1400">
                <a:solidFill>
                  <a:srgbClr val="000000"/>
                </a:solidFill>
              </a:rPr>
              <a:t>Det er vigtigt at forholde sig til et AI-projekts juridiske risici og konsekvenser, så man ikke risikerer senere at skulle lukke det ned. Vær dog opmærksom på, at reguleringen på området løbende ændrer sig.  </a:t>
            </a:r>
          </a:p>
          <a:p>
            <a:endParaRPr lang="da-DK" sz="1400"/>
          </a:p>
          <a:p>
            <a:r>
              <a:rPr lang="da-DK" sz="1400"/>
              <a:t>Brug fx KL's juridiske AI-værktøjskasse til at få en indikation om, hvad I må på AI-området.</a:t>
            </a:r>
          </a:p>
        </p:txBody>
      </p:sp>
      <p:sp>
        <p:nvSpPr>
          <p:cNvPr id="18" name="Rektangel 17">
            <a:extLst>
              <a:ext uri="{FF2B5EF4-FFF2-40B4-BE49-F238E27FC236}">
                <a16:creationId xmlns:a16="http://schemas.microsoft.com/office/drawing/2014/main" id="{A27F94AE-75CF-2E5F-11D0-EBE0197F9F1E}"/>
              </a:ext>
            </a:extLst>
          </p:cNvPr>
          <p:cNvSpPr/>
          <p:nvPr/>
        </p:nvSpPr>
        <p:spPr>
          <a:xfrm>
            <a:off x="8322192" y="1538931"/>
            <a:ext cx="3184307" cy="8811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lstStyle/>
          <a:p>
            <a:r>
              <a:rPr lang="da-DK" sz="1600" b="1">
                <a:solidFill>
                  <a:srgbClr val="13B4A3"/>
                </a:solidFill>
              </a:rPr>
              <a:t>Hvad betyder lovgivningen for vores tilgang til AI?</a:t>
            </a:r>
            <a:endParaRPr lang="da-DK" sz="1400">
              <a:solidFill>
                <a:srgbClr val="13B4A3"/>
              </a:solidFill>
            </a:endParaRPr>
          </a:p>
        </p:txBody>
      </p:sp>
      <p:pic>
        <p:nvPicPr>
          <p:cNvPr id="19" name="Grafik 18">
            <a:extLst>
              <a:ext uri="{FF2B5EF4-FFF2-40B4-BE49-F238E27FC236}">
                <a16:creationId xmlns:a16="http://schemas.microsoft.com/office/drawing/2014/main" id="{E5125293-5F6D-246E-220E-F039A3BFFD0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07792" y="1505654"/>
            <a:ext cx="914400" cy="914400"/>
          </a:xfrm>
          <a:prstGeom prst="rect">
            <a:avLst/>
          </a:prstGeom>
        </p:spPr>
      </p:pic>
      <p:pic>
        <p:nvPicPr>
          <p:cNvPr id="27" name="Grafik 26">
            <a:extLst>
              <a:ext uri="{FF2B5EF4-FFF2-40B4-BE49-F238E27FC236}">
                <a16:creationId xmlns:a16="http://schemas.microsoft.com/office/drawing/2014/main" id="{A513F88B-D16B-67A6-4745-546FE18C7816}"/>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7575881" y="3580305"/>
            <a:ext cx="578223" cy="544607"/>
          </a:xfrm>
          <a:prstGeom prst="rect">
            <a:avLst/>
          </a:prstGeom>
        </p:spPr>
      </p:pic>
      <p:sp>
        <p:nvSpPr>
          <p:cNvPr id="5" name="Tekstfelt 4">
            <a:extLst>
              <a:ext uri="{FF2B5EF4-FFF2-40B4-BE49-F238E27FC236}">
                <a16:creationId xmlns:a16="http://schemas.microsoft.com/office/drawing/2014/main" id="{CBE38883-9A9E-39E5-9DDE-63D6B4B5F15D}"/>
              </a:ext>
            </a:extLst>
          </p:cNvPr>
          <p:cNvSpPr txBox="1"/>
          <p:nvPr/>
        </p:nvSpPr>
        <p:spPr>
          <a:xfrm>
            <a:off x="7575881" y="4124912"/>
            <a:ext cx="279041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a-DK" sz="1200" u="sng">
                <a:cs typeface="Segoe UI"/>
                <a:hlinkClick r:id="rId7">
                  <a:extLst>
                    <a:ext uri="{A12FA001-AC4F-418D-AE19-62706E023703}">
                      <ahyp:hlinkClr xmlns:ahyp="http://schemas.microsoft.com/office/drawing/2018/hyperlinkcolor" val="tx"/>
                    </a:ext>
                  </a:extLst>
                </a:hlinkClick>
              </a:rPr>
              <a:t>Læs om reglerne i AI-forordningen</a:t>
            </a:r>
            <a:r>
              <a:rPr lang="da-DK" sz="1200" u="sng">
                <a:cs typeface="Segoe UI"/>
              </a:rPr>
              <a:t> (Digitaliseringsstyrelsen)</a:t>
            </a:r>
            <a:endParaRPr lang="da-DK">
              <a:cs typeface="Segoe UI"/>
            </a:endParaRPr>
          </a:p>
          <a:p>
            <a:endParaRPr lang="da-DK" sz="1200"/>
          </a:p>
          <a:p>
            <a:r>
              <a:rPr lang="da-DK" sz="1200">
                <a:hlinkClick r:id="rId8">
                  <a:extLst>
                    <a:ext uri="{A12FA001-AC4F-418D-AE19-62706E023703}">
                      <ahyp:hlinkClr xmlns:ahyp="http://schemas.microsoft.com/office/drawing/2018/hyperlinkcolor" val="tx"/>
                    </a:ext>
                  </a:extLst>
                </a:hlinkClick>
              </a:rPr>
              <a:t>Læs om </a:t>
            </a:r>
            <a:r>
              <a:rPr lang="da-DK" sz="1200">
                <a:ea typeface="+mn-lt"/>
                <a:cs typeface="+mn-lt"/>
                <a:hlinkClick r:id="rId8">
                  <a:extLst>
                    <a:ext uri="{A12FA001-AC4F-418D-AE19-62706E023703}">
                      <ahyp:hlinkClr xmlns:ahyp="http://schemas.microsoft.com/office/drawing/2018/hyperlinkcolor" val="tx"/>
                    </a:ext>
                  </a:extLst>
                </a:hlinkClick>
              </a:rPr>
              <a:t>forbudte former for AI-praksis (Digitaliseringsstyrelsen</a:t>
            </a:r>
            <a:r>
              <a:rPr lang="da-DK" sz="1200">
                <a:ea typeface="+mn-lt"/>
                <a:cs typeface="+mn-lt"/>
              </a:rPr>
              <a:t>)</a:t>
            </a:r>
            <a:endParaRPr lang="da-DK" sz="1200">
              <a:hlinkClick r:id="rId8">
                <a:extLst>
                  <a:ext uri="{A12FA001-AC4F-418D-AE19-62706E023703}">
                    <ahyp:hlinkClr xmlns:ahyp="http://schemas.microsoft.com/office/drawing/2018/hyperlinkcolor" val="tx"/>
                  </a:ext>
                </a:extLst>
              </a:hlinkClick>
            </a:endParaRPr>
          </a:p>
          <a:p>
            <a:endParaRPr lang="da-DK" sz="1200"/>
          </a:p>
          <a:p>
            <a:r>
              <a:rPr lang="da-DK" sz="1200">
                <a:hlinkClick r:id="rId9">
                  <a:extLst>
                    <a:ext uri="{A12FA001-AC4F-418D-AE19-62706E023703}">
                      <ahyp:hlinkClr xmlns:ahyp="http://schemas.microsoft.com/office/drawing/2018/hyperlinkcolor" val="tx"/>
                    </a:ext>
                  </a:extLst>
                </a:hlinkClick>
              </a:rPr>
              <a:t>Se KL's juridiske AI-værktøjskasse​</a:t>
            </a:r>
            <a:endParaRPr lang="da-DK">
              <a:hlinkClick r:id="rId9">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713849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BF3940-0F1D-6D7E-6AD5-97FEC97E3A17}"/>
            </a:ext>
          </a:extLst>
        </p:cNvPr>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2C4E45BD-B987-A19F-5600-A18F2066106A}"/>
              </a:ext>
            </a:extLst>
          </p:cNvPr>
          <p:cNvSpPr>
            <a:spLocks noGrp="1"/>
          </p:cNvSpPr>
          <p:nvPr>
            <p:ph type="title" idx="4294967295"/>
          </p:nvPr>
        </p:nvSpPr>
        <p:spPr>
          <a:xfrm>
            <a:off x="436563" y="344488"/>
            <a:ext cx="9064625" cy="12573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900" b="1" i="0" u="none" strike="noStrike" kern="1200" cap="none" spc="0" normalizeH="0" baseline="0" noProof="0">
                <a:ln>
                  <a:noFill/>
                </a:ln>
                <a:solidFill>
                  <a:srgbClr val="14B4A3"/>
                </a:solidFill>
                <a:effectLst/>
                <a:uLnTx/>
                <a:uFillTx/>
                <a:latin typeface="Avenir Next"/>
                <a:ea typeface="+mn-ea"/>
                <a:cs typeface="+mn-cs"/>
              </a:rPr>
              <a:t>4. Kompetencer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400" b="0" i="0" u="none" strike="noStrike" kern="1200" cap="none" spc="0" normalizeH="0" baseline="0" noProof="0">
                <a:ln>
                  <a:noFill/>
                </a:ln>
                <a:solidFill>
                  <a:srgbClr val="13B4A3"/>
                </a:solidFill>
                <a:effectLst/>
                <a:uLnTx/>
                <a:uFillTx/>
                <a:latin typeface="Avenir Next"/>
                <a:ea typeface="+mn-ea"/>
                <a:cs typeface="+mn-cs"/>
              </a:rPr>
              <a:t>Hvad skal vi som minimum vide og kunne for at tage teknologien i brug?  </a:t>
            </a:r>
            <a:endParaRPr kumimoji="0" lang="da-DK" sz="1400" b="0" i="0" u="none" strike="noStrike" kern="1200" cap="none" spc="0" normalizeH="0" baseline="0" noProof="0">
              <a:ln>
                <a:noFill/>
              </a:ln>
              <a:solidFill>
                <a:srgbClr val="14B4A3"/>
              </a:solidFill>
              <a:effectLst/>
              <a:uLnTx/>
              <a:uFillTx/>
              <a:latin typeface="Avenir Next"/>
              <a:ea typeface="+mn-ea"/>
              <a:cs typeface="+mn-cs"/>
            </a:endParaRPr>
          </a:p>
        </p:txBody>
      </p:sp>
      <p:sp>
        <p:nvSpPr>
          <p:cNvPr id="6" name="Rektangel 5">
            <a:extLst>
              <a:ext uri="{FF2B5EF4-FFF2-40B4-BE49-F238E27FC236}">
                <a16:creationId xmlns:a16="http://schemas.microsoft.com/office/drawing/2014/main" id="{7737966F-3F8D-38A1-AA83-CA2DC0AFEE24}"/>
              </a:ext>
              <a:ext uri="{C183D7F6-B498-43B3-948B-1728B52AA6E4}">
                <adec:decorative xmlns:adec="http://schemas.microsoft.com/office/drawing/2017/decorative" val="1"/>
              </a:ext>
            </a:extLst>
          </p:cNvPr>
          <p:cNvSpPr>
            <a:spLocks noChangeAspect="1"/>
          </p:cNvSpPr>
          <p:nvPr/>
        </p:nvSpPr>
        <p:spPr>
          <a:xfrm>
            <a:off x="-1" y="-2"/>
            <a:ext cx="2869058" cy="4629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rgbClr val="14B4A3"/>
                </a:solidFill>
              </a:rPr>
              <a:t>AI genere</a:t>
            </a:r>
            <a:r>
              <a:rPr lang="da-DK" sz="1200" b="1">
                <a:solidFill>
                  <a:srgbClr val="13B4A3"/>
                </a:solidFill>
              </a:rPr>
              <a:t>lt</a:t>
            </a:r>
            <a:endParaRPr lang="da-DK" sz="1200">
              <a:solidFill>
                <a:srgbClr val="13B4A3"/>
              </a:solidFill>
            </a:endParaRPr>
          </a:p>
        </p:txBody>
      </p:sp>
      <p:sp>
        <p:nvSpPr>
          <p:cNvPr id="3" name="Rektangel 2">
            <a:extLst>
              <a:ext uri="{FF2B5EF4-FFF2-40B4-BE49-F238E27FC236}">
                <a16:creationId xmlns:a16="http://schemas.microsoft.com/office/drawing/2014/main" id="{423D9DF5-79A3-8443-126A-20DA28A1EE89}"/>
              </a:ext>
              <a:ext uri="{C183D7F6-B498-43B3-948B-1728B52AA6E4}">
                <adec:decorative xmlns:adec="http://schemas.microsoft.com/office/drawing/2017/decorative" val="1"/>
              </a:ext>
            </a:extLst>
          </p:cNvPr>
          <p:cNvSpPr>
            <a:spLocks noChangeAspect="1"/>
          </p:cNvSpPr>
          <p:nvPr/>
        </p:nvSpPr>
        <p:spPr>
          <a:xfrm>
            <a:off x="2869057"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Fakta &amp; cases</a:t>
            </a:r>
          </a:p>
        </p:txBody>
      </p:sp>
      <p:sp>
        <p:nvSpPr>
          <p:cNvPr id="11" name="Rektangel 10">
            <a:extLst>
              <a:ext uri="{FF2B5EF4-FFF2-40B4-BE49-F238E27FC236}">
                <a16:creationId xmlns:a16="http://schemas.microsoft.com/office/drawing/2014/main" id="{4815A379-081A-CB6B-FA99-A74354835AE5}"/>
              </a:ext>
              <a:ext uri="{C183D7F6-B498-43B3-948B-1728B52AA6E4}">
                <adec:decorative xmlns:adec="http://schemas.microsoft.com/office/drawing/2017/decorative" val="1"/>
              </a:ext>
            </a:extLst>
          </p:cNvPr>
          <p:cNvSpPr>
            <a:spLocks noChangeAspect="1"/>
          </p:cNvSpPr>
          <p:nvPr/>
        </p:nvSpPr>
        <p:spPr>
          <a:xfrm>
            <a:off x="4741057"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Potentialer</a:t>
            </a:r>
          </a:p>
        </p:txBody>
      </p:sp>
      <p:sp>
        <p:nvSpPr>
          <p:cNvPr id="12" name="Rektangel 11">
            <a:extLst>
              <a:ext uri="{FF2B5EF4-FFF2-40B4-BE49-F238E27FC236}">
                <a16:creationId xmlns:a16="http://schemas.microsoft.com/office/drawing/2014/main" id="{3AB3DAA8-3101-EA98-C036-681B7CDFA44C}"/>
              </a:ext>
              <a:ext uri="{C183D7F6-B498-43B3-948B-1728B52AA6E4}">
                <adec:decorative xmlns:adec="http://schemas.microsoft.com/office/drawing/2017/decorative" val="1"/>
              </a:ext>
            </a:extLst>
          </p:cNvPr>
          <p:cNvSpPr>
            <a:spLocks noChangeAspect="1"/>
          </p:cNvSpPr>
          <p:nvPr/>
        </p:nvSpPr>
        <p:spPr>
          <a:xfrm>
            <a:off x="6604590"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Udfordringer</a:t>
            </a:r>
          </a:p>
        </p:txBody>
      </p:sp>
      <p:sp>
        <p:nvSpPr>
          <p:cNvPr id="14" name="Rektangel 13">
            <a:extLst>
              <a:ext uri="{FF2B5EF4-FFF2-40B4-BE49-F238E27FC236}">
                <a16:creationId xmlns:a16="http://schemas.microsoft.com/office/drawing/2014/main" id="{3CA9DFFE-F7E2-E805-8852-BD4984617CA0}"/>
              </a:ext>
              <a:ext uri="{C183D7F6-B498-43B3-948B-1728B52AA6E4}">
                <adec:decorative xmlns:adec="http://schemas.microsoft.com/office/drawing/2017/decorative" val="1"/>
              </a:ext>
            </a:extLst>
          </p:cNvPr>
          <p:cNvSpPr>
            <a:spLocks noChangeAspect="1"/>
          </p:cNvSpPr>
          <p:nvPr/>
        </p:nvSpPr>
        <p:spPr>
          <a:xfrm>
            <a:off x="8468123" y="0"/>
            <a:ext cx="1872000" cy="462954"/>
          </a:xfrm>
          <a:prstGeom prst="rect">
            <a:avLst/>
          </a:prstGeom>
          <a:solidFill>
            <a:srgbClr val="13B4A3"/>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chemeClr val="bg1"/>
                </a:solidFill>
              </a:rPr>
              <a:t>Forudsætninger</a:t>
            </a:r>
          </a:p>
        </p:txBody>
      </p:sp>
      <p:sp>
        <p:nvSpPr>
          <p:cNvPr id="16" name="Rektangel 15">
            <a:extLst>
              <a:ext uri="{FF2B5EF4-FFF2-40B4-BE49-F238E27FC236}">
                <a16:creationId xmlns:a16="http://schemas.microsoft.com/office/drawing/2014/main" id="{9D955367-DAD9-6407-8733-EC6410E3257C}"/>
              </a:ext>
              <a:ext uri="{C183D7F6-B498-43B3-948B-1728B52AA6E4}">
                <adec:decorative xmlns:adec="http://schemas.microsoft.com/office/drawing/2017/decorative" val="1"/>
              </a:ext>
            </a:extLst>
          </p:cNvPr>
          <p:cNvSpPr>
            <a:spLocks noChangeAspect="1"/>
          </p:cNvSpPr>
          <p:nvPr/>
        </p:nvSpPr>
        <p:spPr>
          <a:xfrm>
            <a:off x="10333429" y="0"/>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Næste skridt​</a:t>
            </a:r>
          </a:p>
        </p:txBody>
      </p:sp>
      <p:sp>
        <p:nvSpPr>
          <p:cNvPr id="10" name="Pladsholder til indhold 1">
            <a:extLst>
              <a:ext uri="{FF2B5EF4-FFF2-40B4-BE49-F238E27FC236}">
                <a16:creationId xmlns:a16="http://schemas.microsoft.com/office/drawing/2014/main" id="{28EE1A91-7E1B-E752-C4AF-469872277A1A}"/>
              </a:ext>
            </a:extLst>
          </p:cNvPr>
          <p:cNvSpPr txBox="1">
            <a:spLocks/>
          </p:cNvSpPr>
          <p:nvPr/>
        </p:nvSpPr>
        <p:spPr>
          <a:xfrm>
            <a:off x="440860" y="1510179"/>
            <a:ext cx="3738852" cy="409839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400" b="1">
                <a:solidFill>
                  <a:srgbClr val="13B4A3"/>
                </a:solidFill>
                <a:latin typeface="Avenir Next"/>
              </a:rPr>
              <a:t>Hvorfor kompetenceudvikle?</a:t>
            </a:r>
            <a:endParaRPr lang="da-DK" sz="1400">
              <a:latin typeface="Avenir Next"/>
            </a:endParaRPr>
          </a:p>
          <a:p>
            <a:pPr marL="285750" indent="-285750">
              <a:lnSpc>
                <a:spcPct val="100000"/>
              </a:lnSpc>
              <a:buChar char="•"/>
            </a:pPr>
            <a:r>
              <a:rPr lang="da-DK" sz="1400" b="1">
                <a:latin typeface="Avenir Next"/>
              </a:rPr>
              <a:t>Undgå A- og B-hold: </a:t>
            </a:r>
            <a:r>
              <a:rPr lang="da-DK" sz="1400">
                <a:latin typeface="Avenir Next"/>
              </a:rPr>
              <a:t>Hvis nogle tager AI-løsninger til sig, men andre ikke gør, kan vi få et A-hold og et B-hold, der har forskellige forudsætninger for at løse opgaver og forskellige behov for kompetenceudvikling. </a:t>
            </a:r>
          </a:p>
          <a:p>
            <a:pPr marL="285750" indent="-285750">
              <a:lnSpc>
                <a:spcPct val="100000"/>
              </a:lnSpc>
              <a:buChar char="•"/>
            </a:pPr>
            <a:r>
              <a:rPr lang="da-DK" sz="1400" b="1">
                <a:latin typeface="Avenir Next"/>
              </a:rPr>
              <a:t>Sikre AI-dannelse:</a:t>
            </a:r>
            <a:r>
              <a:rPr lang="da-DK" sz="1400">
                <a:latin typeface="Avenir Next"/>
              </a:rPr>
              <a:t> En kvalificeret fælles dialog om </a:t>
            </a:r>
            <a:r>
              <a:rPr lang="da-DK" sz="1400" err="1">
                <a:latin typeface="Avenir Next"/>
              </a:rPr>
              <a:t>AI's</a:t>
            </a:r>
            <a:r>
              <a:rPr lang="da-DK" sz="1400">
                <a:latin typeface="Avenir Next"/>
              </a:rPr>
              <a:t> muligheder og begrænsninger kan fremme en kritisk og konstruktiv tilgang til AI.</a:t>
            </a:r>
          </a:p>
          <a:p>
            <a:pPr marL="285750" indent="-285750">
              <a:lnSpc>
                <a:spcPct val="100000"/>
              </a:lnSpc>
              <a:buChar char="•"/>
            </a:pPr>
            <a:r>
              <a:rPr lang="da-DK" sz="1400" b="1">
                <a:latin typeface="Avenir Next"/>
              </a:rPr>
              <a:t>Overholde lovkrav: </a:t>
            </a:r>
            <a:r>
              <a:rPr lang="da-DK" sz="1400">
                <a:latin typeface="Avenir Next"/>
              </a:rPr>
              <a:t>EU’s AI-forordning kræver, at alle offentlige organisationer, der udvikler eller anvender AI-løsninger, skal sikre, at deres medarbejdere har de nødvendige AI-færdigheder.</a:t>
            </a:r>
          </a:p>
        </p:txBody>
      </p:sp>
      <p:sp>
        <p:nvSpPr>
          <p:cNvPr id="13" name="Rektangel 12">
            <a:extLst>
              <a:ext uri="{FF2B5EF4-FFF2-40B4-BE49-F238E27FC236}">
                <a16:creationId xmlns:a16="http://schemas.microsoft.com/office/drawing/2014/main" id="{FC84C79A-EBAC-5C36-04F8-E6695F0F7654}"/>
              </a:ext>
            </a:extLst>
          </p:cNvPr>
          <p:cNvSpPr/>
          <p:nvPr/>
        </p:nvSpPr>
        <p:spPr>
          <a:xfrm>
            <a:off x="1235322" y="5513127"/>
            <a:ext cx="2212140" cy="9259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lstStyle/>
          <a:p>
            <a:r>
              <a:rPr lang="da-DK" sz="1200">
                <a:solidFill>
                  <a:schemeClr val="accent4"/>
                </a:solidFill>
                <a:hlinkClick r:id="rId3">
                  <a:extLst>
                    <a:ext uri="{A12FA001-AC4F-418D-AE19-62706E023703}">
                      <ahyp:hlinkClr xmlns:ahyp="http://schemas.microsoft.com/office/drawing/2018/hyperlinkcolor" val="tx"/>
                    </a:ext>
                  </a:extLst>
                </a:hlinkClick>
              </a:rPr>
              <a:t>Kommunernes AI-skole har tilbud til både ledere, medarbejdere og politikere. Læs mere her.</a:t>
            </a:r>
            <a:endParaRPr lang="da-DK">
              <a:solidFill>
                <a:schemeClr val="accent4"/>
              </a:solidFill>
            </a:endParaRPr>
          </a:p>
        </p:txBody>
      </p:sp>
      <p:sp>
        <p:nvSpPr>
          <p:cNvPr id="8" name="Pladsholder til indhold 1">
            <a:extLst>
              <a:ext uri="{FF2B5EF4-FFF2-40B4-BE49-F238E27FC236}">
                <a16:creationId xmlns:a16="http://schemas.microsoft.com/office/drawing/2014/main" id="{0409C138-0553-2BDE-1206-612D7C915F42}"/>
              </a:ext>
            </a:extLst>
          </p:cNvPr>
          <p:cNvSpPr>
            <a:spLocks noGrp="1"/>
          </p:cNvSpPr>
          <p:nvPr>
            <p:ph sz="half" idx="1"/>
          </p:nvPr>
        </p:nvSpPr>
        <p:spPr>
          <a:xfrm>
            <a:off x="4412496" y="1511106"/>
            <a:ext cx="4058984" cy="3178364"/>
          </a:xfrm>
        </p:spPr>
        <p:txBody>
          <a:bodyPr vert="horz" lIns="91440" tIns="45720" rIns="91440" bIns="45720" rtlCol="0" anchor="t">
            <a:noAutofit/>
          </a:bodyPr>
          <a:lstStyle/>
          <a:p>
            <a:r>
              <a:rPr lang="da-DK" sz="1400" b="1">
                <a:solidFill>
                  <a:srgbClr val="13B4A3"/>
                </a:solidFill>
                <a:latin typeface="Avenir Next"/>
              </a:rPr>
              <a:t>EU-krav til medarbejdernes AI-færdigheder </a:t>
            </a:r>
            <a:endParaRPr lang="da-DK" sz="1400" b="1">
              <a:latin typeface="Avenir Next"/>
            </a:endParaRPr>
          </a:p>
          <a:p>
            <a:pPr marL="285750" indent="-285750">
              <a:lnSpc>
                <a:spcPct val="100000"/>
              </a:lnSpc>
              <a:buChar char="•"/>
            </a:pPr>
            <a:r>
              <a:rPr lang="da-DK" sz="1400" b="1">
                <a:latin typeface="Avenir Next"/>
              </a:rPr>
              <a:t>Teknologiske </a:t>
            </a:r>
            <a:r>
              <a:rPr lang="da-DK" sz="1400">
                <a:latin typeface="Avenir Next"/>
              </a:rPr>
              <a:t>AI-færdigheder: En grundlæggende forståelse for, hvordan et AI-system er skabt og fungerer.</a:t>
            </a:r>
            <a:endParaRPr lang="da-DK" sz="1400"/>
          </a:p>
          <a:p>
            <a:pPr marL="285750" indent="-285750">
              <a:lnSpc>
                <a:spcPct val="100000"/>
              </a:lnSpc>
              <a:buChar char="•"/>
            </a:pPr>
            <a:r>
              <a:rPr lang="da-DK" sz="1400" b="1">
                <a:latin typeface="Avenir Next"/>
              </a:rPr>
              <a:t>Praktiske </a:t>
            </a:r>
            <a:r>
              <a:rPr lang="da-DK" sz="1400">
                <a:latin typeface="Avenir Next"/>
              </a:rPr>
              <a:t>AI-færdigheder: Handler om at kunne anvende AI-systemer korrekt, samt hvilke opgaver AI-systemet kan løse, og hvilke forholdsregler, der skal tages.</a:t>
            </a:r>
          </a:p>
          <a:p>
            <a:pPr marL="285750" indent="-285750">
              <a:lnSpc>
                <a:spcPct val="100000"/>
              </a:lnSpc>
              <a:buChar char="•"/>
            </a:pPr>
            <a:r>
              <a:rPr lang="da-DK" sz="1400" b="1">
                <a:latin typeface="Avenir Next"/>
              </a:rPr>
              <a:t>Etiske </a:t>
            </a:r>
            <a:r>
              <a:rPr lang="da-DK" sz="1400">
                <a:latin typeface="Avenir Next"/>
              </a:rPr>
              <a:t>AI-færdigheder: Forstå de konsekvenser, som implementeringen af AI-systemer kan have for medarbejdere og samfundet generelt.</a:t>
            </a:r>
          </a:p>
        </p:txBody>
      </p:sp>
      <p:sp>
        <p:nvSpPr>
          <p:cNvPr id="45" name="Rektangel 44">
            <a:extLst>
              <a:ext uri="{FF2B5EF4-FFF2-40B4-BE49-F238E27FC236}">
                <a16:creationId xmlns:a16="http://schemas.microsoft.com/office/drawing/2014/main" id="{8ABF1AC4-B4EB-F422-CA2F-0714D5C040B8}"/>
              </a:ext>
            </a:extLst>
          </p:cNvPr>
          <p:cNvSpPr/>
          <p:nvPr/>
        </p:nvSpPr>
        <p:spPr>
          <a:xfrm>
            <a:off x="5498520" y="4486063"/>
            <a:ext cx="2212140" cy="13780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lstStyle/>
          <a:p>
            <a:r>
              <a:rPr lang="da-DK" sz="1200">
                <a:solidFill>
                  <a:schemeClr val="tx1"/>
                </a:solidFill>
                <a:hlinkClick r:id="rId4">
                  <a:extLst>
                    <a:ext uri="{A12FA001-AC4F-418D-AE19-62706E023703}">
                      <ahyp:hlinkClr xmlns:ahyp="http://schemas.microsoft.com/office/drawing/2018/hyperlinkcolor" val="tx"/>
                    </a:ext>
                  </a:extLst>
                </a:hlinkClick>
              </a:rPr>
              <a:t>Se også KL's kompetencehjul for digitale kompetencer– ikke specifikt AI-kompetencer</a:t>
            </a:r>
            <a:r>
              <a:rPr lang="da-DK" sz="1200">
                <a:solidFill>
                  <a:schemeClr val="tx1"/>
                </a:solidFill>
              </a:rPr>
              <a:t> </a:t>
            </a:r>
            <a:endParaRPr lang="da-DK">
              <a:solidFill>
                <a:schemeClr val="tx1"/>
              </a:solidFill>
            </a:endParaRPr>
          </a:p>
        </p:txBody>
      </p:sp>
      <p:sp>
        <p:nvSpPr>
          <p:cNvPr id="48" name="Pladsholder til indhold 5">
            <a:extLst>
              <a:ext uri="{FF2B5EF4-FFF2-40B4-BE49-F238E27FC236}">
                <a16:creationId xmlns:a16="http://schemas.microsoft.com/office/drawing/2014/main" id="{B09BF72D-D012-2F18-62C2-CFF9C0AE6CF4}"/>
              </a:ext>
            </a:extLst>
          </p:cNvPr>
          <p:cNvSpPr txBox="1">
            <a:spLocks/>
          </p:cNvSpPr>
          <p:nvPr/>
        </p:nvSpPr>
        <p:spPr>
          <a:xfrm>
            <a:off x="8704264" y="1512265"/>
            <a:ext cx="2689123" cy="3432698"/>
          </a:xfrm>
          <a:prstGeom prst="rect">
            <a:avLst/>
          </a:prstGeom>
          <a:solidFill>
            <a:srgbClr val="E8F7F7"/>
          </a:solidFill>
        </p:spPr>
        <p:txBody>
          <a:bodyPr lIns="180000" tIns="180000" rIns="180000" bIns="180000" anchor="t">
            <a:noAutofit/>
          </a:bodyPr>
          <a:lstStyle>
            <a:defPPr>
              <a:defRPr lang="da-DK"/>
            </a:defPPr>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a-DK" sz="1200" b="1">
                <a:latin typeface="Avenir Next"/>
              </a:rPr>
              <a:t>Fire trin til AI-færdigheder</a:t>
            </a:r>
            <a:endParaRPr lang="da-DK" sz="1200"/>
          </a:p>
          <a:p>
            <a:pPr marL="0" indent="0">
              <a:buNone/>
            </a:pPr>
            <a:r>
              <a:rPr lang="da-DK" sz="1200">
                <a:latin typeface="Avenir Next"/>
              </a:rPr>
              <a:t>Digitaliseringsstyrelsen foreslår, at man følger fire trin for at leve op til færdighederne i AI-forordningen:</a:t>
            </a:r>
            <a:endParaRPr lang="da-DK" sz="1200"/>
          </a:p>
          <a:p>
            <a:pPr marL="342900" indent="-342900">
              <a:buAutoNum type="arabicPeriod"/>
            </a:pPr>
            <a:r>
              <a:rPr lang="da-DK" sz="1200">
                <a:latin typeface="Avenir Next"/>
              </a:rPr>
              <a:t>Skab overblik over brug af AI.</a:t>
            </a:r>
          </a:p>
          <a:p>
            <a:pPr marL="342900" indent="-342900">
              <a:buAutoNum type="arabicPeriod"/>
            </a:pPr>
            <a:r>
              <a:rPr lang="da-DK" sz="1200">
                <a:latin typeface="Avenir Next"/>
              </a:rPr>
              <a:t>Skab overblik over de medarbejdere, der er involveret i brugen af AI</a:t>
            </a:r>
          </a:p>
          <a:p>
            <a:pPr marL="342900" indent="-342900">
              <a:buAutoNum type="arabicPeriod"/>
            </a:pPr>
            <a:r>
              <a:rPr lang="da-DK" sz="1200">
                <a:latin typeface="Avenir Next"/>
              </a:rPr>
              <a:t>Afklar nødvendige AI-færdigheder for de forskellige roller</a:t>
            </a:r>
            <a:endParaRPr lang="da-DK" sz="1200"/>
          </a:p>
          <a:p>
            <a:pPr marL="342900" indent="-342900">
              <a:buAutoNum type="arabicPeriod"/>
            </a:pPr>
            <a:r>
              <a:rPr lang="da-DK" sz="1200">
                <a:latin typeface="Avenir Next"/>
              </a:rPr>
              <a:t>Planlæg organisatoriske tiltag</a:t>
            </a:r>
            <a:endParaRPr lang="da-DK" sz="1200"/>
          </a:p>
        </p:txBody>
      </p:sp>
      <p:sp>
        <p:nvSpPr>
          <p:cNvPr id="40" name="Rektangel 39">
            <a:extLst>
              <a:ext uri="{FF2B5EF4-FFF2-40B4-BE49-F238E27FC236}">
                <a16:creationId xmlns:a16="http://schemas.microsoft.com/office/drawing/2014/main" id="{765DC84D-6A05-483D-FEDE-CBE5F3C0BA94}"/>
              </a:ext>
            </a:extLst>
          </p:cNvPr>
          <p:cNvSpPr/>
          <p:nvPr/>
        </p:nvSpPr>
        <p:spPr>
          <a:xfrm>
            <a:off x="9220133" y="4938119"/>
            <a:ext cx="2212140" cy="9259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lstStyle/>
          <a:p>
            <a:r>
              <a:rPr lang="da-DK" sz="1200">
                <a:solidFill>
                  <a:schemeClr val="accent4"/>
                </a:solidFill>
                <a:ea typeface="+mn-lt"/>
                <a:cs typeface="+mn-lt"/>
                <a:hlinkClick r:id="rId5">
                  <a:extLst>
                    <a:ext uri="{A12FA001-AC4F-418D-AE19-62706E023703}">
                      <ahyp:hlinkClr xmlns:ahyp="http://schemas.microsoft.com/office/drawing/2018/hyperlinkcolor" val="tx"/>
                    </a:ext>
                  </a:extLst>
                </a:hlinkClick>
              </a:rPr>
              <a:t>Læs mere om EU’s AI-forordning om færdigheder (Digitaliseringsstyrelsen)</a:t>
            </a:r>
            <a:endParaRPr lang="da-DK">
              <a:solidFill>
                <a:schemeClr val="accent4"/>
              </a:solidFill>
            </a:endParaRPr>
          </a:p>
        </p:txBody>
      </p:sp>
      <p:pic>
        <p:nvPicPr>
          <p:cNvPr id="49" name="Grafik 48">
            <a:extLst>
              <a:ext uri="{FF2B5EF4-FFF2-40B4-BE49-F238E27FC236}">
                <a16:creationId xmlns:a16="http://schemas.microsoft.com/office/drawing/2014/main" id="{D4DCA2CD-5BDF-1D20-06C4-DB61BFA31033}"/>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742762" y="5082938"/>
            <a:ext cx="477371" cy="510988"/>
          </a:xfrm>
          <a:prstGeom prst="rect">
            <a:avLst/>
          </a:prstGeom>
        </p:spPr>
      </p:pic>
      <p:pic>
        <p:nvPicPr>
          <p:cNvPr id="46" name="Grafik 45">
            <a:extLst>
              <a:ext uri="{FF2B5EF4-FFF2-40B4-BE49-F238E27FC236}">
                <a16:creationId xmlns:a16="http://schemas.microsoft.com/office/drawing/2014/main" id="{103A60E1-B6B7-0433-A1E1-6AEF0A04A474}"/>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4861167" y="4689470"/>
            <a:ext cx="477371" cy="510988"/>
          </a:xfrm>
          <a:prstGeom prst="rect">
            <a:avLst/>
          </a:prstGeom>
        </p:spPr>
      </p:pic>
      <p:sp>
        <p:nvSpPr>
          <p:cNvPr id="9" name="Pladsholder til indhold 2">
            <a:extLst>
              <a:ext uri="{FF2B5EF4-FFF2-40B4-BE49-F238E27FC236}">
                <a16:creationId xmlns:a16="http://schemas.microsoft.com/office/drawing/2014/main" id="{7B2E2B67-AEFF-323A-6B60-FCB4144A7E8B}"/>
              </a:ext>
            </a:extLst>
          </p:cNvPr>
          <p:cNvSpPr txBox="1">
            <a:spLocks/>
          </p:cNvSpPr>
          <p:nvPr/>
        </p:nvSpPr>
        <p:spPr>
          <a:xfrm>
            <a:off x="8766411" y="6029322"/>
            <a:ext cx="2843735" cy="45985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da-DK" sz="1400" i="1">
                <a:solidFill>
                  <a:srgbClr val="545D65"/>
                </a:solidFill>
                <a:latin typeface="Avenir Next"/>
              </a:rPr>
              <a:t>Fortsætter på næste side</a:t>
            </a:r>
            <a:endParaRPr lang="da-DK" i="1"/>
          </a:p>
        </p:txBody>
      </p:sp>
      <p:pic>
        <p:nvPicPr>
          <p:cNvPr id="7" name="Grafik 6">
            <a:extLst>
              <a:ext uri="{FF2B5EF4-FFF2-40B4-BE49-F238E27FC236}">
                <a16:creationId xmlns:a16="http://schemas.microsoft.com/office/drawing/2014/main" id="{A92F023F-C0BE-679F-926F-B312C3D0334C}"/>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647163" y="5608570"/>
            <a:ext cx="477371" cy="510988"/>
          </a:xfrm>
          <a:prstGeom prst="rect">
            <a:avLst/>
          </a:prstGeom>
        </p:spPr>
      </p:pic>
      <p:pic>
        <p:nvPicPr>
          <p:cNvPr id="15" name="Grafik 14">
            <a:extLst>
              <a:ext uri="{FF2B5EF4-FFF2-40B4-BE49-F238E27FC236}">
                <a16:creationId xmlns:a16="http://schemas.microsoft.com/office/drawing/2014/main" id="{05073F87-F93F-52C6-9DD3-A24936DF3A42}"/>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39499" y="6029322"/>
            <a:ext cx="459859" cy="459859"/>
          </a:xfrm>
          <a:prstGeom prst="rect">
            <a:avLst/>
          </a:prstGeom>
        </p:spPr>
      </p:pic>
    </p:spTree>
    <p:extLst>
      <p:ext uri="{BB962C8B-B14F-4D97-AF65-F5344CB8AC3E}">
        <p14:creationId xmlns:p14="http://schemas.microsoft.com/office/powerpoint/2010/main" val="3771891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374CC-D413-22BD-2BCB-989EE4C9638C}"/>
            </a:ext>
          </a:extLst>
        </p:cNvPr>
        <p:cNvGrpSpPr/>
        <p:nvPr/>
      </p:nvGrpSpPr>
      <p:grpSpPr>
        <a:xfrm>
          <a:off x="0" y="0"/>
          <a:ext cx="0" cy="0"/>
          <a:chOff x="0" y="0"/>
          <a:chExt cx="0" cy="0"/>
        </a:xfrm>
      </p:grpSpPr>
      <p:sp>
        <p:nvSpPr>
          <p:cNvPr id="4" name="Pladsholder til indhold 3">
            <a:extLst>
              <a:ext uri="{FF2B5EF4-FFF2-40B4-BE49-F238E27FC236}">
                <a16:creationId xmlns:a16="http://schemas.microsoft.com/office/drawing/2014/main" id="{81281923-6EAC-731F-951A-0EE1A665F12A}"/>
              </a:ext>
            </a:extLst>
          </p:cNvPr>
          <p:cNvSpPr>
            <a:spLocks noGrp="1"/>
          </p:cNvSpPr>
          <p:nvPr>
            <p:ph type="title" idx="4294967295"/>
          </p:nvPr>
        </p:nvSpPr>
        <p:spPr>
          <a:xfrm>
            <a:off x="442913" y="360363"/>
            <a:ext cx="9063037" cy="12573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900" b="1" i="0" u="none" strike="noStrike" kern="1200" cap="none" spc="0" normalizeH="0" baseline="0" noProof="0">
                <a:ln>
                  <a:noFill/>
                </a:ln>
                <a:solidFill>
                  <a:srgbClr val="14B4A3"/>
                </a:solidFill>
                <a:effectLst/>
                <a:uLnTx/>
                <a:uFillTx/>
                <a:latin typeface="Avenir Next"/>
                <a:ea typeface="+mn-ea"/>
                <a:cs typeface="+mn-cs"/>
              </a:rPr>
              <a:t>4. Kompetencer – fortsat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400" b="0" i="0" u="none" strike="noStrike" kern="1200" cap="none" spc="0" normalizeH="0" baseline="0" noProof="0">
                <a:ln>
                  <a:noFill/>
                </a:ln>
                <a:solidFill>
                  <a:srgbClr val="13B4A3"/>
                </a:solidFill>
                <a:effectLst/>
                <a:uLnTx/>
                <a:uFillTx/>
                <a:latin typeface="Avenir Next"/>
                <a:ea typeface="+mn-ea"/>
                <a:cs typeface="+mn-cs"/>
              </a:rPr>
              <a:t>Hvordan tilrettelægger vi bedst vores kompetenceudvikling?</a:t>
            </a:r>
            <a:endParaRPr kumimoji="0" lang="da-DK" sz="1400" b="0" i="0" u="none" strike="noStrike" kern="1200" cap="none" spc="0" normalizeH="0" baseline="0" noProof="0">
              <a:ln>
                <a:noFill/>
              </a:ln>
              <a:solidFill>
                <a:schemeClr val="tx1"/>
              </a:solidFill>
              <a:effectLst/>
              <a:uLnTx/>
              <a:uFillTx/>
              <a:latin typeface="Avenir Next" panose="020B0503020202020204" pitchFamily="34" charset="0"/>
              <a:ea typeface="+mn-ea"/>
              <a:cs typeface="+mn-cs"/>
            </a:endParaRPr>
          </a:p>
        </p:txBody>
      </p:sp>
      <p:sp>
        <p:nvSpPr>
          <p:cNvPr id="6" name="Rektangel 5">
            <a:extLst>
              <a:ext uri="{FF2B5EF4-FFF2-40B4-BE49-F238E27FC236}">
                <a16:creationId xmlns:a16="http://schemas.microsoft.com/office/drawing/2014/main" id="{5D2EA82C-29C7-2815-BBE0-71F9132A7D49}"/>
              </a:ext>
              <a:ext uri="{C183D7F6-B498-43B3-948B-1728B52AA6E4}">
                <adec:decorative xmlns:adec="http://schemas.microsoft.com/office/drawing/2017/decorative" val="1"/>
              </a:ext>
            </a:extLst>
          </p:cNvPr>
          <p:cNvSpPr>
            <a:spLocks noChangeAspect="1"/>
          </p:cNvSpPr>
          <p:nvPr/>
        </p:nvSpPr>
        <p:spPr>
          <a:xfrm>
            <a:off x="-1" y="-2"/>
            <a:ext cx="2869058" cy="4629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rgbClr val="14B4A3"/>
                </a:solidFill>
              </a:rPr>
              <a:t>AI genere</a:t>
            </a:r>
            <a:r>
              <a:rPr lang="da-DK" sz="1200" b="1">
                <a:solidFill>
                  <a:srgbClr val="13B4A3"/>
                </a:solidFill>
              </a:rPr>
              <a:t>lt</a:t>
            </a:r>
            <a:endParaRPr lang="da-DK" sz="1200">
              <a:solidFill>
                <a:srgbClr val="13B4A3"/>
              </a:solidFill>
            </a:endParaRPr>
          </a:p>
        </p:txBody>
      </p:sp>
      <p:sp>
        <p:nvSpPr>
          <p:cNvPr id="3" name="Rektangel 2">
            <a:extLst>
              <a:ext uri="{FF2B5EF4-FFF2-40B4-BE49-F238E27FC236}">
                <a16:creationId xmlns:a16="http://schemas.microsoft.com/office/drawing/2014/main" id="{6D1F3710-DE17-DD2F-0B66-3F478AAD9204}"/>
              </a:ext>
              <a:ext uri="{C183D7F6-B498-43B3-948B-1728B52AA6E4}">
                <adec:decorative xmlns:adec="http://schemas.microsoft.com/office/drawing/2017/decorative" val="1"/>
              </a:ext>
            </a:extLst>
          </p:cNvPr>
          <p:cNvSpPr>
            <a:spLocks noChangeAspect="1"/>
          </p:cNvSpPr>
          <p:nvPr/>
        </p:nvSpPr>
        <p:spPr>
          <a:xfrm>
            <a:off x="2869057"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Fakta &amp; cases</a:t>
            </a:r>
          </a:p>
        </p:txBody>
      </p:sp>
      <p:sp>
        <p:nvSpPr>
          <p:cNvPr id="11" name="Rektangel 10">
            <a:extLst>
              <a:ext uri="{FF2B5EF4-FFF2-40B4-BE49-F238E27FC236}">
                <a16:creationId xmlns:a16="http://schemas.microsoft.com/office/drawing/2014/main" id="{6219036D-EE46-B5D8-FABC-9755E41BF63C}"/>
              </a:ext>
              <a:ext uri="{C183D7F6-B498-43B3-948B-1728B52AA6E4}">
                <adec:decorative xmlns:adec="http://schemas.microsoft.com/office/drawing/2017/decorative" val="1"/>
              </a:ext>
            </a:extLst>
          </p:cNvPr>
          <p:cNvSpPr>
            <a:spLocks noChangeAspect="1"/>
          </p:cNvSpPr>
          <p:nvPr/>
        </p:nvSpPr>
        <p:spPr>
          <a:xfrm>
            <a:off x="4741057"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Potentialer</a:t>
            </a:r>
          </a:p>
        </p:txBody>
      </p:sp>
      <p:sp>
        <p:nvSpPr>
          <p:cNvPr id="12" name="Rektangel 11">
            <a:extLst>
              <a:ext uri="{FF2B5EF4-FFF2-40B4-BE49-F238E27FC236}">
                <a16:creationId xmlns:a16="http://schemas.microsoft.com/office/drawing/2014/main" id="{791ACC62-9397-13D1-FF94-BDEAA187863F}"/>
              </a:ext>
              <a:ext uri="{C183D7F6-B498-43B3-948B-1728B52AA6E4}">
                <adec:decorative xmlns:adec="http://schemas.microsoft.com/office/drawing/2017/decorative" val="1"/>
              </a:ext>
            </a:extLst>
          </p:cNvPr>
          <p:cNvSpPr>
            <a:spLocks noChangeAspect="1"/>
          </p:cNvSpPr>
          <p:nvPr/>
        </p:nvSpPr>
        <p:spPr>
          <a:xfrm>
            <a:off x="6604590"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Udfordringer</a:t>
            </a:r>
          </a:p>
        </p:txBody>
      </p:sp>
      <p:sp>
        <p:nvSpPr>
          <p:cNvPr id="14" name="Rektangel 13">
            <a:extLst>
              <a:ext uri="{FF2B5EF4-FFF2-40B4-BE49-F238E27FC236}">
                <a16:creationId xmlns:a16="http://schemas.microsoft.com/office/drawing/2014/main" id="{269261EE-812E-AF3F-68E6-DC7AEA020060}"/>
              </a:ext>
              <a:ext uri="{C183D7F6-B498-43B3-948B-1728B52AA6E4}">
                <adec:decorative xmlns:adec="http://schemas.microsoft.com/office/drawing/2017/decorative" val="1"/>
              </a:ext>
            </a:extLst>
          </p:cNvPr>
          <p:cNvSpPr>
            <a:spLocks noChangeAspect="1"/>
          </p:cNvSpPr>
          <p:nvPr/>
        </p:nvSpPr>
        <p:spPr>
          <a:xfrm>
            <a:off x="8468123" y="0"/>
            <a:ext cx="1872000" cy="462954"/>
          </a:xfrm>
          <a:prstGeom prst="rect">
            <a:avLst/>
          </a:prstGeom>
          <a:solidFill>
            <a:srgbClr val="13B4A3"/>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chemeClr val="bg1"/>
                </a:solidFill>
              </a:rPr>
              <a:t>Forudsætninger</a:t>
            </a:r>
          </a:p>
        </p:txBody>
      </p:sp>
      <p:sp>
        <p:nvSpPr>
          <p:cNvPr id="16" name="Rektangel 15">
            <a:extLst>
              <a:ext uri="{FF2B5EF4-FFF2-40B4-BE49-F238E27FC236}">
                <a16:creationId xmlns:a16="http://schemas.microsoft.com/office/drawing/2014/main" id="{A0D03653-A3FA-41B4-3D20-9E435898B3B0}"/>
              </a:ext>
              <a:ext uri="{C183D7F6-B498-43B3-948B-1728B52AA6E4}">
                <adec:decorative xmlns:adec="http://schemas.microsoft.com/office/drawing/2017/decorative" val="1"/>
              </a:ext>
            </a:extLst>
          </p:cNvPr>
          <p:cNvSpPr>
            <a:spLocks noChangeAspect="1"/>
          </p:cNvSpPr>
          <p:nvPr/>
        </p:nvSpPr>
        <p:spPr>
          <a:xfrm>
            <a:off x="10333429" y="0"/>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Næste skridt​</a:t>
            </a:r>
          </a:p>
        </p:txBody>
      </p:sp>
      <p:pic>
        <p:nvPicPr>
          <p:cNvPr id="37" name="Grafik 36">
            <a:extLst>
              <a:ext uri="{FF2B5EF4-FFF2-40B4-BE49-F238E27FC236}">
                <a16:creationId xmlns:a16="http://schemas.microsoft.com/office/drawing/2014/main" id="{5BF6531C-2A55-3DCD-7E2A-6B971B8F243B}"/>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5916200" y="6028650"/>
            <a:ext cx="578223" cy="544607"/>
          </a:xfrm>
          <a:prstGeom prst="rect">
            <a:avLst/>
          </a:prstGeom>
        </p:spPr>
      </p:pic>
      <p:sp>
        <p:nvSpPr>
          <p:cNvPr id="7" name="Pladsholder til indhold 1">
            <a:extLst>
              <a:ext uri="{FF2B5EF4-FFF2-40B4-BE49-F238E27FC236}">
                <a16:creationId xmlns:a16="http://schemas.microsoft.com/office/drawing/2014/main" id="{705D89C0-C327-E559-8B8B-DFDB6223F6D4}"/>
              </a:ext>
            </a:extLst>
          </p:cNvPr>
          <p:cNvSpPr txBox="1">
            <a:spLocks/>
          </p:cNvSpPr>
          <p:nvPr/>
        </p:nvSpPr>
        <p:spPr>
          <a:xfrm>
            <a:off x="442582" y="1451059"/>
            <a:ext cx="4913189" cy="3955881"/>
          </a:xfrm>
          <a:prstGeom prst="rect">
            <a:avLst/>
          </a:prstGeom>
        </p:spPr>
        <p:txBody>
          <a:bodyPr vert="horz" lIns="91440" tIns="45720" rIns="91440" bIns="45720" rtlCol="0" anchor="t">
            <a:noAutofit/>
          </a:bodyPr>
          <a:lstStyle>
            <a:defPPr>
              <a:defRPr lang="da-DK"/>
            </a:defPPr>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400" b="1">
                <a:solidFill>
                  <a:srgbClr val="13B4A3"/>
                </a:solidFill>
                <a:latin typeface="Avenir Next"/>
              </a:rPr>
              <a:t>Tilgange til kompetenceudvikling</a:t>
            </a:r>
            <a:endParaRPr lang="da-DK" sz="1400" b="1"/>
          </a:p>
          <a:p>
            <a:pPr marL="285750" indent="-285750">
              <a:lnSpc>
                <a:spcPct val="100000"/>
              </a:lnSpc>
              <a:buChar char="•"/>
            </a:pPr>
            <a:r>
              <a:rPr lang="da-DK" sz="1400" b="1">
                <a:latin typeface="Avenir Next"/>
              </a:rPr>
              <a:t>Individuelt eller kollektivt</a:t>
            </a:r>
            <a:br>
              <a:rPr lang="da-DK" sz="1400" b="1">
                <a:latin typeface="Avenir Next"/>
              </a:rPr>
            </a:br>
            <a:r>
              <a:rPr lang="da-DK" sz="1400">
                <a:latin typeface="Avenir Next"/>
              </a:rPr>
              <a:t>Nogle kommuner tilbyder medarbejderne at deltage i individuel kompetenceudvikling i form af fx webinar, kursus eller en afprøvning. Andre involverer alle medarbejdere på et område til et kollektivt kompetenceløft.</a:t>
            </a:r>
            <a:endParaRPr lang="da-DK" sz="1400" b="1">
              <a:latin typeface="Avenir Next"/>
            </a:endParaRPr>
          </a:p>
          <a:p>
            <a:pPr marL="285750" indent="-285750">
              <a:lnSpc>
                <a:spcPct val="100000"/>
              </a:lnSpc>
              <a:buChar char="•"/>
            </a:pPr>
            <a:r>
              <a:rPr lang="da-DK" sz="1400" b="1" err="1">
                <a:latin typeface="Avenir Next"/>
              </a:rPr>
              <a:t>Frisat</a:t>
            </a:r>
            <a:r>
              <a:rPr lang="da-DK" sz="1400" b="1">
                <a:latin typeface="Avenir Next"/>
              </a:rPr>
              <a:t> eller styret</a:t>
            </a:r>
            <a:br>
              <a:rPr lang="da-DK" sz="1400" b="1">
                <a:latin typeface="Avenir Next"/>
              </a:rPr>
            </a:br>
            <a:r>
              <a:rPr lang="da-DK" sz="1400">
                <a:latin typeface="Avenir Next"/>
              </a:rPr>
              <a:t>Nogle opbygger kompetencer ved at lade medarbejderne afprøve AI ud fra egen drivkraft og interesse. Andre styrer kompetence- udviklingen mere strategisk i forhold til, hvad teknologien skal bruges til.</a:t>
            </a:r>
            <a:endParaRPr lang="da-DK" sz="1400"/>
          </a:p>
          <a:p>
            <a:pPr marL="285750" indent="-285750">
              <a:lnSpc>
                <a:spcPct val="100000"/>
              </a:lnSpc>
              <a:buChar char="•"/>
            </a:pPr>
            <a:r>
              <a:rPr lang="da-DK" sz="1400" b="1">
                <a:latin typeface="Avenir Next"/>
              </a:rPr>
              <a:t>Plads til forskellighed</a:t>
            </a:r>
            <a:br>
              <a:rPr lang="da-DK" sz="1400" b="1">
                <a:latin typeface="Avenir Next"/>
              </a:rPr>
            </a:br>
            <a:r>
              <a:rPr lang="da-DK" sz="1400">
                <a:latin typeface="Avenir Next"/>
              </a:rPr>
              <a:t>Medarbejdere har ofte forskellige digitale kompetencer og erfaringer. Derfor kan det give god mening at differentiere indsatsen – og fx have et basisniveau, som alle skal være på. </a:t>
            </a:r>
            <a:endParaRPr lang="da-DK" sz="1400"/>
          </a:p>
        </p:txBody>
      </p:sp>
      <p:sp>
        <p:nvSpPr>
          <p:cNvPr id="17" name="Tekstfelt 16">
            <a:extLst>
              <a:ext uri="{FF2B5EF4-FFF2-40B4-BE49-F238E27FC236}">
                <a16:creationId xmlns:a16="http://schemas.microsoft.com/office/drawing/2014/main" id="{E1AB7C0D-14BF-FFAA-0C20-597EE7E84CDE}"/>
              </a:ext>
            </a:extLst>
          </p:cNvPr>
          <p:cNvSpPr txBox="1"/>
          <p:nvPr/>
        </p:nvSpPr>
        <p:spPr>
          <a:xfrm>
            <a:off x="1257434" y="5980787"/>
            <a:ext cx="2540002" cy="5924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275"/>
              </a:lnSpc>
            </a:pPr>
            <a:r>
              <a:rPr lang="da-DK" sz="1200">
                <a:solidFill>
                  <a:schemeClr val="accent4"/>
                </a:solidFill>
                <a:ea typeface="+mn-lt"/>
                <a:cs typeface="Segoe UI"/>
                <a:hlinkClick r:id="rId5">
                  <a:extLst>
                    <a:ext uri="{A12FA001-AC4F-418D-AE19-62706E023703}">
                      <ahyp:hlinkClr xmlns:ahyp="http://schemas.microsoft.com/office/drawing/2018/hyperlinkcolor" val="tx"/>
                    </a:ext>
                  </a:extLst>
                </a:hlinkClick>
              </a:rPr>
              <a:t>Læs analyse af medarbejderes forskellige tilgang til AI (Fremfærd Borger)</a:t>
            </a:r>
            <a:endParaRPr lang="da-DK">
              <a:solidFill>
                <a:schemeClr val="accent4"/>
              </a:solidFill>
              <a:hlinkClick r:id="rId5">
                <a:extLst>
                  <a:ext uri="{A12FA001-AC4F-418D-AE19-62706E023703}">
                    <ahyp:hlinkClr xmlns:ahyp="http://schemas.microsoft.com/office/drawing/2018/hyperlinkcolor" val="tx"/>
                  </a:ext>
                </a:extLst>
              </a:hlinkClick>
            </a:endParaRPr>
          </a:p>
        </p:txBody>
      </p:sp>
      <p:sp>
        <p:nvSpPr>
          <p:cNvPr id="9" name="Pladsholder til indhold 1">
            <a:extLst>
              <a:ext uri="{FF2B5EF4-FFF2-40B4-BE49-F238E27FC236}">
                <a16:creationId xmlns:a16="http://schemas.microsoft.com/office/drawing/2014/main" id="{BE741B94-7405-8D5E-3CD1-DA2A112A323A}"/>
              </a:ext>
            </a:extLst>
          </p:cNvPr>
          <p:cNvSpPr txBox="1">
            <a:spLocks/>
          </p:cNvSpPr>
          <p:nvPr/>
        </p:nvSpPr>
        <p:spPr>
          <a:xfrm>
            <a:off x="5522027" y="1451059"/>
            <a:ext cx="6331064" cy="4274313"/>
          </a:xfrm>
          <a:prstGeom prst="rect">
            <a:avLst/>
          </a:prstGeom>
        </p:spPr>
        <p:txBody>
          <a:bodyPr vert="horz" lIns="91440" tIns="45720" rIns="91440" bIns="45720" rtlCol="0" anchor="t">
            <a:noAutofit/>
          </a:bodyPr>
          <a:lstStyle>
            <a:defPPr>
              <a:defRPr lang="da-DK"/>
            </a:defPPr>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400" b="1">
                <a:solidFill>
                  <a:srgbClr val="13B4A3"/>
                </a:solidFill>
                <a:latin typeface="Avenir Next"/>
              </a:rPr>
              <a:t>Typer af kompetenceudvikling</a:t>
            </a:r>
          </a:p>
          <a:p>
            <a:pPr marL="342900" indent="-342900">
              <a:lnSpc>
                <a:spcPct val="100000"/>
              </a:lnSpc>
              <a:buChar char="•"/>
            </a:pPr>
            <a:r>
              <a:rPr lang="da-DK" sz="1400">
                <a:latin typeface="Avenir Next"/>
              </a:rPr>
              <a:t>Stil AI-værktøjer til rådighed, og inddrag medarbejderne og lad dem eksperimentere med at prøve teknologien af i praksis. Sørg også for, at ledere har tid til at lære teknologien at kende.</a:t>
            </a:r>
          </a:p>
          <a:p>
            <a:pPr marL="342900" indent="-342900">
              <a:lnSpc>
                <a:spcPct val="100000"/>
              </a:lnSpc>
              <a:buChar char="•"/>
            </a:pPr>
            <a:r>
              <a:rPr lang="da-DK" sz="1400">
                <a:latin typeface="Avenir Next"/>
              </a:rPr>
              <a:t>Uddan AI-superbrugere eller -ambassadører, der kan hjælpe deres kollegaer.</a:t>
            </a:r>
          </a:p>
          <a:p>
            <a:pPr marL="342900" indent="-342900">
              <a:lnSpc>
                <a:spcPct val="100000"/>
              </a:lnSpc>
              <a:buFont typeface="Arial" panose="020B0604020202020204" pitchFamily="34" charset="0"/>
              <a:buChar char="•"/>
            </a:pPr>
            <a:r>
              <a:rPr lang="da-DK" sz="1400">
                <a:latin typeface="Avenir Next"/>
              </a:rPr>
              <a:t>Lav kollektive introduktioner og drøftelser på personalemøder, workshops og kurser.</a:t>
            </a:r>
          </a:p>
          <a:p>
            <a:pPr marL="342900" indent="-342900">
              <a:lnSpc>
                <a:spcPct val="100000"/>
              </a:lnSpc>
              <a:buChar char="•"/>
            </a:pPr>
            <a:r>
              <a:rPr lang="da-DK" sz="1400">
                <a:latin typeface="Avenir Next"/>
              </a:rPr>
              <a:t>Hav it-leverandører eller -konsulenter tæt på til at guide og vejlede.</a:t>
            </a:r>
            <a:br>
              <a:rPr lang="da-DK" sz="1400">
                <a:latin typeface="Avenir Next"/>
              </a:rPr>
            </a:br>
            <a:endParaRPr lang="da-DK" sz="1400">
              <a:latin typeface="Avenir Next"/>
            </a:endParaRPr>
          </a:p>
          <a:p>
            <a:pPr marL="342900" indent="-342900">
              <a:lnSpc>
                <a:spcPct val="100000"/>
              </a:lnSpc>
              <a:spcBef>
                <a:spcPts val="0"/>
              </a:spcBef>
              <a:buChar char="•"/>
            </a:pPr>
            <a:r>
              <a:rPr lang="da-DK" sz="1400">
                <a:latin typeface="Avenir Next"/>
              </a:rPr>
              <a:t>Start et større udviklings- eller afprøvningsprojekt enten lokalt eller sammen med andre.</a:t>
            </a:r>
          </a:p>
          <a:p>
            <a:pPr marL="342900" indent="-342900">
              <a:lnSpc>
                <a:spcPts val="975"/>
              </a:lnSpc>
              <a:spcBef>
                <a:spcPts val="0"/>
              </a:spcBef>
              <a:buChar char="•"/>
            </a:pPr>
            <a:endParaRPr lang="da-DK" sz="1400">
              <a:latin typeface="Avenir Next"/>
            </a:endParaRPr>
          </a:p>
          <a:p>
            <a:pPr marL="342900" indent="-342900">
              <a:lnSpc>
                <a:spcPts val="975"/>
              </a:lnSpc>
              <a:spcBef>
                <a:spcPts val="0"/>
              </a:spcBef>
              <a:buChar char="•"/>
            </a:pPr>
            <a:r>
              <a:rPr lang="da-DK" sz="1400">
                <a:latin typeface="Avenir Next"/>
              </a:rPr>
              <a:t>Etablér læringsgrupper og netværk med erfaringsudveksling.</a:t>
            </a:r>
            <a:r>
              <a:rPr lang="en-US" sz="1400">
                <a:latin typeface="Avenir Next"/>
              </a:rPr>
              <a:t> </a:t>
            </a:r>
          </a:p>
          <a:p>
            <a:pPr marL="342900" indent="-342900">
              <a:lnSpc>
                <a:spcPts val="975"/>
              </a:lnSpc>
              <a:spcBef>
                <a:spcPts val="0"/>
              </a:spcBef>
              <a:buChar char="•"/>
            </a:pPr>
            <a:endParaRPr lang="da-DK" sz="1400">
              <a:latin typeface="Avenir Next"/>
            </a:endParaRPr>
          </a:p>
          <a:p>
            <a:pPr marL="342900" indent="-342900">
              <a:lnSpc>
                <a:spcPct val="100000"/>
              </a:lnSpc>
              <a:spcBef>
                <a:spcPts val="0"/>
              </a:spcBef>
              <a:buChar char="•"/>
            </a:pPr>
            <a:r>
              <a:rPr lang="da-DK" sz="1400">
                <a:latin typeface="Avenir Next"/>
              </a:rPr>
              <a:t>Brug e-læring, fælles </a:t>
            </a:r>
            <a:r>
              <a:rPr lang="da-DK" sz="1400" err="1">
                <a:latin typeface="Avenir Next"/>
              </a:rPr>
              <a:t>vidensportal</a:t>
            </a:r>
            <a:r>
              <a:rPr lang="da-DK" sz="1400">
                <a:latin typeface="Avenir Next"/>
              </a:rPr>
              <a:t>, nyhedsbreve, kampagner til at dele viden. </a:t>
            </a:r>
            <a:r>
              <a:rPr lang="en-US" sz="1400">
                <a:latin typeface="Avenir Next"/>
              </a:rPr>
              <a:t> </a:t>
            </a:r>
          </a:p>
          <a:p>
            <a:pPr marL="342900" indent="-342900">
              <a:lnSpc>
                <a:spcPts val="975"/>
              </a:lnSpc>
              <a:spcBef>
                <a:spcPts val="0"/>
              </a:spcBef>
              <a:buChar char="•"/>
            </a:pPr>
            <a:endParaRPr lang="da-DK" sz="1400">
              <a:latin typeface="Avenir Next"/>
            </a:endParaRPr>
          </a:p>
          <a:p>
            <a:pPr marL="342900" indent="-342900">
              <a:lnSpc>
                <a:spcPts val="975"/>
              </a:lnSpc>
              <a:spcBef>
                <a:spcPts val="0"/>
              </a:spcBef>
              <a:buChar char="•"/>
            </a:pPr>
            <a:r>
              <a:rPr lang="da-DK" sz="1400">
                <a:latin typeface="Avenir Next"/>
              </a:rPr>
              <a:t>Send medarbejdere på kompetencegivende efteruddannelse.</a:t>
            </a:r>
            <a:r>
              <a:rPr lang="en-US" sz="1400">
                <a:latin typeface="Avenir Next"/>
              </a:rPr>
              <a:t> </a:t>
            </a:r>
            <a:endParaRPr lang="da-DK" sz="1400">
              <a:latin typeface="Avenir Next"/>
            </a:endParaRPr>
          </a:p>
        </p:txBody>
      </p:sp>
      <p:sp>
        <p:nvSpPr>
          <p:cNvPr id="33" name="Tekstfelt 32">
            <a:extLst>
              <a:ext uri="{FF2B5EF4-FFF2-40B4-BE49-F238E27FC236}">
                <a16:creationId xmlns:a16="http://schemas.microsoft.com/office/drawing/2014/main" id="{65308544-9C5A-B9A6-A59A-35F9B4CDC88C}"/>
              </a:ext>
            </a:extLst>
          </p:cNvPr>
          <p:cNvSpPr txBox="1"/>
          <p:nvPr/>
        </p:nvSpPr>
        <p:spPr>
          <a:xfrm>
            <a:off x="6604590" y="6143011"/>
            <a:ext cx="3335057" cy="4302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275"/>
              </a:lnSpc>
            </a:pPr>
            <a:r>
              <a:rPr lang="da-DK" sz="1200">
                <a:solidFill>
                  <a:schemeClr val="accent4"/>
                </a:solidFill>
                <a:ea typeface="+mn-lt"/>
                <a:cs typeface="Segoe UI"/>
                <a:hlinkClick r:id="rId6">
                  <a:extLst>
                    <a:ext uri="{A12FA001-AC4F-418D-AE19-62706E023703}">
                      <ahyp:hlinkClr xmlns:ahyp="http://schemas.microsoft.com/office/drawing/2018/hyperlinkcolor" val="tx"/>
                    </a:ext>
                  </a:extLst>
                </a:hlinkClick>
              </a:rPr>
              <a:t>Fem </a:t>
            </a:r>
            <a:r>
              <a:rPr lang="da-DK" sz="1200">
                <a:solidFill>
                  <a:schemeClr val="accent4"/>
                </a:solidFill>
                <a:ea typeface="+mn-lt"/>
                <a:cs typeface="+mn-lt"/>
                <a:hlinkClick r:id="rId6">
                  <a:extLst>
                    <a:ext uri="{A12FA001-AC4F-418D-AE19-62706E023703}">
                      <ahyp:hlinkClr xmlns:ahyp="http://schemas.microsoft.com/office/drawing/2018/hyperlinkcolor" val="tx"/>
                    </a:ext>
                  </a:extLst>
                </a:hlinkClick>
              </a:rPr>
              <a:t>eksempler på kompetenceforløb  om generativ AI i kommunerne (KL)</a:t>
            </a:r>
            <a:endParaRPr lang="da-DK" sz="1200">
              <a:solidFill>
                <a:schemeClr val="accent4"/>
              </a:solidFill>
              <a:cs typeface="Segoe UI"/>
              <a:hlinkClick r:id="rId6">
                <a:extLst>
                  <a:ext uri="{A12FA001-AC4F-418D-AE19-62706E023703}">
                    <ahyp:hlinkClr xmlns:ahyp="http://schemas.microsoft.com/office/drawing/2018/hyperlinkcolor" val="tx"/>
                  </a:ext>
                </a:extLst>
              </a:hlinkClick>
            </a:endParaRPr>
          </a:p>
        </p:txBody>
      </p:sp>
      <p:pic>
        <p:nvPicPr>
          <p:cNvPr id="18" name="Grafik 17">
            <a:extLst>
              <a:ext uri="{FF2B5EF4-FFF2-40B4-BE49-F238E27FC236}">
                <a16:creationId xmlns:a16="http://schemas.microsoft.com/office/drawing/2014/main" id="{4230CE13-AD28-3142-D518-0AA6239B70C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679211" y="5952525"/>
            <a:ext cx="578223" cy="544607"/>
          </a:xfrm>
          <a:prstGeom prst="rect">
            <a:avLst/>
          </a:prstGeom>
        </p:spPr>
      </p:pic>
    </p:spTree>
    <p:extLst>
      <p:ext uri="{BB962C8B-B14F-4D97-AF65-F5344CB8AC3E}">
        <p14:creationId xmlns:p14="http://schemas.microsoft.com/office/powerpoint/2010/main" val="2273632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E0525-DE83-1031-8893-65619A165A51}"/>
            </a:ext>
          </a:extLst>
        </p:cNvPr>
        <p:cNvGrpSpPr/>
        <p:nvPr/>
      </p:nvGrpSpPr>
      <p:grpSpPr>
        <a:xfrm>
          <a:off x="0" y="0"/>
          <a:ext cx="0" cy="0"/>
          <a:chOff x="0" y="0"/>
          <a:chExt cx="0" cy="0"/>
        </a:xfrm>
      </p:grpSpPr>
      <p:sp>
        <p:nvSpPr>
          <p:cNvPr id="6" name="Rektangel 5">
            <a:extLst>
              <a:ext uri="{FF2B5EF4-FFF2-40B4-BE49-F238E27FC236}">
                <a16:creationId xmlns:a16="http://schemas.microsoft.com/office/drawing/2014/main" id="{28F88DFC-C030-B72E-2C17-0DF83A987B56}"/>
              </a:ext>
              <a:ext uri="{C183D7F6-B498-43B3-948B-1728B52AA6E4}">
                <adec:decorative xmlns:adec="http://schemas.microsoft.com/office/drawing/2017/decorative" val="1"/>
              </a:ext>
            </a:extLst>
          </p:cNvPr>
          <p:cNvSpPr>
            <a:spLocks noChangeAspect="1"/>
          </p:cNvSpPr>
          <p:nvPr/>
        </p:nvSpPr>
        <p:spPr>
          <a:xfrm>
            <a:off x="-1" y="-2"/>
            <a:ext cx="2869058" cy="4629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rgbClr val="13B4A3"/>
                </a:solidFill>
              </a:rPr>
              <a:t>AI generelt</a:t>
            </a:r>
            <a:endParaRPr lang="da-DK" sz="1200">
              <a:solidFill>
                <a:srgbClr val="13B4A3"/>
              </a:solidFill>
            </a:endParaRPr>
          </a:p>
        </p:txBody>
      </p:sp>
      <p:sp>
        <p:nvSpPr>
          <p:cNvPr id="5" name="Pladsholder til indhold 3">
            <a:extLst>
              <a:ext uri="{FF2B5EF4-FFF2-40B4-BE49-F238E27FC236}">
                <a16:creationId xmlns:a16="http://schemas.microsoft.com/office/drawing/2014/main" id="{C7E2B01C-C2FE-B368-4DF8-F3712BA7D0F8}"/>
              </a:ext>
            </a:extLst>
          </p:cNvPr>
          <p:cNvSpPr txBox="1">
            <a:spLocks noGrp="1"/>
          </p:cNvSpPr>
          <p:nvPr>
            <p:ph type="title" idx="4294967295"/>
          </p:nvPr>
        </p:nvSpPr>
        <p:spPr>
          <a:xfrm>
            <a:off x="436650" y="345100"/>
            <a:ext cx="9063811" cy="12573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900" b="1" i="0" u="none" strike="noStrike" kern="1200" cap="none" spc="0" normalizeH="0" baseline="0" noProof="0">
                <a:ln>
                  <a:noFill/>
                </a:ln>
                <a:solidFill>
                  <a:srgbClr val="14B4A3"/>
                </a:solidFill>
                <a:effectLst/>
                <a:uLnTx/>
                <a:uFillTx/>
                <a:latin typeface="Avenir Next"/>
                <a:ea typeface="+mn-ea"/>
                <a:cs typeface="+mn-cs"/>
              </a:rPr>
              <a:t>5. Ledelse af AI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1400" b="0" i="0" u="none" strike="noStrike" kern="1200" cap="none" spc="0" normalizeH="0" baseline="0" noProof="0">
                <a:ln>
                  <a:noFill/>
                </a:ln>
                <a:solidFill>
                  <a:srgbClr val="13B4A3"/>
                </a:solidFill>
                <a:effectLst/>
                <a:uLnTx/>
                <a:uFillTx/>
                <a:latin typeface="Avenir Next"/>
                <a:ea typeface="+mn-ea"/>
                <a:cs typeface="+mn-cs"/>
              </a:rPr>
              <a:t>Hvilke krav stiller processen til vores ledelse og organisation?</a:t>
            </a:r>
            <a:endParaRPr kumimoji="0" lang="da-DK" sz="1400" b="0" i="0" u="none" strike="noStrike" kern="1200" cap="none" spc="0" normalizeH="0" baseline="0" noProof="0">
              <a:ln>
                <a:noFill/>
              </a:ln>
              <a:solidFill>
                <a:srgbClr val="14B4A3"/>
              </a:solidFill>
              <a:effectLst/>
              <a:uLnTx/>
              <a:uFillTx/>
              <a:latin typeface="Avenir Next"/>
              <a:ea typeface="+mn-ea"/>
              <a:cs typeface="+mn-cs"/>
            </a:endParaRPr>
          </a:p>
        </p:txBody>
      </p:sp>
      <p:sp>
        <p:nvSpPr>
          <p:cNvPr id="2" name="Rektangel 1">
            <a:extLst>
              <a:ext uri="{FF2B5EF4-FFF2-40B4-BE49-F238E27FC236}">
                <a16:creationId xmlns:a16="http://schemas.microsoft.com/office/drawing/2014/main" id="{ECCBCCA9-ECCD-4CEA-F398-B5EAD9E83858}"/>
              </a:ext>
              <a:ext uri="{C183D7F6-B498-43B3-948B-1728B52AA6E4}">
                <adec:decorative xmlns:adec="http://schemas.microsoft.com/office/drawing/2017/decorative" val="1"/>
              </a:ext>
            </a:extLst>
          </p:cNvPr>
          <p:cNvSpPr>
            <a:spLocks noChangeAspect="1"/>
          </p:cNvSpPr>
          <p:nvPr/>
        </p:nvSpPr>
        <p:spPr>
          <a:xfrm>
            <a:off x="2869057"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Fakta &amp; cases</a:t>
            </a:r>
          </a:p>
        </p:txBody>
      </p:sp>
      <p:sp>
        <p:nvSpPr>
          <p:cNvPr id="3" name="Rektangel 2">
            <a:extLst>
              <a:ext uri="{FF2B5EF4-FFF2-40B4-BE49-F238E27FC236}">
                <a16:creationId xmlns:a16="http://schemas.microsoft.com/office/drawing/2014/main" id="{CA3AA217-67EF-21F3-6770-8093CCC7D4A8}"/>
              </a:ext>
              <a:ext uri="{C183D7F6-B498-43B3-948B-1728B52AA6E4}">
                <adec:decorative xmlns:adec="http://schemas.microsoft.com/office/drawing/2017/decorative" val="1"/>
              </a:ext>
            </a:extLst>
          </p:cNvPr>
          <p:cNvSpPr>
            <a:spLocks noChangeAspect="1"/>
          </p:cNvSpPr>
          <p:nvPr/>
        </p:nvSpPr>
        <p:spPr>
          <a:xfrm>
            <a:off x="4741057"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Potentialer</a:t>
            </a:r>
          </a:p>
        </p:txBody>
      </p:sp>
      <p:sp>
        <p:nvSpPr>
          <p:cNvPr id="11" name="Rektangel 10">
            <a:extLst>
              <a:ext uri="{FF2B5EF4-FFF2-40B4-BE49-F238E27FC236}">
                <a16:creationId xmlns:a16="http://schemas.microsoft.com/office/drawing/2014/main" id="{E41BA41C-079C-B827-EC0E-2E9E8BEF0BFD}"/>
              </a:ext>
              <a:ext uri="{C183D7F6-B498-43B3-948B-1728B52AA6E4}">
                <adec:decorative xmlns:adec="http://schemas.microsoft.com/office/drawing/2017/decorative" val="1"/>
              </a:ext>
            </a:extLst>
          </p:cNvPr>
          <p:cNvSpPr>
            <a:spLocks noChangeAspect="1"/>
          </p:cNvSpPr>
          <p:nvPr/>
        </p:nvSpPr>
        <p:spPr>
          <a:xfrm>
            <a:off x="6604590"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Udfordringer</a:t>
            </a:r>
          </a:p>
        </p:txBody>
      </p:sp>
      <p:sp>
        <p:nvSpPr>
          <p:cNvPr id="20" name="Rektangel 19">
            <a:extLst>
              <a:ext uri="{FF2B5EF4-FFF2-40B4-BE49-F238E27FC236}">
                <a16:creationId xmlns:a16="http://schemas.microsoft.com/office/drawing/2014/main" id="{2CC98408-BFAF-557A-838D-CB4A8E9EB7C5}"/>
              </a:ext>
              <a:ext uri="{C183D7F6-B498-43B3-948B-1728B52AA6E4}">
                <adec:decorative xmlns:adec="http://schemas.microsoft.com/office/drawing/2017/decorative" val="1"/>
              </a:ext>
            </a:extLst>
          </p:cNvPr>
          <p:cNvSpPr>
            <a:spLocks noChangeAspect="1"/>
          </p:cNvSpPr>
          <p:nvPr/>
        </p:nvSpPr>
        <p:spPr>
          <a:xfrm>
            <a:off x="8468123" y="0"/>
            <a:ext cx="1872000" cy="462954"/>
          </a:xfrm>
          <a:prstGeom prst="rect">
            <a:avLst/>
          </a:prstGeom>
          <a:solidFill>
            <a:srgbClr val="13B4A3"/>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chemeClr val="bg1"/>
                </a:solidFill>
              </a:rPr>
              <a:t>Forudsætninger</a:t>
            </a:r>
          </a:p>
        </p:txBody>
      </p:sp>
      <p:sp>
        <p:nvSpPr>
          <p:cNvPr id="21" name="Rektangel 20">
            <a:extLst>
              <a:ext uri="{FF2B5EF4-FFF2-40B4-BE49-F238E27FC236}">
                <a16:creationId xmlns:a16="http://schemas.microsoft.com/office/drawing/2014/main" id="{45A765E5-72BC-1420-4776-7E51AE98AACE}"/>
              </a:ext>
              <a:ext uri="{C183D7F6-B498-43B3-948B-1728B52AA6E4}">
                <adec:decorative xmlns:adec="http://schemas.microsoft.com/office/drawing/2017/decorative" val="1"/>
              </a:ext>
            </a:extLst>
          </p:cNvPr>
          <p:cNvSpPr>
            <a:spLocks noChangeAspect="1"/>
          </p:cNvSpPr>
          <p:nvPr/>
        </p:nvSpPr>
        <p:spPr>
          <a:xfrm>
            <a:off x="10333429" y="0"/>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Næste skridt​</a:t>
            </a:r>
          </a:p>
        </p:txBody>
      </p:sp>
      <p:sp>
        <p:nvSpPr>
          <p:cNvPr id="157" name="Pladsholder til indhold 1">
            <a:extLst>
              <a:ext uri="{FF2B5EF4-FFF2-40B4-BE49-F238E27FC236}">
                <a16:creationId xmlns:a16="http://schemas.microsoft.com/office/drawing/2014/main" id="{321F8AD9-746C-7613-DCC6-44CA0C796E1F}"/>
              </a:ext>
            </a:extLst>
          </p:cNvPr>
          <p:cNvSpPr>
            <a:spLocks noGrp="1"/>
          </p:cNvSpPr>
          <p:nvPr>
            <p:ph sz="half" idx="1"/>
          </p:nvPr>
        </p:nvSpPr>
        <p:spPr>
          <a:xfrm>
            <a:off x="435946" y="1483646"/>
            <a:ext cx="4191981" cy="4751570"/>
          </a:xfrm>
        </p:spPr>
        <p:txBody>
          <a:bodyPr vert="horz" lIns="91440" tIns="45720" rIns="91440" bIns="45720" rtlCol="0" anchor="t">
            <a:noAutofit/>
          </a:bodyPr>
          <a:lstStyle/>
          <a:p>
            <a:r>
              <a:rPr lang="da-DK" sz="1400" b="1">
                <a:solidFill>
                  <a:srgbClr val="13B4A3"/>
                </a:solidFill>
                <a:latin typeface="Avenir Next"/>
              </a:rPr>
              <a:t>Strategisk afklaring </a:t>
            </a:r>
            <a:br>
              <a:rPr lang="da-DK" sz="1400" b="1">
                <a:latin typeface="Avenir Next"/>
              </a:rPr>
            </a:br>
            <a:r>
              <a:rPr lang="da-DK" sz="1400">
                <a:solidFill>
                  <a:srgbClr val="13B4A3"/>
                </a:solidFill>
                <a:latin typeface="Avenir Next"/>
              </a:rPr>
              <a:t>– i dialog med resten af ledelseskæden og MED</a:t>
            </a:r>
            <a:endParaRPr lang="da-DK" sz="1400"/>
          </a:p>
          <a:p>
            <a:pPr marL="171450" indent="-171450">
              <a:buFont typeface="Arial" panose="020B0604020202020204" pitchFamily="34" charset="0"/>
              <a:buChar char="•"/>
            </a:pPr>
            <a:r>
              <a:rPr lang="da-DK" sz="1400">
                <a:solidFill>
                  <a:srgbClr val="000000"/>
                </a:solidFill>
                <a:latin typeface="Avenir Next"/>
              </a:rPr>
              <a:t>Præcisér, hvordan AI-anvendelsen understøtter kerneopgaven og prioritér, hvor det giver mest mening at satse på at bruge AI. </a:t>
            </a:r>
          </a:p>
          <a:p>
            <a:pPr marL="171450" indent="-171450">
              <a:buChar char="•"/>
            </a:pPr>
            <a:r>
              <a:rPr lang="da-DK" sz="1400">
                <a:solidFill>
                  <a:srgbClr val="000000"/>
                </a:solidFill>
                <a:latin typeface="Avenir Next"/>
              </a:rPr>
              <a:t>Sørg for, at forudsætningerne for at bruge AI er afklaret. Inddrag GDPR-koordinator tidligt.  </a:t>
            </a:r>
            <a:endParaRPr lang="da-DK" sz="1400" b="1">
              <a:solidFill>
                <a:srgbClr val="000000"/>
              </a:solidFill>
              <a:latin typeface="Avenir Next"/>
            </a:endParaRPr>
          </a:p>
          <a:p>
            <a:pPr marL="171450" indent="-171450">
              <a:buChar char="•"/>
            </a:pPr>
            <a:r>
              <a:rPr lang="da-DK" sz="1400">
                <a:solidFill>
                  <a:srgbClr val="000000"/>
                </a:solidFill>
                <a:latin typeface="Avenir Next"/>
              </a:rPr>
              <a:t>Vurdér investeringsbehovet i forhold til teknologi og kompetencer. </a:t>
            </a:r>
          </a:p>
          <a:p>
            <a:pPr marL="171450" indent="-171450">
              <a:buChar char="•"/>
            </a:pPr>
            <a:r>
              <a:rPr lang="da-DK" sz="1400">
                <a:solidFill>
                  <a:srgbClr val="000000"/>
                </a:solidFill>
                <a:latin typeface="Avenir Next"/>
              </a:rPr>
              <a:t>Afstem forventninger om gevinster og deres tidshorisont.</a:t>
            </a:r>
            <a:endParaRPr lang="da-DK" sz="1400"/>
          </a:p>
          <a:p>
            <a:pPr marL="171450" indent="-171450">
              <a:buChar char="•"/>
            </a:pPr>
            <a:r>
              <a:rPr lang="da-DK" sz="1400">
                <a:solidFill>
                  <a:srgbClr val="000000"/>
                </a:solidFill>
                <a:latin typeface="Avenir Next"/>
              </a:rPr>
              <a:t>Træk på erfaringer fra andre forandrings- og innovationsprocesser.</a:t>
            </a:r>
          </a:p>
          <a:p>
            <a:pPr marL="171450" indent="-171450">
              <a:buChar char="•"/>
            </a:pPr>
            <a:r>
              <a:rPr lang="da-DK" sz="1400">
                <a:solidFill>
                  <a:srgbClr val="000000"/>
                </a:solidFill>
                <a:latin typeface="Avenir Next"/>
              </a:rPr>
              <a:t>Overvej samarbejde og arbejdsdeling med andre afdelinger, fx digitalisering.</a:t>
            </a:r>
          </a:p>
          <a:p>
            <a:pPr marL="171450" indent="-171450">
              <a:buChar char="•"/>
            </a:pPr>
            <a:r>
              <a:rPr lang="da-DK" sz="1400">
                <a:solidFill>
                  <a:srgbClr val="000000"/>
                </a:solidFill>
                <a:latin typeface="Avenir Next"/>
              </a:rPr>
              <a:t>Find metoder til at måle AI-løsningernes effekt og værdiskabelse.</a:t>
            </a:r>
          </a:p>
          <a:p>
            <a:pPr marL="171450" indent="-171450">
              <a:buChar char="•"/>
            </a:pPr>
            <a:r>
              <a:rPr lang="da-DK" sz="1400">
                <a:solidFill>
                  <a:srgbClr val="000000"/>
                </a:solidFill>
                <a:latin typeface="Avenir Next"/>
              </a:rPr>
              <a:t>Skab en tydelig fortælling om jeres brug af AI og afstem forventninger med borgere/brugere.</a:t>
            </a:r>
            <a:endParaRPr lang="en-US" sz="1400">
              <a:solidFill>
                <a:srgbClr val="000000"/>
              </a:solidFill>
              <a:latin typeface="Avenir Next"/>
            </a:endParaRPr>
          </a:p>
        </p:txBody>
      </p:sp>
      <p:sp>
        <p:nvSpPr>
          <p:cNvPr id="159" name="Pladsholder til indhold 1">
            <a:extLst>
              <a:ext uri="{FF2B5EF4-FFF2-40B4-BE49-F238E27FC236}">
                <a16:creationId xmlns:a16="http://schemas.microsoft.com/office/drawing/2014/main" id="{C1F1F801-DB17-B752-3632-9DC94194561D}"/>
              </a:ext>
            </a:extLst>
          </p:cNvPr>
          <p:cNvSpPr txBox="1">
            <a:spLocks/>
          </p:cNvSpPr>
          <p:nvPr/>
        </p:nvSpPr>
        <p:spPr>
          <a:xfrm>
            <a:off x="4706083" y="1489730"/>
            <a:ext cx="4014255" cy="475659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400" b="1">
                <a:solidFill>
                  <a:srgbClr val="13B4A3"/>
                </a:solidFill>
                <a:latin typeface="Avenir Next"/>
              </a:rPr>
              <a:t>AI-ledelse i hverdagen </a:t>
            </a:r>
            <a:br>
              <a:rPr lang="da-DK" sz="1400" b="1">
                <a:solidFill>
                  <a:srgbClr val="13B4A3"/>
                </a:solidFill>
                <a:latin typeface="Avenir Next"/>
              </a:rPr>
            </a:br>
            <a:r>
              <a:rPr lang="da-DK" sz="1400">
                <a:solidFill>
                  <a:srgbClr val="13B4A3"/>
                </a:solidFill>
                <a:latin typeface="Avenir Next"/>
              </a:rPr>
              <a:t>– i dialog med medarbejdere og lederkolleger</a:t>
            </a:r>
            <a:r>
              <a:rPr lang="da-DK" sz="1400" b="1">
                <a:solidFill>
                  <a:srgbClr val="13B4A3"/>
                </a:solidFill>
                <a:latin typeface="Avenir Next"/>
              </a:rPr>
              <a:t> </a:t>
            </a:r>
            <a:endParaRPr lang="da-DK" sz="1400" b="1">
              <a:solidFill>
                <a:srgbClr val="13B4A3"/>
              </a:solidFill>
            </a:endParaRPr>
          </a:p>
          <a:p>
            <a:pPr marL="285750" indent="-285750">
              <a:buChar char="•"/>
            </a:pPr>
            <a:r>
              <a:rPr lang="da-DK" sz="1400">
                <a:latin typeface="Avenir Next"/>
              </a:rPr>
              <a:t>Sæt retning for brugen af AI, så medarbejderne ikke oplever, at de er 'alene hjemme'.</a:t>
            </a:r>
          </a:p>
          <a:p>
            <a:pPr marL="285750" indent="-285750">
              <a:buFont typeface="Arial,Sans-Serif" panose="020B0604020202020204" pitchFamily="34" charset="0"/>
              <a:buChar char="•"/>
            </a:pPr>
            <a:r>
              <a:rPr lang="da-DK" sz="1400">
                <a:latin typeface="Avenir Next"/>
              </a:rPr>
              <a:t>Kommunikér åbent om perspektiverne i AI herunder både potentielle gevinster og udfordringer.</a:t>
            </a:r>
          </a:p>
          <a:p>
            <a:pPr marL="285750" indent="-285750">
              <a:buFont typeface="Arial,Sans-Serif" panose="020B0604020202020204" pitchFamily="34" charset="0"/>
              <a:buChar char="•"/>
            </a:pPr>
            <a:r>
              <a:rPr lang="da-DK" sz="1400">
                <a:latin typeface="Avenir Next"/>
              </a:rPr>
              <a:t>Inddrag medarbejderne i dialogen om AI. Tag deres forslag og bekymringer alvorligt. </a:t>
            </a:r>
          </a:p>
          <a:p>
            <a:pPr marL="285750" indent="-285750">
              <a:buFont typeface="Arial" panose="020B0604020202020204" pitchFamily="34" charset="0"/>
              <a:buChar char="•"/>
            </a:pPr>
            <a:r>
              <a:rPr lang="da-DK" sz="1400">
                <a:latin typeface="Avenir Next"/>
              </a:rPr>
              <a:t>Understøt en kreativ og innovativ tilgang til AI, så gamle arbejdsgange ikke bare flyttes med over i AI-løsninger</a:t>
            </a:r>
          </a:p>
          <a:p>
            <a:pPr marL="285750" indent="-285750">
              <a:buFont typeface="Arial,Sans-Serif" panose="020B0604020202020204" pitchFamily="34" charset="0"/>
              <a:buChar char="•"/>
            </a:pPr>
            <a:r>
              <a:rPr lang="da-DK" sz="1400">
                <a:latin typeface="Avenir Next"/>
              </a:rPr>
              <a:t>Giv plads til at afprøve og eksperimentere med AI. Del jeres erfaringer, så eksperimenter bliver til fælles læring. </a:t>
            </a:r>
          </a:p>
          <a:p>
            <a:pPr marL="285750" indent="-285750">
              <a:buFont typeface="Arial,Sans-Serif" panose="020B0604020202020204" pitchFamily="34" charset="0"/>
              <a:buChar char="•"/>
            </a:pPr>
            <a:r>
              <a:rPr lang="da-DK" sz="1400">
                <a:latin typeface="Avenir Next"/>
              </a:rPr>
              <a:t>Del jeres erfaringer med ledelseskolleger, så  andre kan få gavn af dem. </a:t>
            </a:r>
            <a:endParaRPr lang="da-DK" sz="1400"/>
          </a:p>
        </p:txBody>
      </p:sp>
      <p:sp>
        <p:nvSpPr>
          <p:cNvPr id="191" name="Rektangel 190">
            <a:extLst>
              <a:ext uri="{FF2B5EF4-FFF2-40B4-BE49-F238E27FC236}">
                <a16:creationId xmlns:a16="http://schemas.microsoft.com/office/drawing/2014/main" id="{19DAD72D-A32D-777B-08D9-1FA19ADC3279}"/>
              </a:ext>
            </a:extLst>
          </p:cNvPr>
          <p:cNvSpPr/>
          <p:nvPr/>
        </p:nvSpPr>
        <p:spPr>
          <a:xfrm>
            <a:off x="8956865" y="2297944"/>
            <a:ext cx="2799188" cy="6566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lstStyle/>
          <a:p>
            <a:r>
              <a:rPr lang="da-DK" sz="1600" b="1" i="1">
                <a:solidFill>
                  <a:schemeClr val="accent4"/>
                </a:solidFill>
              </a:rPr>
              <a:t>Se mere om ledelse af AI</a:t>
            </a:r>
            <a:endParaRPr lang="da-DK">
              <a:solidFill>
                <a:schemeClr val="accent4"/>
              </a:solidFill>
            </a:endParaRPr>
          </a:p>
        </p:txBody>
      </p:sp>
      <p:sp>
        <p:nvSpPr>
          <p:cNvPr id="120" name="Tekstfelt 119">
            <a:extLst>
              <a:ext uri="{FF2B5EF4-FFF2-40B4-BE49-F238E27FC236}">
                <a16:creationId xmlns:a16="http://schemas.microsoft.com/office/drawing/2014/main" id="{E0CC165E-75E9-7AF6-6FD1-BCF95D734C67}"/>
              </a:ext>
            </a:extLst>
          </p:cNvPr>
          <p:cNvSpPr txBox="1"/>
          <p:nvPr/>
        </p:nvSpPr>
        <p:spPr>
          <a:xfrm>
            <a:off x="8956865" y="2880522"/>
            <a:ext cx="2864015" cy="2930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ts val="1259"/>
              </a:lnSpc>
              <a:buFont typeface="Arial,Sans-Serif"/>
              <a:buChar char="•"/>
            </a:pPr>
            <a:r>
              <a:rPr lang="da-DK" sz="1200">
                <a:solidFill>
                  <a:schemeClr val="accent4"/>
                </a:solidFill>
                <a:cs typeface="Arial"/>
                <a:hlinkClick r:id="rId3">
                  <a:extLst>
                    <a:ext uri="{A12FA001-AC4F-418D-AE19-62706E023703}">
                      <ahyp:hlinkClr xmlns:ahyp="http://schemas.microsoft.com/office/drawing/2018/hyperlinkcolor" val="tx"/>
                    </a:ext>
                  </a:extLst>
                </a:hlinkClick>
              </a:rPr>
              <a:t>Webinarrække om ledelse af implementering af generativ AI? (Lederweb)</a:t>
            </a:r>
            <a:endParaRPr lang="da-DK" sz="1200" u="sng">
              <a:solidFill>
                <a:schemeClr val="accent4"/>
              </a:solidFill>
              <a:cs typeface="Arial"/>
              <a:hlinkClick r:id="rId3">
                <a:extLst>
                  <a:ext uri="{A12FA001-AC4F-418D-AE19-62706E023703}">
                    <ahyp:hlinkClr xmlns:ahyp="http://schemas.microsoft.com/office/drawing/2018/hyperlinkcolor" val="tx"/>
                  </a:ext>
                </a:extLst>
              </a:hlinkClick>
            </a:endParaRPr>
          </a:p>
          <a:p>
            <a:pPr marL="285750" indent="-285750">
              <a:lnSpc>
                <a:spcPts val="1259"/>
              </a:lnSpc>
              <a:buFont typeface="Arial,Sans-Serif"/>
              <a:buChar char="•"/>
            </a:pPr>
            <a:endParaRPr lang="da-DK" sz="1200">
              <a:solidFill>
                <a:schemeClr val="accent4"/>
              </a:solidFill>
              <a:latin typeface="Avenir Next"/>
              <a:cs typeface="Arial"/>
            </a:endParaRPr>
          </a:p>
          <a:p>
            <a:pPr marL="285750" indent="-285750">
              <a:lnSpc>
                <a:spcPts val="1259"/>
              </a:lnSpc>
              <a:buFont typeface="Arial,Sans-Serif"/>
              <a:buChar char="•"/>
            </a:pPr>
            <a:r>
              <a:rPr lang="da-DK" sz="1200">
                <a:solidFill>
                  <a:schemeClr val="accent4"/>
                </a:solidFill>
                <a:latin typeface="Avenir Next"/>
                <a:cs typeface="Arial"/>
                <a:hlinkClick r:id="rId4">
                  <a:extLst>
                    <a:ext uri="{A12FA001-AC4F-418D-AE19-62706E023703}">
                      <ahyp:hlinkClr xmlns:ahyp="http://schemas.microsoft.com/office/drawing/2018/hyperlinkcolor" val="tx"/>
                    </a:ext>
                  </a:extLst>
                </a:hlinkClick>
              </a:rPr>
              <a:t>Podcast om </a:t>
            </a:r>
            <a:r>
              <a:rPr lang="da-DK" sz="1200">
                <a:solidFill>
                  <a:schemeClr val="accent4"/>
                </a:solidFill>
                <a:latin typeface="Avenir Next"/>
                <a:ea typeface="+mn-lt"/>
                <a:cs typeface="Arial"/>
                <a:hlinkClick r:id="rId4">
                  <a:extLst>
                    <a:ext uri="{A12FA001-AC4F-418D-AE19-62706E023703}">
                      <ahyp:hlinkClr xmlns:ahyp="http://schemas.microsoft.com/office/drawing/2018/hyperlinkcolor" val="tx"/>
                    </a:ext>
                  </a:extLst>
                </a:hlinkClick>
              </a:rPr>
              <a:t>Ledelse og Generativ AI i den offentlige sektor</a:t>
            </a:r>
            <a:endParaRPr lang="da-DK"/>
          </a:p>
          <a:p>
            <a:pPr marL="285750" indent="-285750">
              <a:lnSpc>
                <a:spcPts val="1259"/>
              </a:lnSpc>
              <a:buFont typeface="Arial,Sans-Serif"/>
              <a:buChar char="•"/>
            </a:pPr>
            <a:endParaRPr lang="da-DK" sz="1200" u="sng">
              <a:solidFill>
                <a:schemeClr val="accent4"/>
              </a:solidFill>
              <a:ea typeface="+mn-lt"/>
              <a:cs typeface="Arial"/>
            </a:endParaRPr>
          </a:p>
          <a:p>
            <a:pPr marL="285750" indent="-285750">
              <a:lnSpc>
                <a:spcPts val="1259"/>
              </a:lnSpc>
              <a:buFont typeface="Arial,Sans-Serif"/>
              <a:buChar char="•"/>
            </a:pPr>
            <a:r>
              <a:rPr lang="da-DK" sz="1200" u="sng">
                <a:solidFill>
                  <a:schemeClr val="accent4"/>
                </a:solidFill>
                <a:ea typeface="+mn-lt"/>
                <a:cs typeface="Arial"/>
                <a:hlinkClick r:id="rId5">
                  <a:extLst>
                    <a:ext uri="{A12FA001-AC4F-418D-AE19-62706E023703}">
                      <ahyp:hlinkClr xmlns:ahyp="http://schemas.microsoft.com/office/drawing/2018/hyperlinkcolor" val="tx"/>
                    </a:ext>
                  </a:extLst>
                </a:hlinkClick>
              </a:rPr>
              <a:t>Publikation om samarbejdet om </a:t>
            </a:r>
            <a:r>
              <a:rPr lang="da-DK" sz="1200" u="sng">
                <a:solidFill>
                  <a:schemeClr val="accent4"/>
                </a:solidFill>
                <a:cs typeface="Arial"/>
                <a:hlinkClick r:id="rId5">
                  <a:extLst>
                    <a:ext uri="{A12FA001-AC4F-418D-AE19-62706E023703}">
                      <ahyp:hlinkClr xmlns:ahyp="http://schemas.microsoft.com/office/drawing/2018/hyperlinkcolor" val="tx"/>
                    </a:ext>
                  </a:extLst>
                </a:hlinkClick>
              </a:rPr>
              <a:t>ny teknologi (Fremfærd)</a:t>
            </a:r>
            <a:r>
              <a:rPr lang="da-DK" sz="1200">
                <a:solidFill>
                  <a:schemeClr val="accent4"/>
                </a:solidFill>
                <a:cs typeface="Arial"/>
              </a:rPr>
              <a:t>​</a:t>
            </a:r>
            <a:endParaRPr lang="da-DK" sz="1200">
              <a:solidFill>
                <a:schemeClr val="accent4"/>
              </a:solidFill>
            </a:endParaRPr>
          </a:p>
          <a:p>
            <a:pPr marL="285750" indent="-285750">
              <a:lnSpc>
                <a:spcPts val="1259"/>
              </a:lnSpc>
              <a:buFont typeface="Arial,Sans-Serif"/>
              <a:buChar char="•"/>
            </a:pPr>
            <a:endParaRPr lang="da-DK" sz="1200">
              <a:solidFill>
                <a:schemeClr val="accent4"/>
              </a:solidFill>
              <a:cs typeface="Arial"/>
            </a:endParaRPr>
          </a:p>
          <a:p>
            <a:pPr marL="285750" indent="-285750">
              <a:lnSpc>
                <a:spcPts val="1259"/>
              </a:lnSpc>
              <a:buFont typeface="Arial,Sans-Serif"/>
              <a:buChar char="•"/>
            </a:pPr>
            <a:r>
              <a:rPr lang="da-DK" sz="1200" u="sng">
                <a:solidFill>
                  <a:schemeClr val="accent4"/>
                </a:solidFill>
                <a:cs typeface="Arial"/>
                <a:hlinkClick r:id="rId6">
                  <a:extLst>
                    <a:ext uri="{A12FA001-AC4F-418D-AE19-62706E023703}">
                      <ahyp:hlinkClr xmlns:ahyp="http://schemas.microsoft.com/office/drawing/2018/hyperlinkcolor" val="tx"/>
                    </a:ext>
                  </a:extLst>
                </a:hlinkClick>
              </a:rPr>
              <a:t>Publikation om bedre implementering af nyteknologi (Fremfærd)</a:t>
            </a:r>
            <a:endParaRPr lang="da-DK" sz="1200" u="sng">
              <a:solidFill>
                <a:schemeClr val="accent4"/>
              </a:solidFill>
              <a:cs typeface="Arial"/>
            </a:endParaRPr>
          </a:p>
          <a:p>
            <a:pPr marL="285750" indent="-285750">
              <a:lnSpc>
                <a:spcPts val="1259"/>
              </a:lnSpc>
              <a:buFont typeface="Arial,Sans-Serif"/>
              <a:buChar char="•"/>
            </a:pPr>
            <a:endParaRPr lang="da-DK" sz="1200" u="sng">
              <a:solidFill>
                <a:schemeClr val="accent4"/>
              </a:solidFill>
              <a:cs typeface="Arial"/>
            </a:endParaRPr>
          </a:p>
          <a:p>
            <a:pPr marL="285750" indent="-285750">
              <a:lnSpc>
                <a:spcPts val="1259"/>
              </a:lnSpc>
              <a:buFont typeface="Arial,Sans-Serif"/>
              <a:buChar char="•"/>
            </a:pPr>
            <a:r>
              <a:rPr lang="da-DK" sz="1200">
                <a:solidFill>
                  <a:schemeClr val="accent4"/>
                </a:solidFill>
                <a:cs typeface="Arial"/>
                <a:hlinkClick r:id="rId7">
                  <a:extLst>
                    <a:ext uri="{A12FA001-AC4F-418D-AE19-62706E023703}">
                      <ahyp:hlinkClr xmlns:ahyp="http://schemas.microsoft.com/office/drawing/2018/hyperlinkcolor" val="tx"/>
                    </a:ext>
                  </a:extLst>
                </a:hlinkClick>
              </a:rPr>
              <a:t>Ledelse af digital innovation - erfaringer fra fem frontløbere (Lederweb)</a:t>
            </a:r>
            <a:endParaRPr lang="da-DK" sz="1200" u="sng">
              <a:solidFill>
                <a:schemeClr val="accent4"/>
              </a:solidFill>
              <a:cs typeface="Arial"/>
              <a:hlinkClick r:id="rId7">
                <a:extLst>
                  <a:ext uri="{A12FA001-AC4F-418D-AE19-62706E023703}">
                    <ahyp:hlinkClr xmlns:ahyp="http://schemas.microsoft.com/office/drawing/2018/hyperlinkcolor" val="tx"/>
                  </a:ext>
                </a:extLst>
              </a:hlinkClick>
            </a:endParaRPr>
          </a:p>
        </p:txBody>
      </p:sp>
      <p:pic>
        <p:nvPicPr>
          <p:cNvPr id="144" name="Grafik 143">
            <a:extLst>
              <a:ext uri="{FF2B5EF4-FFF2-40B4-BE49-F238E27FC236}">
                <a16:creationId xmlns:a16="http://schemas.microsoft.com/office/drawing/2014/main" id="{BA3ABB89-4C5F-9C58-6D71-04648DE23AD5}"/>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10004189" y="1664658"/>
            <a:ext cx="578223" cy="544607"/>
          </a:xfrm>
          <a:prstGeom prst="rect">
            <a:avLst/>
          </a:prstGeom>
        </p:spPr>
      </p:pic>
    </p:spTree>
    <p:extLst>
      <p:ext uri="{BB962C8B-B14F-4D97-AF65-F5344CB8AC3E}">
        <p14:creationId xmlns:p14="http://schemas.microsoft.com/office/powerpoint/2010/main" val="205076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722372F0-3BFE-DC32-18AC-A47CC8F58591}"/>
            </a:ext>
          </a:extLst>
        </p:cNvPr>
        <p:cNvGrpSpPr/>
        <p:nvPr/>
      </p:nvGrpSpPr>
      <p:grpSpPr>
        <a:xfrm>
          <a:off x="0" y="0"/>
          <a:ext cx="0" cy="0"/>
          <a:chOff x="0" y="0"/>
          <a:chExt cx="0" cy="0"/>
        </a:xfrm>
      </p:grpSpPr>
      <p:sp>
        <p:nvSpPr>
          <p:cNvPr id="6" name="Rektangel 5">
            <a:extLst>
              <a:ext uri="{FF2B5EF4-FFF2-40B4-BE49-F238E27FC236}">
                <a16:creationId xmlns:a16="http://schemas.microsoft.com/office/drawing/2014/main" id="{A53BADF2-FB68-C6F9-C7A8-C4272C771245}"/>
              </a:ext>
              <a:ext uri="{C183D7F6-B498-43B3-948B-1728B52AA6E4}">
                <adec:decorative xmlns:adec="http://schemas.microsoft.com/office/drawing/2017/decorative" val="0"/>
              </a:ext>
            </a:extLst>
          </p:cNvPr>
          <p:cNvSpPr>
            <a:spLocks noChangeAspect="1"/>
          </p:cNvSpPr>
          <p:nvPr/>
        </p:nvSpPr>
        <p:spPr>
          <a:xfrm>
            <a:off x="-1" y="-2"/>
            <a:ext cx="2869058" cy="4629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rgbClr val="2AB4A3"/>
                </a:solidFill>
              </a:rPr>
              <a:t>AI generelt</a:t>
            </a:r>
            <a:endParaRPr lang="da-DK" sz="1200">
              <a:solidFill>
                <a:srgbClr val="2AB4A3"/>
              </a:solidFill>
            </a:endParaRPr>
          </a:p>
        </p:txBody>
      </p:sp>
      <p:sp>
        <p:nvSpPr>
          <p:cNvPr id="2" name="Rektangel 1">
            <a:extLst>
              <a:ext uri="{FF2B5EF4-FFF2-40B4-BE49-F238E27FC236}">
                <a16:creationId xmlns:a16="http://schemas.microsoft.com/office/drawing/2014/main" id="{AC0AC22D-9C6B-DF3B-EB4F-7370FE5101D5}"/>
              </a:ext>
              <a:ext uri="{C183D7F6-B498-43B3-948B-1728B52AA6E4}">
                <adec:decorative xmlns:adec="http://schemas.microsoft.com/office/drawing/2017/decorative" val="1"/>
              </a:ext>
            </a:extLst>
          </p:cNvPr>
          <p:cNvSpPr>
            <a:spLocks noChangeAspect="1"/>
          </p:cNvSpPr>
          <p:nvPr/>
        </p:nvSpPr>
        <p:spPr>
          <a:xfrm>
            <a:off x="2869057"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Fakta &amp; cases</a:t>
            </a:r>
          </a:p>
        </p:txBody>
      </p:sp>
      <p:sp>
        <p:nvSpPr>
          <p:cNvPr id="3" name="Rektangel 2">
            <a:extLst>
              <a:ext uri="{FF2B5EF4-FFF2-40B4-BE49-F238E27FC236}">
                <a16:creationId xmlns:a16="http://schemas.microsoft.com/office/drawing/2014/main" id="{DA6676B4-CC21-D672-6828-81C557654A9F}"/>
              </a:ext>
              <a:ext uri="{C183D7F6-B498-43B3-948B-1728B52AA6E4}">
                <adec:decorative xmlns:adec="http://schemas.microsoft.com/office/drawing/2017/decorative" val="1"/>
              </a:ext>
            </a:extLst>
          </p:cNvPr>
          <p:cNvSpPr>
            <a:spLocks noChangeAspect="1"/>
          </p:cNvSpPr>
          <p:nvPr/>
        </p:nvSpPr>
        <p:spPr>
          <a:xfrm>
            <a:off x="4741057"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Potentialer</a:t>
            </a:r>
          </a:p>
        </p:txBody>
      </p:sp>
      <p:sp>
        <p:nvSpPr>
          <p:cNvPr id="11" name="Rektangel 10">
            <a:extLst>
              <a:ext uri="{FF2B5EF4-FFF2-40B4-BE49-F238E27FC236}">
                <a16:creationId xmlns:a16="http://schemas.microsoft.com/office/drawing/2014/main" id="{B245377A-C8A1-DA16-48E8-23BE8C8290E9}"/>
              </a:ext>
              <a:ext uri="{C183D7F6-B498-43B3-948B-1728B52AA6E4}">
                <adec:decorative xmlns:adec="http://schemas.microsoft.com/office/drawing/2017/decorative" val="1"/>
              </a:ext>
            </a:extLst>
          </p:cNvPr>
          <p:cNvSpPr>
            <a:spLocks noChangeAspect="1"/>
          </p:cNvSpPr>
          <p:nvPr/>
        </p:nvSpPr>
        <p:spPr>
          <a:xfrm>
            <a:off x="6604590" y="-2"/>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Udfordringer</a:t>
            </a:r>
          </a:p>
        </p:txBody>
      </p:sp>
      <p:sp>
        <p:nvSpPr>
          <p:cNvPr id="18" name="Rektangel 17">
            <a:extLst>
              <a:ext uri="{FF2B5EF4-FFF2-40B4-BE49-F238E27FC236}">
                <a16:creationId xmlns:a16="http://schemas.microsoft.com/office/drawing/2014/main" id="{BBB94ADB-5FBF-905C-CB89-19304C83D9F6}"/>
              </a:ext>
              <a:ext uri="{C183D7F6-B498-43B3-948B-1728B52AA6E4}">
                <adec:decorative xmlns:adec="http://schemas.microsoft.com/office/drawing/2017/decorative" val="0"/>
              </a:ext>
            </a:extLst>
          </p:cNvPr>
          <p:cNvSpPr>
            <a:spLocks noChangeAspect="1"/>
          </p:cNvSpPr>
          <p:nvPr/>
        </p:nvSpPr>
        <p:spPr>
          <a:xfrm>
            <a:off x="8468123" y="0"/>
            <a:ext cx="1872000" cy="462954"/>
          </a:xfrm>
          <a:prstGeom prst="rect">
            <a:avLst/>
          </a:prstGeom>
          <a:solidFill>
            <a:srgbClr val="11A898"/>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b="1">
                <a:solidFill>
                  <a:schemeClr val="bg1"/>
                </a:solidFill>
              </a:rPr>
              <a:t>Forudsætninger</a:t>
            </a:r>
          </a:p>
        </p:txBody>
      </p:sp>
      <p:sp>
        <p:nvSpPr>
          <p:cNvPr id="7" name="Pladsholder til indhold 3">
            <a:extLst>
              <a:ext uri="{FF2B5EF4-FFF2-40B4-BE49-F238E27FC236}">
                <a16:creationId xmlns:a16="http://schemas.microsoft.com/office/drawing/2014/main" id="{35D91D52-39DF-7597-368C-81345E1E973B}"/>
              </a:ext>
            </a:extLst>
          </p:cNvPr>
          <p:cNvSpPr txBox="1">
            <a:spLocks noGrp="1"/>
          </p:cNvSpPr>
          <p:nvPr>
            <p:ph type="title" idx="4294967295"/>
          </p:nvPr>
        </p:nvSpPr>
        <p:spPr>
          <a:xfrm>
            <a:off x="1375932" y="653210"/>
            <a:ext cx="4885972" cy="12573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marL="0" indent="0" algn="l" defTabSz="914400" rtl="0" eaLnBrk="1" latinLnBrk="0" hangingPunct="1">
              <a:lnSpc>
                <a:spcPct val="90000"/>
              </a:lnSpc>
              <a:spcBef>
                <a:spcPts val="10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4000" b="1"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da-DK" sz="3200" b="1" i="0" u="none" strike="noStrike" kern="1200" cap="none" spc="0" normalizeH="0" baseline="0" noProof="0">
                <a:ln>
                  <a:noFill/>
                </a:ln>
                <a:solidFill>
                  <a:schemeClr val="accent4"/>
                </a:solidFill>
                <a:effectLst/>
                <a:uLnTx/>
                <a:uFillTx/>
                <a:latin typeface="Avenir Next"/>
                <a:ea typeface="+mn-ea"/>
                <a:cs typeface="+mn-cs"/>
              </a:rPr>
              <a:t>INDSIGT fra projektet</a:t>
            </a:r>
          </a:p>
        </p:txBody>
      </p:sp>
      <p:sp>
        <p:nvSpPr>
          <p:cNvPr id="27" name="Pladsholder til indhold 1">
            <a:extLst>
              <a:ext uri="{FF2B5EF4-FFF2-40B4-BE49-F238E27FC236}">
                <a16:creationId xmlns:a16="http://schemas.microsoft.com/office/drawing/2014/main" id="{6EF18827-4DC5-BC21-8FE9-835CFF2C090E}"/>
              </a:ext>
            </a:extLst>
          </p:cNvPr>
          <p:cNvSpPr txBox="1">
            <a:spLocks/>
          </p:cNvSpPr>
          <p:nvPr/>
        </p:nvSpPr>
        <p:spPr>
          <a:xfrm>
            <a:off x="403678" y="1881944"/>
            <a:ext cx="6720453" cy="4520923"/>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da-DK" sz="1400" b="1">
                <a:solidFill>
                  <a:schemeClr val="accent4"/>
                </a:solidFill>
                <a:latin typeface="Avenir Next"/>
              </a:rPr>
              <a:t>Lovhjemmel: </a:t>
            </a:r>
            <a:r>
              <a:rPr lang="da-DK" sz="1400">
                <a:solidFill>
                  <a:schemeClr val="accent4"/>
                </a:solidFill>
                <a:latin typeface="Avenir Next"/>
              </a:rPr>
              <a:t>Mange har fokus på det manglende lovgrundlag til at måtte anvende AI-løsninger også med personfølsomme oplysninger.</a:t>
            </a:r>
            <a:endParaRPr lang="da-DK" sz="1400">
              <a:solidFill>
                <a:schemeClr val="accent4"/>
              </a:solidFill>
            </a:endParaRPr>
          </a:p>
          <a:p>
            <a:pPr marL="342900" indent="-342900">
              <a:buFont typeface="Arial" panose="020B0604020202020204" pitchFamily="34" charset="0"/>
              <a:buChar char="•"/>
            </a:pPr>
            <a:r>
              <a:rPr lang="da-DK" sz="1400" b="1">
                <a:solidFill>
                  <a:schemeClr val="accent4"/>
                </a:solidFill>
                <a:latin typeface="Avenir Next"/>
              </a:rPr>
              <a:t>Strategisk og politisk retning: </a:t>
            </a:r>
            <a:r>
              <a:rPr lang="da-DK" sz="1400">
                <a:solidFill>
                  <a:schemeClr val="accent4"/>
                </a:solidFill>
                <a:latin typeface="Avenir Next"/>
              </a:rPr>
              <a:t>Der udtrykkes behov for tydelig retning og for brug af fælles drøftelser om værdien af AI, forventningsafstemning og ambition – blandt ledere og medarbejdere.</a:t>
            </a:r>
            <a:endParaRPr lang="da-DK" sz="1400">
              <a:solidFill>
                <a:schemeClr val="accent4"/>
              </a:solidFill>
            </a:endParaRPr>
          </a:p>
          <a:p>
            <a:pPr marL="342900" indent="-342900">
              <a:buFont typeface="Arial" panose="020B0604020202020204" pitchFamily="34" charset="0"/>
              <a:buChar char="•"/>
            </a:pPr>
            <a:r>
              <a:rPr lang="da-DK" sz="1400" b="1">
                <a:solidFill>
                  <a:schemeClr val="accent4"/>
                </a:solidFill>
                <a:latin typeface="Avenir Next"/>
              </a:rPr>
              <a:t>Retningslinjer: </a:t>
            </a:r>
            <a:r>
              <a:rPr lang="da-DK" sz="1400">
                <a:solidFill>
                  <a:schemeClr val="accent4"/>
                </a:solidFill>
                <a:latin typeface="Avenir Next"/>
              </a:rPr>
              <a:t>Særligt medarbejderne efterspørger tydelige retningslinjer for brug i egen kommune og rammer for ibrugtagning af AI – integreret i projektmodeller og koblet til kerneopgaven.</a:t>
            </a:r>
          </a:p>
          <a:p>
            <a:pPr marL="342900" indent="-342900">
              <a:buFont typeface="Arial" panose="020B0604020202020204" pitchFamily="34" charset="0"/>
              <a:buChar char="•"/>
            </a:pPr>
            <a:r>
              <a:rPr lang="da-DK" sz="1400" b="1">
                <a:solidFill>
                  <a:schemeClr val="accent4"/>
                </a:solidFill>
                <a:latin typeface="Avenir Next"/>
              </a:rPr>
              <a:t>Kompetenceudvikling: </a:t>
            </a:r>
            <a:r>
              <a:rPr lang="da-DK" sz="1400">
                <a:solidFill>
                  <a:schemeClr val="accent4"/>
                </a:solidFill>
                <a:latin typeface="Avenir Next"/>
              </a:rPr>
              <a:t>Flere sætter fokus på det store flertal med tid til at sætte sig ind i AI og tilpasse arbejdsgange, og få egne praktiske erfaringer med AI.</a:t>
            </a:r>
          </a:p>
          <a:p>
            <a:pPr marL="342900" indent="-342900">
              <a:buFont typeface="Arial" panose="020B0604020202020204" pitchFamily="34" charset="0"/>
              <a:buChar char="•"/>
            </a:pPr>
            <a:r>
              <a:rPr lang="da-DK" sz="1400" b="1">
                <a:solidFill>
                  <a:schemeClr val="accent4"/>
                </a:solidFill>
                <a:latin typeface="Avenir Next"/>
              </a:rPr>
              <a:t>Økonomi og målemetoder: </a:t>
            </a:r>
            <a:r>
              <a:rPr lang="da-DK" sz="1400">
                <a:solidFill>
                  <a:schemeClr val="accent4"/>
                </a:solidFill>
                <a:latin typeface="Avenir Next"/>
              </a:rPr>
              <a:t>Der udtrykkes behov for at afsætte økonomi til udvikling af AI-løsninger og ibrugtagning. Målemetoder til at måle værdiskabelsen af AI.</a:t>
            </a:r>
          </a:p>
          <a:p>
            <a:r>
              <a:rPr lang="da-DK" sz="1400" i="1">
                <a:solidFill>
                  <a:schemeClr val="accent4"/>
                </a:solidFill>
                <a:latin typeface="Avenir Next"/>
              </a:rPr>
              <a:t>Kilde: Projektets AI-laboratorier og </a:t>
            </a:r>
            <a:r>
              <a:rPr lang="da-DK" sz="1400" i="1" err="1">
                <a:solidFill>
                  <a:schemeClr val="accent4"/>
                </a:solidFill>
                <a:latin typeface="Avenir Next"/>
              </a:rPr>
              <a:t>casedialoger</a:t>
            </a:r>
            <a:r>
              <a:rPr lang="da-DK" sz="1400" i="1">
                <a:solidFill>
                  <a:schemeClr val="accent4"/>
                </a:solidFill>
                <a:latin typeface="Avenir Next"/>
              </a:rPr>
              <a:t>.</a:t>
            </a:r>
            <a:endParaRPr lang="da-DK" sz="1400" i="1">
              <a:solidFill>
                <a:schemeClr val="accent4"/>
              </a:solidFill>
            </a:endParaRPr>
          </a:p>
        </p:txBody>
      </p:sp>
      <p:sp>
        <p:nvSpPr>
          <p:cNvPr id="28" name="Rektangel 27">
            <a:extLst>
              <a:ext uri="{FF2B5EF4-FFF2-40B4-BE49-F238E27FC236}">
                <a16:creationId xmlns:a16="http://schemas.microsoft.com/office/drawing/2014/main" id="{D979BCA2-103B-9482-2924-5ACF3E32139A}"/>
              </a:ext>
            </a:extLst>
          </p:cNvPr>
          <p:cNvSpPr/>
          <p:nvPr/>
        </p:nvSpPr>
        <p:spPr>
          <a:xfrm>
            <a:off x="1292176" y="5962305"/>
            <a:ext cx="8423325" cy="88112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lstStyle/>
          <a:p>
            <a:r>
              <a:rPr lang="da-DK" sz="1600" b="1">
                <a:solidFill>
                  <a:schemeClr val="accent4"/>
                </a:solidFill>
              </a:rPr>
              <a:t>Hvordan svarer disse forudsætninger overens med det vi ser?</a:t>
            </a:r>
          </a:p>
        </p:txBody>
      </p:sp>
      <p:sp>
        <p:nvSpPr>
          <p:cNvPr id="13" name="Rektangulær billedforklaring 19">
            <a:extLst>
              <a:ext uri="{FF2B5EF4-FFF2-40B4-BE49-F238E27FC236}">
                <a16:creationId xmlns:a16="http://schemas.microsoft.com/office/drawing/2014/main" id="{26EFE303-5270-8EA7-98A5-4838EE24D9CD}"/>
              </a:ext>
            </a:extLst>
          </p:cNvPr>
          <p:cNvSpPr/>
          <p:nvPr/>
        </p:nvSpPr>
        <p:spPr>
          <a:xfrm>
            <a:off x="8115892" y="1195485"/>
            <a:ext cx="3416466" cy="2030103"/>
          </a:xfrm>
          <a:prstGeom prst="wedgeRectCallou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400" b="1" i="1">
                <a:solidFill>
                  <a:schemeClr val="tx1"/>
                </a:solidFill>
              </a:rPr>
              <a:t>Vi har svært ved at få tiden til at gå op for, at medarbejderne kan løse opgaverne, så vi ser AI som en løsningsmulighed. Dog er der en bekymring for, at man høster tidspotentialer, inden at de er indfriet, i en i forvejen presset hverdag. </a:t>
            </a:r>
          </a:p>
        </p:txBody>
      </p:sp>
      <p:sp>
        <p:nvSpPr>
          <p:cNvPr id="14" name="Tekstfelt 20">
            <a:extLst>
              <a:ext uri="{FF2B5EF4-FFF2-40B4-BE49-F238E27FC236}">
                <a16:creationId xmlns:a16="http://schemas.microsoft.com/office/drawing/2014/main" id="{7EB101BB-CD33-50AA-FAEB-606AA0D16C20}"/>
              </a:ext>
            </a:extLst>
          </p:cNvPr>
          <p:cNvSpPr txBox="1"/>
          <p:nvPr/>
        </p:nvSpPr>
        <p:spPr>
          <a:xfrm>
            <a:off x="9643323" y="3275793"/>
            <a:ext cx="2144999" cy="646331"/>
          </a:xfrm>
          <a:prstGeom prst="rect">
            <a:avLst/>
          </a:prstGeom>
          <a:noFill/>
        </p:spPr>
        <p:txBody>
          <a:bodyPr wrap="square">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1200">
                <a:solidFill>
                  <a:srgbClr val="2AB4A3"/>
                </a:solidFill>
                <a:latin typeface="Avenir Next" panose="020B0503020202020204" pitchFamily="34" charset="0"/>
                <a:ea typeface="Calibri" panose="020F0502020204030204" pitchFamily="34" charset="0"/>
                <a:cs typeface="Times New Roman" panose="02020603050405020304" pitchFamily="18" charset="0"/>
              </a:rPr>
              <a:t>Deltagende leder på Fremfærd-projektets AI-laboratorium</a:t>
            </a:r>
          </a:p>
        </p:txBody>
      </p:sp>
      <p:sp>
        <p:nvSpPr>
          <p:cNvPr id="19" name="Rektangel 18">
            <a:extLst>
              <a:ext uri="{FF2B5EF4-FFF2-40B4-BE49-F238E27FC236}">
                <a16:creationId xmlns:a16="http://schemas.microsoft.com/office/drawing/2014/main" id="{B6BA2BBE-0006-1501-7681-B3D5C84218A4}"/>
              </a:ext>
              <a:ext uri="{C183D7F6-B498-43B3-948B-1728B52AA6E4}">
                <adec:decorative xmlns:adec="http://schemas.microsoft.com/office/drawing/2017/decorative" val="1"/>
              </a:ext>
            </a:extLst>
          </p:cNvPr>
          <p:cNvSpPr>
            <a:spLocks noChangeAspect="1"/>
          </p:cNvSpPr>
          <p:nvPr/>
        </p:nvSpPr>
        <p:spPr>
          <a:xfrm>
            <a:off x="10333429" y="0"/>
            <a:ext cx="1872000" cy="46295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da-DK" sz="1200">
                <a:solidFill>
                  <a:schemeClr val="bg1"/>
                </a:solidFill>
              </a:rPr>
              <a:t>Næste skridt​</a:t>
            </a:r>
          </a:p>
        </p:txBody>
      </p:sp>
      <p:pic>
        <p:nvPicPr>
          <p:cNvPr id="5" name="Grafik 4">
            <a:extLst>
              <a:ext uri="{FF2B5EF4-FFF2-40B4-BE49-F238E27FC236}">
                <a16:creationId xmlns:a16="http://schemas.microsoft.com/office/drawing/2014/main" id="{B8C17871-CA52-2D88-1E10-3CF0F5FF231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4800" y="803729"/>
            <a:ext cx="914400" cy="914400"/>
          </a:xfrm>
          <a:prstGeom prst="rect">
            <a:avLst/>
          </a:prstGeom>
        </p:spPr>
      </p:pic>
      <p:sp>
        <p:nvSpPr>
          <p:cNvPr id="9" name="Rektangulær billedforklaring 19">
            <a:extLst>
              <a:ext uri="{FF2B5EF4-FFF2-40B4-BE49-F238E27FC236}">
                <a16:creationId xmlns:a16="http://schemas.microsoft.com/office/drawing/2014/main" id="{70DFC604-99A7-28E0-07CB-EEC26BAE412B}"/>
              </a:ext>
            </a:extLst>
          </p:cNvPr>
          <p:cNvSpPr/>
          <p:nvPr/>
        </p:nvSpPr>
        <p:spPr>
          <a:xfrm>
            <a:off x="8115892" y="4012715"/>
            <a:ext cx="3416466" cy="1872120"/>
          </a:xfrm>
          <a:prstGeom prst="wedgeRectCallou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ctr"/>
          <a:lstStyle>
            <a:defPPr>
              <a:defRPr lang="da-DK"/>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da-DK" sz="1400" b="1" i="1">
                <a:solidFill>
                  <a:schemeClr val="tx1"/>
                </a:solidFill>
              </a:rPr>
              <a:t>Skynd jer langsomt"... Vi skal både skubbe på og inspirere til at få lavet forsøg og eksperimenteret, men samtidig også holde igen og sikre, at persondata, sikkerhed og AI-forordningen overholdes undervejs.</a:t>
            </a:r>
          </a:p>
        </p:txBody>
      </p:sp>
      <p:sp>
        <p:nvSpPr>
          <p:cNvPr id="17" name="Tekstfelt 20">
            <a:extLst>
              <a:ext uri="{FF2B5EF4-FFF2-40B4-BE49-F238E27FC236}">
                <a16:creationId xmlns:a16="http://schemas.microsoft.com/office/drawing/2014/main" id="{B175CB23-543A-6B8C-605C-2C3BA4C1F18D}"/>
              </a:ext>
            </a:extLst>
          </p:cNvPr>
          <p:cNvSpPr txBox="1"/>
          <p:nvPr/>
        </p:nvSpPr>
        <p:spPr>
          <a:xfrm>
            <a:off x="9669225" y="5962305"/>
            <a:ext cx="2144999" cy="646331"/>
          </a:xfrm>
          <a:prstGeom prst="rect">
            <a:avLst/>
          </a:prstGeom>
          <a:noFill/>
        </p:spPr>
        <p:txBody>
          <a:bodyPr wrap="square">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1200">
                <a:solidFill>
                  <a:srgbClr val="2AB4A3"/>
                </a:solidFill>
                <a:latin typeface="Avenir Next" panose="020B0503020202020204" pitchFamily="34" charset="0"/>
                <a:ea typeface="Calibri" panose="020F0502020204030204" pitchFamily="34" charset="0"/>
                <a:cs typeface="Times New Roman" panose="02020603050405020304" pitchFamily="18" charset="0"/>
              </a:rPr>
              <a:t>Deltagende leder på Fremfærd-projektets AI-laboratorium</a:t>
            </a:r>
          </a:p>
        </p:txBody>
      </p:sp>
      <p:pic>
        <p:nvPicPr>
          <p:cNvPr id="12" name="Grafik 21">
            <a:extLst>
              <a:ext uri="{FF2B5EF4-FFF2-40B4-BE49-F238E27FC236}">
                <a16:creationId xmlns:a16="http://schemas.microsoft.com/office/drawing/2014/main" id="{48AD5F0D-38A8-D924-1B8E-B1DA896C02D9}"/>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16630" y="3225589"/>
            <a:ext cx="1258937" cy="1258937"/>
          </a:xfrm>
          <a:prstGeom prst="rect">
            <a:avLst/>
          </a:prstGeom>
        </p:spPr>
      </p:pic>
      <p:pic>
        <p:nvPicPr>
          <p:cNvPr id="15" name="Grafik 21">
            <a:extLst>
              <a:ext uri="{FF2B5EF4-FFF2-40B4-BE49-F238E27FC236}">
                <a16:creationId xmlns:a16="http://schemas.microsoft.com/office/drawing/2014/main" id="{CA60EA2A-BC8F-E975-F4AF-C6D77638778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16630" y="408360"/>
            <a:ext cx="1258937" cy="1258937"/>
          </a:xfrm>
          <a:prstGeom prst="rect">
            <a:avLst/>
          </a:prstGeom>
        </p:spPr>
      </p:pic>
      <p:pic>
        <p:nvPicPr>
          <p:cNvPr id="29" name="Grafik 28">
            <a:extLst>
              <a:ext uri="{FF2B5EF4-FFF2-40B4-BE49-F238E27FC236}">
                <a16:creationId xmlns:a16="http://schemas.microsoft.com/office/drawing/2014/main" id="{240D91EA-F23C-C1FC-A0B3-62D3B278CE8C}"/>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7776" y="5763294"/>
            <a:ext cx="914400" cy="914400"/>
          </a:xfrm>
          <a:prstGeom prst="rect">
            <a:avLst/>
          </a:prstGeom>
        </p:spPr>
      </p:pic>
    </p:spTree>
    <p:extLst>
      <p:ext uri="{BB962C8B-B14F-4D97-AF65-F5344CB8AC3E}">
        <p14:creationId xmlns:p14="http://schemas.microsoft.com/office/powerpoint/2010/main" val="725557393"/>
      </p:ext>
    </p:extLst>
  </p:cSld>
  <p:clrMapOvr>
    <a:masterClrMapping/>
  </p:clrMapOvr>
</p:sld>
</file>

<file path=ppt/theme/theme1.xml><?xml version="1.0" encoding="utf-8"?>
<a:theme xmlns:a="http://schemas.openxmlformats.org/drawingml/2006/main" name="Brugerdefineret design">
  <a:themeElements>
    <a:clrScheme name="Resonans farver">
      <a:dk1>
        <a:srgbClr val="000000"/>
      </a:dk1>
      <a:lt1>
        <a:srgbClr val="FFFFFF"/>
      </a:lt1>
      <a:dk2>
        <a:srgbClr val="0E2841"/>
      </a:dk2>
      <a:lt2>
        <a:srgbClr val="E8E8E8"/>
      </a:lt2>
      <a:accent1>
        <a:srgbClr val="0295A9"/>
      </a:accent1>
      <a:accent2>
        <a:srgbClr val="FFCF00"/>
      </a:accent2>
      <a:accent3>
        <a:srgbClr val="FFE77F"/>
      </a:accent3>
      <a:accent4>
        <a:srgbClr val="545D65"/>
      </a:accent4>
      <a:accent5>
        <a:srgbClr val="889199"/>
      </a:accent5>
      <a:accent6>
        <a:srgbClr val="B0B6BA"/>
      </a:accent6>
      <a:hlink>
        <a:srgbClr val="0295A9"/>
      </a:hlink>
      <a:folHlink>
        <a:srgbClr val="0295A9"/>
      </a:folHlink>
    </a:clrScheme>
    <a:fontScheme name="Custom 1">
      <a:majorFont>
        <a:latin typeface="Avenir Next"/>
        <a:ea typeface=""/>
        <a:cs typeface=""/>
      </a:majorFont>
      <a:minorFont>
        <a:latin typeface="Avenir N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80000" tIns="180000" rIns="180000" bIns="180000" rtlCol="0" anchor="t"/>
      <a:lstStyle>
        <a:defPPr algn="l">
          <a:defRPr dirty="0">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y slideskabelon 2025 REDIGERINGSMASTER" id="{E97324A2-6F1C-6443-B207-27A539E6A98A}" vid="{8A0D8016-F380-B147-AAD9-D0DABB25ECB6}"/>
    </a:ext>
  </a:extLst>
</a:theme>
</file>

<file path=ppt/theme/theme2.xml><?xml version="1.0" encoding="utf-8"?>
<a:theme xmlns:a="http://schemas.openxmlformats.org/drawingml/2006/main" name="1_Brugerdefineret design">
  <a:themeElements>
    <a:clrScheme name="Resonans farver">
      <a:dk1>
        <a:srgbClr val="000000"/>
      </a:dk1>
      <a:lt1>
        <a:srgbClr val="FFFFFF"/>
      </a:lt1>
      <a:dk2>
        <a:srgbClr val="0E2841"/>
      </a:dk2>
      <a:lt2>
        <a:srgbClr val="E8E8E8"/>
      </a:lt2>
      <a:accent1>
        <a:srgbClr val="0295A9"/>
      </a:accent1>
      <a:accent2>
        <a:srgbClr val="FFCF00"/>
      </a:accent2>
      <a:accent3>
        <a:srgbClr val="FFE77F"/>
      </a:accent3>
      <a:accent4>
        <a:srgbClr val="545D65"/>
      </a:accent4>
      <a:accent5>
        <a:srgbClr val="889199"/>
      </a:accent5>
      <a:accent6>
        <a:srgbClr val="B0B6BA"/>
      </a:accent6>
      <a:hlink>
        <a:srgbClr val="0295A9"/>
      </a:hlink>
      <a:folHlink>
        <a:srgbClr val="0295A9"/>
      </a:folHlink>
    </a:clrScheme>
    <a:fontScheme name="Custom 1">
      <a:majorFont>
        <a:latin typeface="Avenir Next"/>
        <a:ea typeface=""/>
        <a:cs typeface=""/>
      </a:majorFont>
      <a:minorFont>
        <a:latin typeface="Avenir N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80000" tIns="180000" rIns="180000" bIns="180000" rtlCol="0" anchor="t"/>
      <a:lstStyle>
        <a:defPPr algn="l">
          <a:defRPr dirty="0">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kabelon David" id="{7FDFE287-4E09-4F06-AE46-FE22B117E9A1}" vid="{3560CDA0-1FDF-486F-8D81-FF6EEE496909}"/>
    </a:ext>
  </a:extLst>
</a:theme>
</file>

<file path=ppt/theme/theme3.xml><?xml version="1.0" encoding="utf-8"?>
<a:theme xmlns:a="http://schemas.openxmlformats.org/drawingml/2006/main" name="2_Brugerdefineret design">
  <a:themeElements>
    <a:clrScheme name="Resonans farver">
      <a:dk1>
        <a:srgbClr val="000000"/>
      </a:dk1>
      <a:lt1>
        <a:srgbClr val="FFFFFF"/>
      </a:lt1>
      <a:dk2>
        <a:srgbClr val="0E2841"/>
      </a:dk2>
      <a:lt2>
        <a:srgbClr val="E8E8E8"/>
      </a:lt2>
      <a:accent1>
        <a:srgbClr val="0295A9"/>
      </a:accent1>
      <a:accent2>
        <a:srgbClr val="FFCF00"/>
      </a:accent2>
      <a:accent3>
        <a:srgbClr val="FFE77F"/>
      </a:accent3>
      <a:accent4>
        <a:srgbClr val="545D65"/>
      </a:accent4>
      <a:accent5>
        <a:srgbClr val="889199"/>
      </a:accent5>
      <a:accent6>
        <a:srgbClr val="B0B6BA"/>
      </a:accent6>
      <a:hlink>
        <a:srgbClr val="0295A9"/>
      </a:hlink>
      <a:folHlink>
        <a:srgbClr val="0295A9"/>
      </a:folHlink>
    </a:clrScheme>
    <a:fontScheme name="Custom 1">
      <a:majorFont>
        <a:latin typeface="Avenir Next"/>
        <a:ea typeface=""/>
        <a:cs typeface=""/>
      </a:majorFont>
      <a:minorFont>
        <a:latin typeface="Avenir N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80000" tIns="180000" rIns="180000" bIns="180000" rtlCol="0" anchor="t"/>
      <a:lstStyle>
        <a:defPPr algn="l">
          <a:defRPr dirty="0">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y slideskabelon 2025 REDIGERINGSMASTER" id="{E97324A2-6F1C-6443-B207-27A539E6A98A}" vid="{8A0D8016-F380-B147-AAD9-D0DABB25ECB6}"/>
    </a:ext>
  </a:extLst>
</a:theme>
</file>

<file path=ppt/theme/theme4.xml><?xml version="1.0" encoding="utf-8"?>
<a:theme xmlns:a="http://schemas.openxmlformats.org/drawingml/2006/main" name="3_Brugerdefineret design">
  <a:themeElements>
    <a:clrScheme name="Resonans farver">
      <a:dk1>
        <a:srgbClr val="000000"/>
      </a:dk1>
      <a:lt1>
        <a:srgbClr val="FFFFFF"/>
      </a:lt1>
      <a:dk2>
        <a:srgbClr val="0E2841"/>
      </a:dk2>
      <a:lt2>
        <a:srgbClr val="E8E8E8"/>
      </a:lt2>
      <a:accent1>
        <a:srgbClr val="0295A9"/>
      </a:accent1>
      <a:accent2>
        <a:srgbClr val="FFCF00"/>
      </a:accent2>
      <a:accent3>
        <a:srgbClr val="FFE77F"/>
      </a:accent3>
      <a:accent4>
        <a:srgbClr val="545D65"/>
      </a:accent4>
      <a:accent5>
        <a:srgbClr val="889199"/>
      </a:accent5>
      <a:accent6>
        <a:srgbClr val="B0B6BA"/>
      </a:accent6>
      <a:hlink>
        <a:srgbClr val="0295A9"/>
      </a:hlink>
      <a:folHlink>
        <a:srgbClr val="0295A9"/>
      </a:folHlink>
    </a:clrScheme>
    <a:fontScheme name="Custom 1">
      <a:majorFont>
        <a:latin typeface="Avenir Next"/>
        <a:ea typeface=""/>
        <a:cs typeface=""/>
      </a:majorFont>
      <a:minorFont>
        <a:latin typeface="Avenir N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80000" tIns="180000" rIns="180000" bIns="180000" rtlCol="0" anchor="t"/>
      <a:lstStyle>
        <a:defPPr algn="l">
          <a:defRPr dirty="0">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kabelon David" id="{7FDFE287-4E09-4F06-AE46-FE22B117E9A1}" vid="{3560CDA0-1FDF-486F-8D81-FF6EEE496909}"/>
    </a:ext>
  </a:extLst>
</a:theme>
</file>

<file path=ppt/theme/theme5.xml><?xml version="1.0" encoding="utf-8"?>
<a:theme xmlns:a="http://schemas.openxmlformats.org/drawingml/2006/main" name="4_Brugerdefineret design">
  <a:themeElements>
    <a:clrScheme name="Resonans farver">
      <a:dk1>
        <a:srgbClr val="000000"/>
      </a:dk1>
      <a:lt1>
        <a:srgbClr val="FFFFFF"/>
      </a:lt1>
      <a:dk2>
        <a:srgbClr val="0E2841"/>
      </a:dk2>
      <a:lt2>
        <a:srgbClr val="E8E8E8"/>
      </a:lt2>
      <a:accent1>
        <a:srgbClr val="0295A9"/>
      </a:accent1>
      <a:accent2>
        <a:srgbClr val="FFCF00"/>
      </a:accent2>
      <a:accent3>
        <a:srgbClr val="FFE77F"/>
      </a:accent3>
      <a:accent4>
        <a:srgbClr val="545D65"/>
      </a:accent4>
      <a:accent5>
        <a:srgbClr val="889199"/>
      </a:accent5>
      <a:accent6>
        <a:srgbClr val="B0B6BA"/>
      </a:accent6>
      <a:hlink>
        <a:srgbClr val="0295A9"/>
      </a:hlink>
      <a:folHlink>
        <a:srgbClr val="0295A9"/>
      </a:folHlink>
    </a:clrScheme>
    <a:fontScheme name="Custom 1">
      <a:majorFont>
        <a:latin typeface="Avenir Next"/>
        <a:ea typeface=""/>
        <a:cs typeface=""/>
      </a:majorFont>
      <a:minorFont>
        <a:latin typeface="Avenir N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80000" tIns="180000" rIns="180000" bIns="180000" rtlCol="0" anchor="t"/>
      <a:lstStyle>
        <a:defPPr algn="l">
          <a:defRPr dirty="0">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y slideskabelon 2025 REDIGERINGSMASTER" id="{E97324A2-6F1C-6443-B207-27A539E6A98A}" vid="{8A0D8016-F380-B147-AAD9-D0DABB25ECB6}"/>
    </a:ext>
  </a:extLst>
</a:theme>
</file>

<file path=ppt/theme/theme6.xml><?xml version="1.0" encoding="utf-8"?>
<a:theme xmlns:a="http://schemas.openxmlformats.org/drawingml/2006/main" name="5_Brugerdefineret design">
  <a:themeElements>
    <a:clrScheme name="Resonans farver">
      <a:dk1>
        <a:srgbClr val="000000"/>
      </a:dk1>
      <a:lt1>
        <a:srgbClr val="FFFFFF"/>
      </a:lt1>
      <a:dk2>
        <a:srgbClr val="0E2841"/>
      </a:dk2>
      <a:lt2>
        <a:srgbClr val="E8E8E8"/>
      </a:lt2>
      <a:accent1>
        <a:srgbClr val="0295A9"/>
      </a:accent1>
      <a:accent2>
        <a:srgbClr val="FFCF00"/>
      </a:accent2>
      <a:accent3>
        <a:srgbClr val="FFE77F"/>
      </a:accent3>
      <a:accent4>
        <a:srgbClr val="545D65"/>
      </a:accent4>
      <a:accent5>
        <a:srgbClr val="889199"/>
      </a:accent5>
      <a:accent6>
        <a:srgbClr val="B0B6BA"/>
      </a:accent6>
      <a:hlink>
        <a:srgbClr val="0295A9"/>
      </a:hlink>
      <a:folHlink>
        <a:srgbClr val="0295A9"/>
      </a:folHlink>
    </a:clrScheme>
    <a:fontScheme name="Custom 1">
      <a:majorFont>
        <a:latin typeface="Avenir Next"/>
        <a:ea typeface=""/>
        <a:cs typeface=""/>
      </a:majorFont>
      <a:minorFont>
        <a:latin typeface="Avenir Nex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180000" tIns="180000" rIns="180000" bIns="180000" rtlCol="0" anchor="t"/>
      <a:lstStyle>
        <a:defPPr algn="l">
          <a:defRPr dirty="0">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y slideskabelon 2025 REDIGERINGSMASTER" id="{E97324A2-6F1C-6443-B207-27A539E6A98A}" vid="{8A0D8016-F380-B147-AAD9-D0DABB25ECB6}"/>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3C2C1C141FFE14D8EC698F8CC46AE5E" ma:contentTypeVersion="19" ma:contentTypeDescription="Opret et nyt dokument." ma:contentTypeScope="" ma:versionID="3351cf3a8af0e79991ffe476a9c53fa6">
  <xsd:schema xmlns:xsd="http://www.w3.org/2001/XMLSchema" xmlns:xs="http://www.w3.org/2001/XMLSchema" xmlns:p="http://schemas.microsoft.com/office/2006/metadata/properties" xmlns:ns2="f721b72b-7f8c-46b1-bff3-f46d26e10e9d" xmlns:ns3="194e2622-d7e8-4109-be34-a0d50c8801d9" targetNamespace="http://schemas.microsoft.com/office/2006/metadata/properties" ma:root="true" ma:fieldsID="8a727013494332bcfaea7a78d131d58c" ns2:_="" ns3:_="">
    <xsd:import namespace="f721b72b-7f8c-46b1-bff3-f46d26e10e9d"/>
    <xsd:import namespace="194e2622-d7e8-4109-be34-a0d50c8801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2:MediaServiceSearchProperties" minOccurs="0"/>
                <xsd:element ref="ns3:SharedWithUsers" minOccurs="0"/>
                <xsd:element ref="ns3:SharedWithDetail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21b72b-7f8c-46b1-bff3-f46d26e10e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Billedmærker" ma:readOnly="false" ma:fieldId="{5cf76f15-5ced-4ddc-b409-7134ff3c332f}" ma:taxonomyMulti="true" ma:sspId="742f3163-7601-4f1e-970a-c8a57df601fa"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4e2622-d7e8-4109-be34-a0d50c8801d9"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604146f8-330a-45a0-a822-3b2850f99671}" ma:internalName="TaxCatchAll" ma:showField="CatchAllData" ma:web="194e2622-d7e8-4109-be34-a0d50c8801d9">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721b72b-7f8c-46b1-bff3-f46d26e10e9d">
      <Terms xmlns="http://schemas.microsoft.com/office/infopath/2007/PartnerControls"/>
    </lcf76f155ced4ddcb4097134ff3c332f>
    <TaxCatchAll xmlns="194e2622-d7e8-4109-be34-a0d50c8801d9" xsi:nil="true"/>
  </documentManagement>
</p:properties>
</file>

<file path=customXml/itemProps1.xml><?xml version="1.0" encoding="utf-8"?>
<ds:datastoreItem xmlns:ds="http://schemas.openxmlformats.org/officeDocument/2006/customXml" ds:itemID="{66ADAB2A-C2FD-4E3D-B0A3-3A8118E05D09}">
  <ds:schemaRefs>
    <ds:schemaRef ds:uri="194e2622-d7e8-4109-be34-a0d50c8801d9"/>
    <ds:schemaRef ds:uri="f721b72b-7f8c-46b1-bff3-f46d26e10e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C00871A-8131-4A9C-A740-0C930EBBE133}">
  <ds:schemaRefs>
    <ds:schemaRef ds:uri="http://schemas.microsoft.com/sharepoint/v3/contenttype/forms"/>
  </ds:schemaRefs>
</ds:datastoreItem>
</file>

<file path=customXml/itemProps3.xml><?xml version="1.0" encoding="utf-8"?>
<ds:datastoreItem xmlns:ds="http://schemas.openxmlformats.org/officeDocument/2006/customXml" ds:itemID="{EE5322E1-DF09-4CE7-8A84-8D6E9595D241}">
  <ds:schemaRefs>
    <ds:schemaRef ds:uri="http://www.w3.org/XML/1998/namespace"/>
    <ds:schemaRef ds:uri="f721b72b-7f8c-46b1-bff3-f46d26e10e9d"/>
    <ds:schemaRef ds:uri="http://schemas.openxmlformats.org/package/2006/metadata/core-properties"/>
    <ds:schemaRef ds:uri="http://purl.org/dc/dcmitype/"/>
    <ds:schemaRef ds:uri="http://purl.org/dc/terms/"/>
    <ds:schemaRef ds:uri="http://schemas.microsoft.com/office/2006/documentManagement/types"/>
    <ds:schemaRef ds:uri="194e2622-d7e8-4109-be34-a0d50c8801d9"/>
    <ds:schemaRef ds:uri="http://schemas.microsoft.com/office/infopath/2007/PartnerControl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Brugerdefineret design</Template>
  <TotalTime>1</TotalTime>
  <Words>1829</Words>
  <Application>Microsoft Macintosh PowerPoint</Application>
  <PresentationFormat>Widescreen</PresentationFormat>
  <Paragraphs>199</Paragraphs>
  <Slides>8</Slides>
  <Notes>8</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8</vt:i4>
      </vt:variant>
    </vt:vector>
  </HeadingPairs>
  <TitlesOfParts>
    <vt:vector size="19" baseType="lpstr">
      <vt:lpstr>Aptos</vt:lpstr>
      <vt:lpstr>Arial</vt:lpstr>
      <vt:lpstr>Arial,Sans-Serif</vt:lpstr>
      <vt:lpstr>Avenir Next</vt:lpstr>
      <vt:lpstr>Segoe UI</vt:lpstr>
      <vt:lpstr>Brugerdefineret design</vt:lpstr>
      <vt:lpstr>1_Brugerdefineret design</vt:lpstr>
      <vt:lpstr>2_Brugerdefineret design</vt:lpstr>
      <vt:lpstr>3_Brugerdefineret design</vt:lpstr>
      <vt:lpstr>4_Brugerdefineret design</vt:lpstr>
      <vt:lpstr>5_Brugerdefineret design</vt:lpstr>
      <vt:lpstr>Forudsætninger Fem centrale forudsætninger med AI</vt:lpstr>
      <vt:lpstr>1. Politik og strategi Hvilken overordnet retning er der sat for AI-udviklingen? </vt:lpstr>
      <vt:lpstr>2. Teknik Hvor moden er forskellige AI-teknologier på vores område?</vt:lpstr>
      <vt:lpstr>3. Lovgivning Hvordan er det tilladt at bruge AI?</vt:lpstr>
      <vt:lpstr>4. Kompetencer Hvad skal vi som minimum vide og kunne for at tage teknologien i brug?  </vt:lpstr>
      <vt:lpstr>4. Kompetencer – fortsat Hvordan tilrettelægger vi bedst vores kompetenceudvikling?</vt:lpstr>
      <vt:lpstr>5. Ledelse af AI Hvilke krav stiller processen til vores ledelse og organisation?</vt:lpstr>
      <vt:lpstr>INDSIGT fra projektet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Jul</dc:creator>
  <cp:lastModifiedBy>Kaya Friis</cp:lastModifiedBy>
  <cp:revision>3</cp:revision>
  <cp:lastPrinted>2025-12-19T12:37:55Z</cp:lastPrinted>
  <dcterms:created xsi:type="dcterms:W3CDTF">2025-01-02T12:41:03Z</dcterms:created>
  <dcterms:modified xsi:type="dcterms:W3CDTF">2026-01-20T12:50:12Z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0x01010063C2C1C141FFE14D8EC698F8CC46AE5E</vt:lpwstr>
  </property>
  <property fmtid="{D5CDD505-2E9C-101B-9397-08002B2CF9AE}" pid="3" name="MediaServiceImageTags">
    <vt:lpwstr/>
  </property>
</Properties>
</file>