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sldIdLst>
    <p:sldId id="256" r:id="rId5"/>
    <p:sldId id="274" r:id="rId6"/>
    <p:sldId id="275" r:id="rId7"/>
    <p:sldId id="258" r:id="rId8"/>
    <p:sldId id="257" r:id="rId9"/>
    <p:sldId id="260" r:id="rId10"/>
    <p:sldId id="261" r:id="rId11"/>
    <p:sldId id="279" r:id="rId12"/>
    <p:sldId id="262" r:id="rId13"/>
    <p:sldId id="263" r:id="rId14"/>
    <p:sldId id="276" r:id="rId15"/>
    <p:sldId id="264" r:id="rId16"/>
    <p:sldId id="265" r:id="rId17"/>
    <p:sldId id="277" r:id="rId18"/>
    <p:sldId id="266" r:id="rId19"/>
    <p:sldId id="267" r:id="rId20"/>
    <p:sldId id="268" r:id="rId21"/>
    <p:sldId id="270" r:id="rId22"/>
    <p:sldId id="271" r:id="rId23"/>
    <p:sldId id="272" r:id="rId24"/>
    <p:sldId id="273" r:id="rId25"/>
    <p:sldId id="278"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ine Hougaard" initials="KH"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94" d="100"/>
          <a:sy n="94" d="100"/>
        </p:scale>
        <p:origin x="114" y="6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B6BC04-0F00-4070-9DCD-0843D95AC9C6}" type="doc">
      <dgm:prSet loTypeId="urn:microsoft.com/office/officeart/2005/8/layout/process1" loCatId="process" qsTypeId="urn:microsoft.com/office/officeart/2005/8/quickstyle/3d4" qsCatId="3D" csTypeId="urn:microsoft.com/office/officeart/2005/8/colors/accent1_2" csCatId="accent1" phldr="1"/>
      <dgm:spPr/>
      <dgm:t>
        <a:bodyPr/>
        <a:lstStyle/>
        <a:p>
          <a:endParaRPr lang="da-DK"/>
        </a:p>
      </dgm:t>
    </dgm:pt>
    <dgm:pt modelId="{67BB0DEF-279E-4DED-844F-1FF23416B555}">
      <dgm:prSet phldrT="[Tekst]" custT="1"/>
      <dgm:spPr/>
      <dgm:t>
        <a:bodyPr/>
        <a:lstStyle/>
        <a:p>
          <a:r>
            <a:rPr lang="da-DK" sz="1600" dirty="0"/>
            <a:t>1. Dialog mellem leder, medarbejder og TR </a:t>
          </a:r>
        </a:p>
      </dgm:t>
    </dgm:pt>
    <dgm:pt modelId="{D4BF9A99-1AEE-435E-B36F-D9F6C8965C56}" type="parTrans" cxnId="{6D96A342-4436-4DB8-84F5-6E3288195E7E}">
      <dgm:prSet/>
      <dgm:spPr/>
      <dgm:t>
        <a:bodyPr/>
        <a:lstStyle/>
        <a:p>
          <a:endParaRPr lang="da-DK"/>
        </a:p>
      </dgm:t>
    </dgm:pt>
    <dgm:pt modelId="{9111F037-ABEA-4A4F-9864-F48AE351429E}" type="sibTrans" cxnId="{6D96A342-4436-4DB8-84F5-6E3288195E7E}">
      <dgm:prSet/>
      <dgm:spPr/>
      <dgm:t>
        <a:bodyPr/>
        <a:lstStyle/>
        <a:p>
          <a:endParaRPr lang="da-DK"/>
        </a:p>
      </dgm:t>
    </dgm:pt>
    <dgm:pt modelId="{2426E728-00BF-4B43-8710-6986072E6FAC}">
      <dgm:prSet phldrT="[Tekst]" custT="1"/>
      <dgm:spPr/>
      <dgm:t>
        <a:bodyPr/>
        <a:lstStyle/>
        <a:p>
          <a:r>
            <a:rPr lang="da-DK" sz="1600" dirty="0"/>
            <a:t>3. Ansøgning til puljen og bevilling af tilskud</a:t>
          </a:r>
        </a:p>
      </dgm:t>
    </dgm:pt>
    <dgm:pt modelId="{41260504-288B-4598-BBC7-8F3DCC63F79E}" type="sibTrans" cxnId="{2FA1E744-76B3-4E16-B437-C80F72556E7D}">
      <dgm:prSet/>
      <dgm:spPr/>
      <dgm:t>
        <a:bodyPr/>
        <a:lstStyle/>
        <a:p>
          <a:endParaRPr lang="da-DK"/>
        </a:p>
      </dgm:t>
    </dgm:pt>
    <dgm:pt modelId="{0EBCB920-6620-4491-9FDF-C53FFB7F50BD}" type="parTrans" cxnId="{2FA1E744-76B3-4E16-B437-C80F72556E7D}">
      <dgm:prSet/>
      <dgm:spPr/>
      <dgm:t>
        <a:bodyPr/>
        <a:lstStyle/>
        <a:p>
          <a:endParaRPr lang="da-DK"/>
        </a:p>
      </dgm:t>
    </dgm:pt>
    <dgm:pt modelId="{640BF3D2-999B-4485-8EE3-DFEFEC3E86DA}">
      <dgm:prSet phldrT="[Tekst]" custT="1"/>
      <dgm:spPr/>
      <dgm:t>
        <a:bodyPr/>
        <a:lstStyle/>
        <a:p>
          <a:r>
            <a:rPr lang="da-DK" sz="1600" dirty="0"/>
            <a:t>2. Kompetence-afklaring af medarbejderen </a:t>
          </a:r>
        </a:p>
      </dgm:t>
    </dgm:pt>
    <dgm:pt modelId="{A3AF42EE-93F7-4F82-9803-1CC91AB62A16}" type="sibTrans" cxnId="{796161CD-E11E-40B6-9920-C5786E5A70F8}">
      <dgm:prSet/>
      <dgm:spPr/>
      <dgm:t>
        <a:bodyPr/>
        <a:lstStyle/>
        <a:p>
          <a:endParaRPr lang="da-DK"/>
        </a:p>
      </dgm:t>
    </dgm:pt>
    <dgm:pt modelId="{838AC6EF-A31C-4514-8EC0-13D6F1838437}" type="parTrans" cxnId="{796161CD-E11E-40B6-9920-C5786E5A70F8}">
      <dgm:prSet/>
      <dgm:spPr/>
      <dgm:t>
        <a:bodyPr/>
        <a:lstStyle/>
        <a:p>
          <a:endParaRPr lang="da-DK"/>
        </a:p>
      </dgm:t>
    </dgm:pt>
    <dgm:pt modelId="{702072F5-FA0B-4F7D-A4DD-0F88B2679A48}">
      <dgm:prSet phldrT="[Tekst]" custT="1"/>
      <dgm:spPr/>
      <dgm:t>
        <a:bodyPr/>
        <a:lstStyle/>
        <a:p>
          <a:r>
            <a:rPr lang="da-DK" sz="1600" dirty="0"/>
            <a:t>4. Indgåelse af uddannelsesaftale</a:t>
          </a:r>
        </a:p>
      </dgm:t>
    </dgm:pt>
    <dgm:pt modelId="{56D683F9-83B3-480A-B337-87FFCC1364E2}" type="parTrans" cxnId="{E9857721-BCCA-41D4-BAEF-8020548DA106}">
      <dgm:prSet/>
      <dgm:spPr/>
      <dgm:t>
        <a:bodyPr/>
        <a:lstStyle/>
        <a:p>
          <a:endParaRPr lang="da-DK"/>
        </a:p>
      </dgm:t>
    </dgm:pt>
    <dgm:pt modelId="{49FEFC9E-B244-47F3-85EC-C20736293B03}" type="sibTrans" cxnId="{E9857721-BCCA-41D4-BAEF-8020548DA106}">
      <dgm:prSet/>
      <dgm:spPr/>
      <dgm:t>
        <a:bodyPr/>
        <a:lstStyle/>
        <a:p>
          <a:endParaRPr lang="da-DK"/>
        </a:p>
      </dgm:t>
    </dgm:pt>
    <dgm:pt modelId="{4B6B601A-E491-48AA-8D06-9A03D409E9CE}" type="pres">
      <dgm:prSet presAssocID="{11B6BC04-0F00-4070-9DCD-0843D95AC9C6}" presName="Name0" presStyleCnt="0">
        <dgm:presLayoutVars>
          <dgm:dir/>
          <dgm:resizeHandles val="exact"/>
        </dgm:presLayoutVars>
      </dgm:prSet>
      <dgm:spPr/>
    </dgm:pt>
    <dgm:pt modelId="{F533ED7B-417E-45A7-99DB-63528F136505}" type="pres">
      <dgm:prSet presAssocID="{67BB0DEF-279E-4DED-844F-1FF23416B555}" presName="node" presStyleLbl="node1" presStyleIdx="0" presStyleCnt="4">
        <dgm:presLayoutVars>
          <dgm:bulletEnabled val="1"/>
        </dgm:presLayoutVars>
      </dgm:prSet>
      <dgm:spPr/>
    </dgm:pt>
    <dgm:pt modelId="{1C5BD50F-8A25-4FBB-AAB7-A9E37AF5BE8A}" type="pres">
      <dgm:prSet presAssocID="{9111F037-ABEA-4A4F-9864-F48AE351429E}" presName="sibTrans" presStyleLbl="sibTrans2D1" presStyleIdx="0" presStyleCnt="3" custScaleX="75296" custScaleY="73166" custLinFactNeighborX="-31733" custLinFactNeighborY="5840"/>
      <dgm:spPr/>
    </dgm:pt>
    <dgm:pt modelId="{9BCAE908-962B-4462-8C9C-D8FB325A08BC}" type="pres">
      <dgm:prSet presAssocID="{9111F037-ABEA-4A4F-9864-F48AE351429E}" presName="connectorText" presStyleLbl="sibTrans2D1" presStyleIdx="0" presStyleCnt="3"/>
      <dgm:spPr/>
    </dgm:pt>
    <dgm:pt modelId="{D66D9198-131D-4D0B-88DA-88C9B6E2C087}" type="pres">
      <dgm:prSet presAssocID="{640BF3D2-999B-4485-8EE3-DFEFEC3E86DA}" presName="node" presStyleLbl="node1" presStyleIdx="1" presStyleCnt="4">
        <dgm:presLayoutVars>
          <dgm:bulletEnabled val="1"/>
        </dgm:presLayoutVars>
      </dgm:prSet>
      <dgm:spPr/>
    </dgm:pt>
    <dgm:pt modelId="{99EBC000-A480-439D-91D7-D67DABC89CFB}" type="pres">
      <dgm:prSet presAssocID="{A3AF42EE-93F7-4F82-9803-1CC91AB62A16}" presName="sibTrans" presStyleLbl="sibTrans2D1" presStyleIdx="1" presStyleCnt="3"/>
      <dgm:spPr/>
    </dgm:pt>
    <dgm:pt modelId="{FDB5AC41-B980-4264-9A70-E0AEC373CB79}" type="pres">
      <dgm:prSet presAssocID="{A3AF42EE-93F7-4F82-9803-1CC91AB62A16}" presName="connectorText" presStyleLbl="sibTrans2D1" presStyleIdx="1" presStyleCnt="3"/>
      <dgm:spPr/>
    </dgm:pt>
    <dgm:pt modelId="{3D278BF8-01E9-438A-B87F-75A3076F68CD}" type="pres">
      <dgm:prSet presAssocID="{2426E728-00BF-4B43-8710-6986072E6FAC}" presName="node" presStyleLbl="node1" presStyleIdx="2" presStyleCnt="4">
        <dgm:presLayoutVars>
          <dgm:bulletEnabled val="1"/>
        </dgm:presLayoutVars>
      </dgm:prSet>
      <dgm:spPr/>
    </dgm:pt>
    <dgm:pt modelId="{BF317BEA-6A72-4C5D-93B0-25785A2ABE44}" type="pres">
      <dgm:prSet presAssocID="{41260504-288B-4598-BBC7-8F3DCC63F79E}" presName="sibTrans" presStyleLbl="sibTrans2D1" presStyleIdx="2" presStyleCnt="3"/>
      <dgm:spPr/>
    </dgm:pt>
    <dgm:pt modelId="{4460AB6B-80A0-471E-9FE8-C2467D7FDB41}" type="pres">
      <dgm:prSet presAssocID="{41260504-288B-4598-BBC7-8F3DCC63F79E}" presName="connectorText" presStyleLbl="sibTrans2D1" presStyleIdx="2" presStyleCnt="3"/>
      <dgm:spPr/>
    </dgm:pt>
    <dgm:pt modelId="{717FCE5A-E621-4E46-947A-BE989F026517}" type="pres">
      <dgm:prSet presAssocID="{702072F5-FA0B-4F7D-A4DD-0F88B2679A48}" presName="node" presStyleLbl="node1" presStyleIdx="3" presStyleCnt="4">
        <dgm:presLayoutVars>
          <dgm:bulletEnabled val="1"/>
        </dgm:presLayoutVars>
      </dgm:prSet>
      <dgm:spPr/>
    </dgm:pt>
  </dgm:ptLst>
  <dgm:cxnLst>
    <dgm:cxn modelId="{3B509F1B-D515-4A2D-B18D-E01C63B36A8A}" type="presOf" srcId="{2426E728-00BF-4B43-8710-6986072E6FAC}" destId="{3D278BF8-01E9-438A-B87F-75A3076F68CD}" srcOrd="0" destOrd="0" presId="urn:microsoft.com/office/officeart/2005/8/layout/process1"/>
    <dgm:cxn modelId="{E9857721-BCCA-41D4-BAEF-8020548DA106}" srcId="{11B6BC04-0F00-4070-9DCD-0843D95AC9C6}" destId="{702072F5-FA0B-4F7D-A4DD-0F88B2679A48}" srcOrd="3" destOrd="0" parTransId="{56D683F9-83B3-480A-B337-87FFCC1364E2}" sibTransId="{49FEFC9E-B244-47F3-85EC-C20736293B03}"/>
    <dgm:cxn modelId="{435A5326-C9A9-4CCD-A8E9-8F4982F574FA}" type="presOf" srcId="{9111F037-ABEA-4A4F-9864-F48AE351429E}" destId="{1C5BD50F-8A25-4FBB-AAB7-A9E37AF5BE8A}" srcOrd="0" destOrd="0" presId="urn:microsoft.com/office/officeart/2005/8/layout/process1"/>
    <dgm:cxn modelId="{8B47432C-DB35-4AC1-9B24-D255788DBB62}" type="presOf" srcId="{640BF3D2-999B-4485-8EE3-DFEFEC3E86DA}" destId="{D66D9198-131D-4D0B-88DA-88C9B6E2C087}" srcOrd="0" destOrd="0" presId="urn:microsoft.com/office/officeart/2005/8/layout/process1"/>
    <dgm:cxn modelId="{8283E22C-EA0C-4BA1-817F-52AD0EACB06D}" type="presOf" srcId="{67BB0DEF-279E-4DED-844F-1FF23416B555}" destId="{F533ED7B-417E-45A7-99DB-63528F136505}" srcOrd="0" destOrd="0" presId="urn:microsoft.com/office/officeart/2005/8/layout/process1"/>
    <dgm:cxn modelId="{8206382E-4D44-4FD4-B8AD-D17584C73C0F}" type="presOf" srcId="{702072F5-FA0B-4F7D-A4DD-0F88B2679A48}" destId="{717FCE5A-E621-4E46-947A-BE989F026517}" srcOrd="0" destOrd="0" presId="urn:microsoft.com/office/officeart/2005/8/layout/process1"/>
    <dgm:cxn modelId="{6D96A342-4436-4DB8-84F5-6E3288195E7E}" srcId="{11B6BC04-0F00-4070-9DCD-0843D95AC9C6}" destId="{67BB0DEF-279E-4DED-844F-1FF23416B555}" srcOrd="0" destOrd="0" parTransId="{D4BF9A99-1AEE-435E-B36F-D9F6C8965C56}" sibTransId="{9111F037-ABEA-4A4F-9864-F48AE351429E}"/>
    <dgm:cxn modelId="{2FA1E744-76B3-4E16-B437-C80F72556E7D}" srcId="{11B6BC04-0F00-4070-9DCD-0843D95AC9C6}" destId="{2426E728-00BF-4B43-8710-6986072E6FAC}" srcOrd="2" destOrd="0" parTransId="{0EBCB920-6620-4491-9FDF-C53FFB7F50BD}" sibTransId="{41260504-288B-4598-BBC7-8F3DCC63F79E}"/>
    <dgm:cxn modelId="{059F6F4C-C541-42F4-94CC-3A4F8BA02974}" type="presOf" srcId="{41260504-288B-4598-BBC7-8F3DCC63F79E}" destId="{BF317BEA-6A72-4C5D-93B0-25785A2ABE44}" srcOrd="0" destOrd="0" presId="urn:microsoft.com/office/officeart/2005/8/layout/process1"/>
    <dgm:cxn modelId="{55EF4E7C-62FB-4454-9246-37E0D31B593F}" type="presOf" srcId="{A3AF42EE-93F7-4F82-9803-1CC91AB62A16}" destId="{FDB5AC41-B980-4264-9A70-E0AEC373CB79}" srcOrd="1" destOrd="0" presId="urn:microsoft.com/office/officeart/2005/8/layout/process1"/>
    <dgm:cxn modelId="{B4EABA7C-9BA1-42DD-AF87-458A21BC579D}" type="presOf" srcId="{9111F037-ABEA-4A4F-9864-F48AE351429E}" destId="{9BCAE908-962B-4462-8C9C-D8FB325A08BC}" srcOrd="1" destOrd="0" presId="urn:microsoft.com/office/officeart/2005/8/layout/process1"/>
    <dgm:cxn modelId="{AD039084-0A63-43D8-A42A-60A3293B2454}" type="presOf" srcId="{A3AF42EE-93F7-4F82-9803-1CC91AB62A16}" destId="{99EBC000-A480-439D-91D7-D67DABC89CFB}" srcOrd="0" destOrd="0" presId="urn:microsoft.com/office/officeart/2005/8/layout/process1"/>
    <dgm:cxn modelId="{B79945B4-15FA-456B-95F4-21E1A9F175A9}" type="presOf" srcId="{11B6BC04-0F00-4070-9DCD-0843D95AC9C6}" destId="{4B6B601A-E491-48AA-8D06-9A03D409E9CE}" srcOrd="0" destOrd="0" presId="urn:microsoft.com/office/officeart/2005/8/layout/process1"/>
    <dgm:cxn modelId="{796161CD-E11E-40B6-9920-C5786E5A70F8}" srcId="{11B6BC04-0F00-4070-9DCD-0843D95AC9C6}" destId="{640BF3D2-999B-4485-8EE3-DFEFEC3E86DA}" srcOrd="1" destOrd="0" parTransId="{838AC6EF-A31C-4514-8EC0-13D6F1838437}" sibTransId="{A3AF42EE-93F7-4F82-9803-1CC91AB62A16}"/>
    <dgm:cxn modelId="{FDC035F4-B5AF-4A8E-861F-379819C54E29}" type="presOf" srcId="{41260504-288B-4598-BBC7-8F3DCC63F79E}" destId="{4460AB6B-80A0-471E-9FE8-C2467D7FDB41}" srcOrd="1" destOrd="0" presId="urn:microsoft.com/office/officeart/2005/8/layout/process1"/>
    <dgm:cxn modelId="{C68F425A-3856-414C-A108-FE4577D7EF67}" type="presParOf" srcId="{4B6B601A-E491-48AA-8D06-9A03D409E9CE}" destId="{F533ED7B-417E-45A7-99DB-63528F136505}" srcOrd="0" destOrd="0" presId="urn:microsoft.com/office/officeart/2005/8/layout/process1"/>
    <dgm:cxn modelId="{06A1A45A-AD9B-4D2F-A5AA-3FD8452DCD8F}" type="presParOf" srcId="{4B6B601A-E491-48AA-8D06-9A03D409E9CE}" destId="{1C5BD50F-8A25-4FBB-AAB7-A9E37AF5BE8A}" srcOrd="1" destOrd="0" presId="urn:microsoft.com/office/officeart/2005/8/layout/process1"/>
    <dgm:cxn modelId="{A6337D1D-BDA3-4E61-B1F2-6AE0BDD95E71}" type="presParOf" srcId="{1C5BD50F-8A25-4FBB-AAB7-A9E37AF5BE8A}" destId="{9BCAE908-962B-4462-8C9C-D8FB325A08BC}" srcOrd="0" destOrd="0" presId="urn:microsoft.com/office/officeart/2005/8/layout/process1"/>
    <dgm:cxn modelId="{BEA7B90E-040A-4E99-8589-DADAAB570835}" type="presParOf" srcId="{4B6B601A-E491-48AA-8D06-9A03D409E9CE}" destId="{D66D9198-131D-4D0B-88DA-88C9B6E2C087}" srcOrd="2" destOrd="0" presId="urn:microsoft.com/office/officeart/2005/8/layout/process1"/>
    <dgm:cxn modelId="{8209DF0E-DDC8-4386-A166-8978C3367C8F}" type="presParOf" srcId="{4B6B601A-E491-48AA-8D06-9A03D409E9CE}" destId="{99EBC000-A480-439D-91D7-D67DABC89CFB}" srcOrd="3" destOrd="0" presId="urn:microsoft.com/office/officeart/2005/8/layout/process1"/>
    <dgm:cxn modelId="{6967D4FF-090E-4AC1-B785-6A1CCF269ED8}" type="presParOf" srcId="{99EBC000-A480-439D-91D7-D67DABC89CFB}" destId="{FDB5AC41-B980-4264-9A70-E0AEC373CB79}" srcOrd="0" destOrd="0" presId="urn:microsoft.com/office/officeart/2005/8/layout/process1"/>
    <dgm:cxn modelId="{D18DF36C-AFAD-4BFA-8197-CF35A8D520DE}" type="presParOf" srcId="{4B6B601A-E491-48AA-8D06-9A03D409E9CE}" destId="{3D278BF8-01E9-438A-B87F-75A3076F68CD}" srcOrd="4" destOrd="0" presId="urn:microsoft.com/office/officeart/2005/8/layout/process1"/>
    <dgm:cxn modelId="{27D9F35A-002D-49AF-9CA6-F5D63CF89E9F}" type="presParOf" srcId="{4B6B601A-E491-48AA-8D06-9A03D409E9CE}" destId="{BF317BEA-6A72-4C5D-93B0-25785A2ABE44}" srcOrd="5" destOrd="0" presId="urn:microsoft.com/office/officeart/2005/8/layout/process1"/>
    <dgm:cxn modelId="{B924D455-77CB-4308-8569-16D208345790}" type="presParOf" srcId="{BF317BEA-6A72-4C5D-93B0-25785A2ABE44}" destId="{4460AB6B-80A0-471E-9FE8-C2467D7FDB41}" srcOrd="0" destOrd="0" presId="urn:microsoft.com/office/officeart/2005/8/layout/process1"/>
    <dgm:cxn modelId="{2F6C3C26-913A-4B08-BC64-2808D03CE57F}" type="presParOf" srcId="{4B6B601A-E491-48AA-8D06-9A03D409E9CE}" destId="{717FCE5A-E621-4E46-947A-BE989F02651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A051C3-D882-4BC4-A0C2-2206A614A6F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da-DK"/>
        </a:p>
      </dgm:t>
    </dgm:pt>
    <dgm:pt modelId="{3386CEC2-EFCC-4041-ADD6-EF1622C56D54}">
      <dgm:prSet phldrT="[Tekst]"/>
      <dgm:spPr/>
      <dgm:t>
        <a:bodyPr/>
        <a:lstStyle/>
        <a:p>
          <a:r>
            <a:rPr lang="da-DK"/>
            <a:t>AMU</a:t>
          </a:r>
        </a:p>
      </dgm:t>
    </dgm:pt>
    <dgm:pt modelId="{56321A05-8858-4AAE-8A03-260E0AA142A9}" type="parTrans" cxnId="{7F832C81-A4B2-4F36-B085-FA7358549E3A}">
      <dgm:prSet/>
      <dgm:spPr/>
      <dgm:t>
        <a:bodyPr/>
        <a:lstStyle/>
        <a:p>
          <a:endParaRPr lang="da-DK"/>
        </a:p>
      </dgm:t>
    </dgm:pt>
    <dgm:pt modelId="{0DF11D65-700E-437B-B591-C5721562AC78}" type="sibTrans" cxnId="{7F832C81-A4B2-4F36-B085-FA7358549E3A}">
      <dgm:prSet/>
      <dgm:spPr/>
      <dgm:t>
        <a:bodyPr/>
        <a:lstStyle/>
        <a:p>
          <a:endParaRPr lang="da-DK"/>
        </a:p>
      </dgm:t>
    </dgm:pt>
    <dgm:pt modelId="{57F17434-7CAE-4070-833E-DA68DF829C3C}">
      <dgm:prSet phldrT="[Tekst]"/>
      <dgm:spPr/>
      <dgm:t>
        <a:bodyPr/>
        <a:lstStyle/>
        <a:p>
          <a:r>
            <a:rPr lang="da-DK"/>
            <a:t>AMU</a:t>
          </a:r>
        </a:p>
      </dgm:t>
    </dgm:pt>
    <dgm:pt modelId="{1B48624E-8593-40A5-A035-9FC3E1855960}" type="parTrans" cxnId="{C8FF89AE-D7D9-477C-9AD5-B5C03FF84140}">
      <dgm:prSet/>
      <dgm:spPr/>
      <dgm:t>
        <a:bodyPr/>
        <a:lstStyle/>
        <a:p>
          <a:endParaRPr lang="da-DK"/>
        </a:p>
      </dgm:t>
    </dgm:pt>
    <dgm:pt modelId="{62C3C90C-BF09-499A-8092-B19EC9E15998}" type="sibTrans" cxnId="{C8FF89AE-D7D9-477C-9AD5-B5C03FF84140}">
      <dgm:prSet/>
      <dgm:spPr/>
      <dgm:t>
        <a:bodyPr/>
        <a:lstStyle/>
        <a:p>
          <a:endParaRPr lang="da-DK"/>
        </a:p>
      </dgm:t>
    </dgm:pt>
    <dgm:pt modelId="{194BC340-BBBE-4FE3-8A94-14B94250971F}">
      <dgm:prSet phldrT="[Tekst]"/>
      <dgm:spPr/>
      <dgm:t>
        <a:bodyPr/>
        <a:lstStyle/>
        <a:p>
          <a:r>
            <a:rPr lang="da-DK"/>
            <a:t>AMU</a:t>
          </a:r>
        </a:p>
      </dgm:t>
    </dgm:pt>
    <dgm:pt modelId="{8583763E-18ED-43B5-811D-1F539862CE45}" type="parTrans" cxnId="{0C79921A-02F4-4344-9B3C-4FCA4A7D9826}">
      <dgm:prSet/>
      <dgm:spPr/>
      <dgm:t>
        <a:bodyPr/>
        <a:lstStyle/>
        <a:p>
          <a:endParaRPr lang="da-DK"/>
        </a:p>
      </dgm:t>
    </dgm:pt>
    <dgm:pt modelId="{C4F304AC-355B-4515-AF7A-0732A99D806B}" type="sibTrans" cxnId="{0C79921A-02F4-4344-9B3C-4FCA4A7D9826}">
      <dgm:prSet/>
      <dgm:spPr/>
      <dgm:t>
        <a:bodyPr/>
        <a:lstStyle/>
        <a:p>
          <a:endParaRPr lang="da-DK"/>
        </a:p>
      </dgm:t>
    </dgm:pt>
    <dgm:pt modelId="{18AF5F70-E361-4A56-84D1-508BFBF6260C}">
      <dgm:prSet phldrT="[Tekst]"/>
      <dgm:spPr/>
      <dgm:t>
        <a:bodyPr/>
        <a:lstStyle/>
        <a:p>
          <a:r>
            <a:rPr lang="da-DK"/>
            <a:t>AMU</a:t>
          </a:r>
        </a:p>
      </dgm:t>
    </dgm:pt>
    <dgm:pt modelId="{1DDD5274-D412-49F4-AF8E-E905A1C75129}" type="parTrans" cxnId="{144884AC-71FA-4F22-A78E-5DF7C15576C7}">
      <dgm:prSet/>
      <dgm:spPr/>
      <dgm:t>
        <a:bodyPr/>
        <a:lstStyle/>
        <a:p>
          <a:endParaRPr lang="da-DK"/>
        </a:p>
      </dgm:t>
    </dgm:pt>
    <dgm:pt modelId="{604B2128-5E5C-4556-AE03-500349C91D43}" type="sibTrans" cxnId="{144884AC-71FA-4F22-A78E-5DF7C15576C7}">
      <dgm:prSet/>
      <dgm:spPr/>
      <dgm:t>
        <a:bodyPr/>
        <a:lstStyle/>
        <a:p>
          <a:endParaRPr lang="da-DK"/>
        </a:p>
      </dgm:t>
    </dgm:pt>
    <dgm:pt modelId="{BA99916E-ECE8-4E14-90C9-7734F17AA385}">
      <dgm:prSet phldrT="[Tekst]"/>
      <dgm:spPr/>
      <dgm:t>
        <a:bodyPr/>
        <a:lstStyle/>
        <a:p>
          <a:r>
            <a:rPr lang="da-DK"/>
            <a:t>AMU</a:t>
          </a:r>
        </a:p>
      </dgm:t>
    </dgm:pt>
    <dgm:pt modelId="{FF6B08D9-049B-4479-974E-ADAD4FBC836B}" type="parTrans" cxnId="{D0C0CFCC-BA5F-4D5B-BD62-3A9722AF6356}">
      <dgm:prSet/>
      <dgm:spPr/>
      <dgm:t>
        <a:bodyPr/>
        <a:lstStyle/>
        <a:p>
          <a:endParaRPr lang="da-DK"/>
        </a:p>
      </dgm:t>
    </dgm:pt>
    <dgm:pt modelId="{C2AD9797-19F2-423B-BC03-BFE1D16CD20D}" type="sibTrans" cxnId="{D0C0CFCC-BA5F-4D5B-BD62-3A9722AF6356}">
      <dgm:prSet/>
      <dgm:spPr/>
      <dgm:t>
        <a:bodyPr/>
        <a:lstStyle/>
        <a:p>
          <a:endParaRPr lang="da-DK"/>
        </a:p>
      </dgm:t>
    </dgm:pt>
    <dgm:pt modelId="{F867109D-92EA-4630-91E5-1F5FDC9A7EA6}" type="pres">
      <dgm:prSet presAssocID="{BBA051C3-D882-4BC4-A0C2-2206A614A6F3}" presName="cycle" presStyleCnt="0">
        <dgm:presLayoutVars>
          <dgm:dir/>
          <dgm:resizeHandles val="exact"/>
        </dgm:presLayoutVars>
      </dgm:prSet>
      <dgm:spPr/>
    </dgm:pt>
    <dgm:pt modelId="{A35BDD14-7E65-45FE-8942-CAAB06A409AF}" type="pres">
      <dgm:prSet presAssocID="{3386CEC2-EFCC-4041-ADD6-EF1622C56D54}" presName="node" presStyleLbl="node1" presStyleIdx="0" presStyleCnt="5">
        <dgm:presLayoutVars>
          <dgm:bulletEnabled val="1"/>
        </dgm:presLayoutVars>
      </dgm:prSet>
      <dgm:spPr/>
    </dgm:pt>
    <dgm:pt modelId="{0264072B-6552-4283-BB20-080ADE412CCB}" type="pres">
      <dgm:prSet presAssocID="{3386CEC2-EFCC-4041-ADD6-EF1622C56D54}" presName="spNode" presStyleCnt="0"/>
      <dgm:spPr/>
    </dgm:pt>
    <dgm:pt modelId="{EB833EB7-71BB-4AD1-96EF-1EF1C71BB325}" type="pres">
      <dgm:prSet presAssocID="{0DF11D65-700E-437B-B591-C5721562AC78}" presName="sibTrans" presStyleLbl="sibTrans1D1" presStyleIdx="0" presStyleCnt="5"/>
      <dgm:spPr/>
    </dgm:pt>
    <dgm:pt modelId="{982627E5-3DC3-49C1-B57A-C92ACB025743}" type="pres">
      <dgm:prSet presAssocID="{57F17434-7CAE-4070-833E-DA68DF829C3C}" presName="node" presStyleLbl="node1" presStyleIdx="1" presStyleCnt="5">
        <dgm:presLayoutVars>
          <dgm:bulletEnabled val="1"/>
        </dgm:presLayoutVars>
      </dgm:prSet>
      <dgm:spPr/>
    </dgm:pt>
    <dgm:pt modelId="{BECD75A2-D970-494B-9C07-F8020F4FFE98}" type="pres">
      <dgm:prSet presAssocID="{57F17434-7CAE-4070-833E-DA68DF829C3C}" presName="spNode" presStyleCnt="0"/>
      <dgm:spPr/>
    </dgm:pt>
    <dgm:pt modelId="{C48A795B-E93D-4857-9256-8AAEB6AA7FD8}" type="pres">
      <dgm:prSet presAssocID="{62C3C90C-BF09-499A-8092-B19EC9E15998}" presName="sibTrans" presStyleLbl="sibTrans1D1" presStyleIdx="1" presStyleCnt="5"/>
      <dgm:spPr/>
    </dgm:pt>
    <dgm:pt modelId="{B34A0477-2F2A-4F20-9A3A-DF38A0B97545}" type="pres">
      <dgm:prSet presAssocID="{194BC340-BBBE-4FE3-8A94-14B94250971F}" presName="node" presStyleLbl="node1" presStyleIdx="2" presStyleCnt="5">
        <dgm:presLayoutVars>
          <dgm:bulletEnabled val="1"/>
        </dgm:presLayoutVars>
      </dgm:prSet>
      <dgm:spPr/>
    </dgm:pt>
    <dgm:pt modelId="{421999EC-EF35-4EB3-847F-5423349096B4}" type="pres">
      <dgm:prSet presAssocID="{194BC340-BBBE-4FE3-8A94-14B94250971F}" presName="spNode" presStyleCnt="0"/>
      <dgm:spPr/>
    </dgm:pt>
    <dgm:pt modelId="{EE8DA190-4559-4923-8614-F7321813EF11}" type="pres">
      <dgm:prSet presAssocID="{C4F304AC-355B-4515-AF7A-0732A99D806B}" presName="sibTrans" presStyleLbl="sibTrans1D1" presStyleIdx="2" presStyleCnt="5"/>
      <dgm:spPr/>
    </dgm:pt>
    <dgm:pt modelId="{F61B61D4-1E5C-4637-B787-138F6FED683A}" type="pres">
      <dgm:prSet presAssocID="{18AF5F70-E361-4A56-84D1-508BFBF6260C}" presName="node" presStyleLbl="node1" presStyleIdx="3" presStyleCnt="5">
        <dgm:presLayoutVars>
          <dgm:bulletEnabled val="1"/>
        </dgm:presLayoutVars>
      </dgm:prSet>
      <dgm:spPr/>
    </dgm:pt>
    <dgm:pt modelId="{6D47ED5F-091A-4B8D-B3AB-F14AB0F60908}" type="pres">
      <dgm:prSet presAssocID="{18AF5F70-E361-4A56-84D1-508BFBF6260C}" presName="spNode" presStyleCnt="0"/>
      <dgm:spPr/>
    </dgm:pt>
    <dgm:pt modelId="{A261FBDD-31DB-4271-BDF2-AD576308D986}" type="pres">
      <dgm:prSet presAssocID="{604B2128-5E5C-4556-AE03-500349C91D43}" presName="sibTrans" presStyleLbl="sibTrans1D1" presStyleIdx="3" presStyleCnt="5"/>
      <dgm:spPr/>
    </dgm:pt>
    <dgm:pt modelId="{301EDB12-4F9A-456A-9973-D768F079E070}" type="pres">
      <dgm:prSet presAssocID="{BA99916E-ECE8-4E14-90C9-7734F17AA385}" presName="node" presStyleLbl="node1" presStyleIdx="4" presStyleCnt="5">
        <dgm:presLayoutVars>
          <dgm:bulletEnabled val="1"/>
        </dgm:presLayoutVars>
      </dgm:prSet>
      <dgm:spPr/>
    </dgm:pt>
    <dgm:pt modelId="{D9E4CC83-64F4-470C-AD21-B0164CF9E63A}" type="pres">
      <dgm:prSet presAssocID="{BA99916E-ECE8-4E14-90C9-7734F17AA385}" presName="spNode" presStyleCnt="0"/>
      <dgm:spPr/>
    </dgm:pt>
    <dgm:pt modelId="{01300E21-CFD2-41F2-8EA6-F1F848E996C2}" type="pres">
      <dgm:prSet presAssocID="{C2AD9797-19F2-423B-BC03-BFE1D16CD20D}" presName="sibTrans" presStyleLbl="sibTrans1D1" presStyleIdx="4" presStyleCnt="5"/>
      <dgm:spPr/>
    </dgm:pt>
  </dgm:ptLst>
  <dgm:cxnLst>
    <dgm:cxn modelId="{0C79921A-02F4-4344-9B3C-4FCA4A7D9826}" srcId="{BBA051C3-D882-4BC4-A0C2-2206A614A6F3}" destId="{194BC340-BBBE-4FE3-8A94-14B94250971F}" srcOrd="2" destOrd="0" parTransId="{8583763E-18ED-43B5-811D-1F539862CE45}" sibTransId="{C4F304AC-355B-4515-AF7A-0732A99D806B}"/>
    <dgm:cxn modelId="{EB66DF20-B4F4-4510-ABFF-009E5EE4F965}" type="presOf" srcId="{BBA051C3-D882-4BC4-A0C2-2206A614A6F3}" destId="{F867109D-92EA-4630-91E5-1F5FDC9A7EA6}" srcOrd="0" destOrd="0" presId="urn:microsoft.com/office/officeart/2005/8/layout/cycle6"/>
    <dgm:cxn modelId="{51A96227-D060-465B-AC52-DD80ABD19F68}" type="presOf" srcId="{18AF5F70-E361-4A56-84D1-508BFBF6260C}" destId="{F61B61D4-1E5C-4637-B787-138F6FED683A}" srcOrd="0" destOrd="0" presId="urn:microsoft.com/office/officeart/2005/8/layout/cycle6"/>
    <dgm:cxn modelId="{E2A6EF43-0C36-4556-984C-2BC4829DF657}" type="presOf" srcId="{C2AD9797-19F2-423B-BC03-BFE1D16CD20D}" destId="{01300E21-CFD2-41F2-8EA6-F1F848E996C2}" srcOrd="0" destOrd="0" presId="urn:microsoft.com/office/officeart/2005/8/layout/cycle6"/>
    <dgm:cxn modelId="{2C49F767-1BE8-481B-A2EA-3A433F3366B1}" type="presOf" srcId="{3386CEC2-EFCC-4041-ADD6-EF1622C56D54}" destId="{A35BDD14-7E65-45FE-8942-CAAB06A409AF}" srcOrd="0" destOrd="0" presId="urn:microsoft.com/office/officeart/2005/8/layout/cycle6"/>
    <dgm:cxn modelId="{7F832C81-A4B2-4F36-B085-FA7358549E3A}" srcId="{BBA051C3-D882-4BC4-A0C2-2206A614A6F3}" destId="{3386CEC2-EFCC-4041-ADD6-EF1622C56D54}" srcOrd="0" destOrd="0" parTransId="{56321A05-8858-4AAE-8A03-260E0AA142A9}" sibTransId="{0DF11D65-700E-437B-B591-C5721562AC78}"/>
    <dgm:cxn modelId="{7268ED9C-79F3-4406-9B74-C3E08875D404}" type="presOf" srcId="{0DF11D65-700E-437B-B591-C5721562AC78}" destId="{EB833EB7-71BB-4AD1-96EF-1EF1C71BB325}" srcOrd="0" destOrd="0" presId="urn:microsoft.com/office/officeart/2005/8/layout/cycle6"/>
    <dgm:cxn modelId="{3A8EFA9E-CA1B-4168-A716-7284B4D83479}" type="presOf" srcId="{604B2128-5E5C-4556-AE03-500349C91D43}" destId="{A261FBDD-31DB-4271-BDF2-AD576308D986}" srcOrd="0" destOrd="0" presId="urn:microsoft.com/office/officeart/2005/8/layout/cycle6"/>
    <dgm:cxn modelId="{144884AC-71FA-4F22-A78E-5DF7C15576C7}" srcId="{BBA051C3-D882-4BC4-A0C2-2206A614A6F3}" destId="{18AF5F70-E361-4A56-84D1-508BFBF6260C}" srcOrd="3" destOrd="0" parTransId="{1DDD5274-D412-49F4-AF8E-E905A1C75129}" sibTransId="{604B2128-5E5C-4556-AE03-500349C91D43}"/>
    <dgm:cxn modelId="{C8FF89AE-D7D9-477C-9AD5-B5C03FF84140}" srcId="{BBA051C3-D882-4BC4-A0C2-2206A614A6F3}" destId="{57F17434-7CAE-4070-833E-DA68DF829C3C}" srcOrd="1" destOrd="0" parTransId="{1B48624E-8593-40A5-A035-9FC3E1855960}" sibTransId="{62C3C90C-BF09-499A-8092-B19EC9E15998}"/>
    <dgm:cxn modelId="{B3C5B8C2-603B-4F7B-AF54-18366AA7CD5D}" type="presOf" srcId="{57F17434-7CAE-4070-833E-DA68DF829C3C}" destId="{982627E5-3DC3-49C1-B57A-C92ACB025743}" srcOrd="0" destOrd="0" presId="urn:microsoft.com/office/officeart/2005/8/layout/cycle6"/>
    <dgm:cxn modelId="{C0F995C7-07D1-46EE-8462-95DA68EFF991}" type="presOf" srcId="{BA99916E-ECE8-4E14-90C9-7734F17AA385}" destId="{301EDB12-4F9A-456A-9973-D768F079E070}" srcOrd="0" destOrd="0" presId="urn:microsoft.com/office/officeart/2005/8/layout/cycle6"/>
    <dgm:cxn modelId="{D0C0CFCC-BA5F-4D5B-BD62-3A9722AF6356}" srcId="{BBA051C3-D882-4BC4-A0C2-2206A614A6F3}" destId="{BA99916E-ECE8-4E14-90C9-7734F17AA385}" srcOrd="4" destOrd="0" parTransId="{FF6B08D9-049B-4479-974E-ADAD4FBC836B}" sibTransId="{C2AD9797-19F2-423B-BC03-BFE1D16CD20D}"/>
    <dgm:cxn modelId="{A68D91D6-CD63-4E85-83E7-7C930C5702DB}" type="presOf" srcId="{C4F304AC-355B-4515-AF7A-0732A99D806B}" destId="{EE8DA190-4559-4923-8614-F7321813EF11}" srcOrd="0" destOrd="0" presId="urn:microsoft.com/office/officeart/2005/8/layout/cycle6"/>
    <dgm:cxn modelId="{31968DEE-966F-4CB3-9F38-F2993C9FB19D}" type="presOf" srcId="{194BC340-BBBE-4FE3-8A94-14B94250971F}" destId="{B34A0477-2F2A-4F20-9A3A-DF38A0B97545}" srcOrd="0" destOrd="0" presId="urn:microsoft.com/office/officeart/2005/8/layout/cycle6"/>
    <dgm:cxn modelId="{B29C54FB-2577-43D0-B296-0EEDCA8F53DB}" type="presOf" srcId="{62C3C90C-BF09-499A-8092-B19EC9E15998}" destId="{C48A795B-E93D-4857-9256-8AAEB6AA7FD8}" srcOrd="0" destOrd="0" presId="urn:microsoft.com/office/officeart/2005/8/layout/cycle6"/>
    <dgm:cxn modelId="{8837B83F-5978-4148-8D19-2C7E375C3393}" type="presParOf" srcId="{F867109D-92EA-4630-91E5-1F5FDC9A7EA6}" destId="{A35BDD14-7E65-45FE-8942-CAAB06A409AF}" srcOrd="0" destOrd="0" presId="urn:microsoft.com/office/officeart/2005/8/layout/cycle6"/>
    <dgm:cxn modelId="{F60AD0CA-19C5-49AF-8089-C24A3FEB6FBE}" type="presParOf" srcId="{F867109D-92EA-4630-91E5-1F5FDC9A7EA6}" destId="{0264072B-6552-4283-BB20-080ADE412CCB}" srcOrd="1" destOrd="0" presId="urn:microsoft.com/office/officeart/2005/8/layout/cycle6"/>
    <dgm:cxn modelId="{A9E56CF2-E20F-490B-AC27-F9EDF5247E2B}" type="presParOf" srcId="{F867109D-92EA-4630-91E5-1F5FDC9A7EA6}" destId="{EB833EB7-71BB-4AD1-96EF-1EF1C71BB325}" srcOrd="2" destOrd="0" presId="urn:microsoft.com/office/officeart/2005/8/layout/cycle6"/>
    <dgm:cxn modelId="{673B23F9-3BA7-43C4-9650-BF0BFC73CF6C}" type="presParOf" srcId="{F867109D-92EA-4630-91E5-1F5FDC9A7EA6}" destId="{982627E5-3DC3-49C1-B57A-C92ACB025743}" srcOrd="3" destOrd="0" presId="urn:microsoft.com/office/officeart/2005/8/layout/cycle6"/>
    <dgm:cxn modelId="{B236A4FF-A928-4F89-8F72-25FBA8422F9D}" type="presParOf" srcId="{F867109D-92EA-4630-91E5-1F5FDC9A7EA6}" destId="{BECD75A2-D970-494B-9C07-F8020F4FFE98}" srcOrd="4" destOrd="0" presId="urn:microsoft.com/office/officeart/2005/8/layout/cycle6"/>
    <dgm:cxn modelId="{318B0760-49F4-4E77-A926-5E83D9DAD0BF}" type="presParOf" srcId="{F867109D-92EA-4630-91E5-1F5FDC9A7EA6}" destId="{C48A795B-E93D-4857-9256-8AAEB6AA7FD8}" srcOrd="5" destOrd="0" presId="urn:microsoft.com/office/officeart/2005/8/layout/cycle6"/>
    <dgm:cxn modelId="{AD23E174-C883-47A3-BBA7-703D3D40B645}" type="presParOf" srcId="{F867109D-92EA-4630-91E5-1F5FDC9A7EA6}" destId="{B34A0477-2F2A-4F20-9A3A-DF38A0B97545}" srcOrd="6" destOrd="0" presId="urn:microsoft.com/office/officeart/2005/8/layout/cycle6"/>
    <dgm:cxn modelId="{6661252E-16CC-4587-ACC7-ECCCFF37EF45}" type="presParOf" srcId="{F867109D-92EA-4630-91E5-1F5FDC9A7EA6}" destId="{421999EC-EF35-4EB3-847F-5423349096B4}" srcOrd="7" destOrd="0" presId="urn:microsoft.com/office/officeart/2005/8/layout/cycle6"/>
    <dgm:cxn modelId="{17E8E5D8-F3A5-4818-8B0F-7ACF249CD3F9}" type="presParOf" srcId="{F867109D-92EA-4630-91E5-1F5FDC9A7EA6}" destId="{EE8DA190-4559-4923-8614-F7321813EF11}" srcOrd="8" destOrd="0" presId="urn:microsoft.com/office/officeart/2005/8/layout/cycle6"/>
    <dgm:cxn modelId="{32670A64-7F5E-4B19-B351-338CE3516DCC}" type="presParOf" srcId="{F867109D-92EA-4630-91E5-1F5FDC9A7EA6}" destId="{F61B61D4-1E5C-4637-B787-138F6FED683A}" srcOrd="9" destOrd="0" presId="urn:microsoft.com/office/officeart/2005/8/layout/cycle6"/>
    <dgm:cxn modelId="{2FB0B78F-5AC2-40D2-8382-FB757BE775D7}" type="presParOf" srcId="{F867109D-92EA-4630-91E5-1F5FDC9A7EA6}" destId="{6D47ED5F-091A-4B8D-B3AB-F14AB0F60908}" srcOrd="10" destOrd="0" presId="urn:microsoft.com/office/officeart/2005/8/layout/cycle6"/>
    <dgm:cxn modelId="{31E655E2-C045-4783-AD94-7A577099DDFF}" type="presParOf" srcId="{F867109D-92EA-4630-91E5-1F5FDC9A7EA6}" destId="{A261FBDD-31DB-4271-BDF2-AD576308D986}" srcOrd="11" destOrd="0" presId="urn:microsoft.com/office/officeart/2005/8/layout/cycle6"/>
    <dgm:cxn modelId="{222C277D-B261-457D-A1BD-8926DA462B83}" type="presParOf" srcId="{F867109D-92EA-4630-91E5-1F5FDC9A7EA6}" destId="{301EDB12-4F9A-456A-9973-D768F079E070}" srcOrd="12" destOrd="0" presId="urn:microsoft.com/office/officeart/2005/8/layout/cycle6"/>
    <dgm:cxn modelId="{09B73D93-156D-42F6-896B-93D8FB63E220}" type="presParOf" srcId="{F867109D-92EA-4630-91E5-1F5FDC9A7EA6}" destId="{D9E4CC83-64F4-470C-AD21-B0164CF9E63A}" srcOrd="13" destOrd="0" presId="urn:microsoft.com/office/officeart/2005/8/layout/cycle6"/>
    <dgm:cxn modelId="{ECFDE419-583D-46C2-853D-8733838F80A3}" type="presParOf" srcId="{F867109D-92EA-4630-91E5-1F5FDC9A7EA6}" destId="{01300E21-CFD2-41F2-8EA6-F1F848E996C2}"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CFE520-D6BD-4920-B1EE-C72BA4BCE69F}"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da-DK"/>
        </a:p>
      </dgm:t>
    </dgm:pt>
    <dgm:pt modelId="{42171A9F-4F9A-4DEC-9E69-2CE86450B35A}">
      <dgm:prSet phldrT="[Tekst]"/>
      <dgm:spPr/>
      <dgm:t>
        <a:bodyPr/>
        <a:lstStyle/>
        <a:p>
          <a:r>
            <a:rPr lang="da-DK"/>
            <a:t>AMU</a:t>
          </a:r>
        </a:p>
      </dgm:t>
    </dgm:pt>
    <dgm:pt modelId="{0D66C095-C81C-4D0A-919C-BFF6F5106EDD}" type="parTrans" cxnId="{6015F025-CCFB-43CB-B458-93DA37C8D537}">
      <dgm:prSet/>
      <dgm:spPr/>
      <dgm:t>
        <a:bodyPr/>
        <a:lstStyle/>
        <a:p>
          <a:endParaRPr lang="da-DK"/>
        </a:p>
      </dgm:t>
    </dgm:pt>
    <dgm:pt modelId="{C0EB4751-1D97-40D4-A083-1A4A9DE1EF75}" type="sibTrans" cxnId="{6015F025-CCFB-43CB-B458-93DA37C8D537}">
      <dgm:prSet/>
      <dgm:spPr/>
      <dgm:t>
        <a:bodyPr/>
        <a:lstStyle/>
        <a:p>
          <a:endParaRPr lang="da-DK"/>
        </a:p>
      </dgm:t>
    </dgm:pt>
    <dgm:pt modelId="{23B9DE16-A036-480F-9C36-5DD5AE81FBEF}">
      <dgm:prSet phldrT="[Tekst]"/>
      <dgm:spPr/>
      <dgm:t>
        <a:bodyPr/>
        <a:lstStyle/>
        <a:p>
          <a:r>
            <a:rPr lang="da-DK"/>
            <a:t>AMU</a:t>
          </a:r>
        </a:p>
      </dgm:t>
    </dgm:pt>
    <dgm:pt modelId="{099EAB70-FD18-44F9-8D32-689E20F45A4D}" type="parTrans" cxnId="{E2A6F24D-AAFC-47A3-90AB-04CDDBBF3069}">
      <dgm:prSet/>
      <dgm:spPr/>
      <dgm:t>
        <a:bodyPr/>
        <a:lstStyle/>
        <a:p>
          <a:endParaRPr lang="da-DK"/>
        </a:p>
      </dgm:t>
    </dgm:pt>
    <dgm:pt modelId="{015BF675-E5CF-4753-8322-482C11649265}" type="sibTrans" cxnId="{E2A6F24D-AAFC-47A3-90AB-04CDDBBF3069}">
      <dgm:prSet/>
      <dgm:spPr/>
      <dgm:t>
        <a:bodyPr/>
        <a:lstStyle/>
        <a:p>
          <a:endParaRPr lang="da-DK"/>
        </a:p>
      </dgm:t>
    </dgm:pt>
    <dgm:pt modelId="{66F199FF-3E8E-4771-B2CF-4F9D1472CCF9}">
      <dgm:prSet phldrT="[Tekst]"/>
      <dgm:spPr/>
      <dgm:t>
        <a:bodyPr/>
        <a:lstStyle/>
        <a:p>
          <a:r>
            <a:rPr lang="da-DK"/>
            <a:t>AMU</a:t>
          </a:r>
        </a:p>
      </dgm:t>
    </dgm:pt>
    <dgm:pt modelId="{2D54F53C-032D-4667-9363-D40FD36AC64B}" type="parTrans" cxnId="{B845CB2C-1D7F-493D-BF29-9EAB8870C789}">
      <dgm:prSet/>
      <dgm:spPr/>
      <dgm:t>
        <a:bodyPr/>
        <a:lstStyle/>
        <a:p>
          <a:endParaRPr lang="da-DK"/>
        </a:p>
      </dgm:t>
    </dgm:pt>
    <dgm:pt modelId="{31EFB186-A732-4300-BDC0-697D300D2482}" type="sibTrans" cxnId="{B845CB2C-1D7F-493D-BF29-9EAB8870C789}">
      <dgm:prSet/>
      <dgm:spPr/>
      <dgm:t>
        <a:bodyPr/>
        <a:lstStyle/>
        <a:p>
          <a:endParaRPr lang="da-DK"/>
        </a:p>
      </dgm:t>
    </dgm:pt>
    <dgm:pt modelId="{3EB34F0F-1715-4CFD-8D50-BD0D12E1AB2D}">
      <dgm:prSet phldrT="[Tekst]"/>
      <dgm:spPr/>
      <dgm:t>
        <a:bodyPr/>
        <a:lstStyle/>
        <a:p>
          <a:r>
            <a:rPr lang="da-DK"/>
            <a:t>EUD Enkeltfag</a:t>
          </a:r>
        </a:p>
      </dgm:t>
    </dgm:pt>
    <dgm:pt modelId="{2D4838EE-E4F3-43FE-96F8-6C6B2E5FC01A}" type="parTrans" cxnId="{7514B306-5053-4671-B167-8C8171F90084}">
      <dgm:prSet/>
      <dgm:spPr/>
      <dgm:t>
        <a:bodyPr/>
        <a:lstStyle/>
        <a:p>
          <a:endParaRPr lang="da-DK"/>
        </a:p>
      </dgm:t>
    </dgm:pt>
    <dgm:pt modelId="{D7198799-EB91-4E5A-A5A9-A86F23534DB0}" type="sibTrans" cxnId="{7514B306-5053-4671-B167-8C8171F90084}">
      <dgm:prSet/>
      <dgm:spPr/>
      <dgm:t>
        <a:bodyPr/>
        <a:lstStyle/>
        <a:p>
          <a:endParaRPr lang="da-DK"/>
        </a:p>
      </dgm:t>
    </dgm:pt>
    <dgm:pt modelId="{3E2DEFE7-C8A5-409D-87F2-85B26BB36861}">
      <dgm:prSet phldrT="[Tekst]"/>
      <dgm:spPr/>
      <dgm:t>
        <a:bodyPr/>
        <a:lstStyle/>
        <a:p>
          <a:r>
            <a:rPr lang="da-DK"/>
            <a:t>Evt. flere EUD enkeltfag</a:t>
          </a:r>
        </a:p>
      </dgm:t>
    </dgm:pt>
    <dgm:pt modelId="{A8CB1458-924A-4A0A-A894-0FFAA8A31077}" type="parTrans" cxnId="{F7874099-494C-4F35-9838-F5861601E624}">
      <dgm:prSet/>
      <dgm:spPr/>
      <dgm:t>
        <a:bodyPr/>
        <a:lstStyle/>
        <a:p>
          <a:endParaRPr lang="da-DK"/>
        </a:p>
      </dgm:t>
    </dgm:pt>
    <dgm:pt modelId="{74D5BBF8-FBF4-437C-9B47-0F6970473730}" type="sibTrans" cxnId="{F7874099-494C-4F35-9838-F5861601E624}">
      <dgm:prSet/>
      <dgm:spPr/>
      <dgm:t>
        <a:bodyPr/>
        <a:lstStyle/>
        <a:p>
          <a:endParaRPr lang="da-DK"/>
        </a:p>
      </dgm:t>
    </dgm:pt>
    <dgm:pt modelId="{372470BC-18F7-41CA-A5D8-D3AF343F6CD7}" type="pres">
      <dgm:prSet presAssocID="{51CFE520-D6BD-4920-B1EE-C72BA4BCE69F}" presName="cycle" presStyleCnt="0">
        <dgm:presLayoutVars>
          <dgm:dir/>
          <dgm:resizeHandles val="exact"/>
        </dgm:presLayoutVars>
      </dgm:prSet>
      <dgm:spPr/>
    </dgm:pt>
    <dgm:pt modelId="{C61275D1-1AE1-4E16-A98A-8B32140E94C5}" type="pres">
      <dgm:prSet presAssocID="{42171A9F-4F9A-4DEC-9E69-2CE86450B35A}" presName="node" presStyleLbl="node1" presStyleIdx="0" presStyleCnt="5">
        <dgm:presLayoutVars>
          <dgm:bulletEnabled val="1"/>
        </dgm:presLayoutVars>
      </dgm:prSet>
      <dgm:spPr/>
    </dgm:pt>
    <dgm:pt modelId="{EE2FDB76-A4E4-4083-9F68-141E1A13E09B}" type="pres">
      <dgm:prSet presAssocID="{42171A9F-4F9A-4DEC-9E69-2CE86450B35A}" presName="spNode" presStyleCnt="0"/>
      <dgm:spPr/>
    </dgm:pt>
    <dgm:pt modelId="{FDF47D2E-CCA5-429B-B8E4-3837204D46BC}" type="pres">
      <dgm:prSet presAssocID="{C0EB4751-1D97-40D4-A083-1A4A9DE1EF75}" presName="sibTrans" presStyleLbl="sibTrans1D1" presStyleIdx="0" presStyleCnt="5"/>
      <dgm:spPr/>
    </dgm:pt>
    <dgm:pt modelId="{7E2C8F27-38CA-45B7-8120-F4C61737407E}" type="pres">
      <dgm:prSet presAssocID="{23B9DE16-A036-480F-9C36-5DD5AE81FBEF}" presName="node" presStyleLbl="node1" presStyleIdx="1" presStyleCnt="5">
        <dgm:presLayoutVars>
          <dgm:bulletEnabled val="1"/>
        </dgm:presLayoutVars>
      </dgm:prSet>
      <dgm:spPr/>
    </dgm:pt>
    <dgm:pt modelId="{D1B4B6FC-F0EF-469A-8865-FD0C659F7FFE}" type="pres">
      <dgm:prSet presAssocID="{23B9DE16-A036-480F-9C36-5DD5AE81FBEF}" presName="spNode" presStyleCnt="0"/>
      <dgm:spPr/>
    </dgm:pt>
    <dgm:pt modelId="{47D390E7-085A-4CD4-A10D-93BA9809AD46}" type="pres">
      <dgm:prSet presAssocID="{015BF675-E5CF-4753-8322-482C11649265}" presName="sibTrans" presStyleLbl="sibTrans1D1" presStyleIdx="1" presStyleCnt="5"/>
      <dgm:spPr/>
    </dgm:pt>
    <dgm:pt modelId="{A4C3B467-B5D7-440A-BFD6-216E52D8D920}" type="pres">
      <dgm:prSet presAssocID="{66F199FF-3E8E-4771-B2CF-4F9D1472CCF9}" presName="node" presStyleLbl="node1" presStyleIdx="2" presStyleCnt="5">
        <dgm:presLayoutVars>
          <dgm:bulletEnabled val="1"/>
        </dgm:presLayoutVars>
      </dgm:prSet>
      <dgm:spPr/>
    </dgm:pt>
    <dgm:pt modelId="{103D505E-20FF-4EBC-B531-F8D58BB3FF36}" type="pres">
      <dgm:prSet presAssocID="{66F199FF-3E8E-4771-B2CF-4F9D1472CCF9}" presName="spNode" presStyleCnt="0"/>
      <dgm:spPr/>
    </dgm:pt>
    <dgm:pt modelId="{B9778EF9-7A15-44B9-8ACA-A2DD27B3330C}" type="pres">
      <dgm:prSet presAssocID="{31EFB186-A732-4300-BDC0-697D300D2482}" presName="sibTrans" presStyleLbl="sibTrans1D1" presStyleIdx="2" presStyleCnt="5"/>
      <dgm:spPr/>
    </dgm:pt>
    <dgm:pt modelId="{CDF0A0A4-E312-4435-8DEC-EF6701AE2272}" type="pres">
      <dgm:prSet presAssocID="{3EB34F0F-1715-4CFD-8D50-BD0D12E1AB2D}" presName="node" presStyleLbl="node1" presStyleIdx="3" presStyleCnt="5">
        <dgm:presLayoutVars>
          <dgm:bulletEnabled val="1"/>
        </dgm:presLayoutVars>
      </dgm:prSet>
      <dgm:spPr/>
    </dgm:pt>
    <dgm:pt modelId="{6B35EBB3-21DC-4618-BB9B-3A96FF567388}" type="pres">
      <dgm:prSet presAssocID="{3EB34F0F-1715-4CFD-8D50-BD0D12E1AB2D}" presName="spNode" presStyleCnt="0"/>
      <dgm:spPr/>
    </dgm:pt>
    <dgm:pt modelId="{2F48393B-0AB1-4061-A4F5-B80228E64334}" type="pres">
      <dgm:prSet presAssocID="{D7198799-EB91-4E5A-A5A9-A86F23534DB0}" presName="sibTrans" presStyleLbl="sibTrans1D1" presStyleIdx="3" presStyleCnt="5"/>
      <dgm:spPr/>
    </dgm:pt>
    <dgm:pt modelId="{314392C2-3C0F-460E-8527-A3CD2E44A542}" type="pres">
      <dgm:prSet presAssocID="{3E2DEFE7-C8A5-409D-87F2-85B26BB36861}" presName="node" presStyleLbl="node1" presStyleIdx="4" presStyleCnt="5">
        <dgm:presLayoutVars>
          <dgm:bulletEnabled val="1"/>
        </dgm:presLayoutVars>
      </dgm:prSet>
      <dgm:spPr/>
    </dgm:pt>
    <dgm:pt modelId="{422E6A12-B272-432D-A97C-1CB2035638A0}" type="pres">
      <dgm:prSet presAssocID="{3E2DEFE7-C8A5-409D-87F2-85B26BB36861}" presName="spNode" presStyleCnt="0"/>
      <dgm:spPr/>
    </dgm:pt>
    <dgm:pt modelId="{0CD13983-3CC5-4C22-A4A6-9CBA16BFB196}" type="pres">
      <dgm:prSet presAssocID="{74D5BBF8-FBF4-437C-9B47-0F6970473730}" presName="sibTrans" presStyleLbl="sibTrans1D1" presStyleIdx="4" presStyleCnt="5"/>
      <dgm:spPr/>
    </dgm:pt>
  </dgm:ptLst>
  <dgm:cxnLst>
    <dgm:cxn modelId="{7514B306-5053-4671-B167-8C8171F90084}" srcId="{51CFE520-D6BD-4920-B1EE-C72BA4BCE69F}" destId="{3EB34F0F-1715-4CFD-8D50-BD0D12E1AB2D}" srcOrd="3" destOrd="0" parTransId="{2D4838EE-E4F3-43FE-96F8-6C6B2E5FC01A}" sibTransId="{D7198799-EB91-4E5A-A5A9-A86F23534DB0}"/>
    <dgm:cxn modelId="{0AE0F70E-68E4-4E4A-9CAB-8ED87B0E941B}" type="presOf" srcId="{66F199FF-3E8E-4771-B2CF-4F9D1472CCF9}" destId="{A4C3B467-B5D7-440A-BFD6-216E52D8D920}" srcOrd="0" destOrd="0" presId="urn:microsoft.com/office/officeart/2005/8/layout/cycle6"/>
    <dgm:cxn modelId="{6015F025-CCFB-43CB-B458-93DA37C8D537}" srcId="{51CFE520-D6BD-4920-B1EE-C72BA4BCE69F}" destId="{42171A9F-4F9A-4DEC-9E69-2CE86450B35A}" srcOrd="0" destOrd="0" parTransId="{0D66C095-C81C-4D0A-919C-BFF6F5106EDD}" sibTransId="{C0EB4751-1D97-40D4-A083-1A4A9DE1EF75}"/>
    <dgm:cxn modelId="{B845CB2C-1D7F-493D-BF29-9EAB8870C789}" srcId="{51CFE520-D6BD-4920-B1EE-C72BA4BCE69F}" destId="{66F199FF-3E8E-4771-B2CF-4F9D1472CCF9}" srcOrd="2" destOrd="0" parTransId="{2D54F53C-032D-4667-9363-D40FD36AC64B}" sibTransId="{31EFB186-A732-4300-BDC0-697D300D2482}"/>
    <dgm:cxn modelId="{DD972E65-292D-44BB-B256-B41F28DBC98F}" type="presOf" srcId="{015BF675-E5CF-4753-8322-482C11649265}" destId="{47D390E7-085A-4CD4-A10D-93BA9809AD46}" srcOrd="0" destOrd="0" presId="urn:microsoft.com/office/officeart/2005/8/layout/cycle6"/>
    <dgm:cxn modelId="{E2A6F24D-AAFC-47A3-90AB-04CDDBBF3069}" srcId="{51CFE520-D6BD-4920-B1EE-C72BA4BCE69F}" destId="{23B9DE16-A036-480F-9C36-5DD5AE81FBEF}" srcOrd="1" destOrd="0" parTransId="{099EAB70-FD18-44F9-8D32-689E20F45A4D}" sibTransId="{015BF675-E5CF-4753-8322-482C11649265}"/>
    <dgm:cxn modelId="{C3E34E7A-8064-415F-B023-F77A9DB6423C}" type="presOf" srcId="{3EB34F0F-1715-4CFD-8D50-BD0D12E1AB2D}" destId="{CDF0A0A4-E312-4435-8DEC-EF6701AE2272}" srcOrd="0" destOrd="0" presId="urn:microsoft.com/office/officeart/2005/8/layout/cycle6"/>
    <dgm:cxn modelId="{426A7E7A-699C-4174-9ACC-EB5CB42A0B6C}" type="presOf" srcId="{23B9DE16-A036-480F-9C36-5DD5AE81FBEF}" destId="{7E2C8F27-38CA-45B7-8120-F4C61737407E}" srcOrd="0" destOrd="0" presId="urn:microsoft.com/office/officeart/2005/8/layout/cycle6"/>
    <dgm:cxn modelId="{052CD582-8313-4411-A694-01F2055BA64F}" type="presOf" srcId="{42171A9F-4F9A-4DEC-9E69-2CE86450B35A}" destId="{C61275D1-1AE1-4E16-A98A-8B32140E94C5}" srcOrd="0" destOrd="0" presId="urn:microsoft.com/office/officeart/2005/8/layout/cycle6"/>
    <dgm:cxn modelId="{F7874099-494C-4F35-9838-F5861601E624}" srcId="{51CFE520-D6BD-4920-B1EE-C72BA4BCE69F}" destId="{3E2DEFE7-C8A5-409D-87F2-85B26BB36861}" srcOrd="4" destOrd="0" parTransId="{A8CB1458-924A-4A0A-A894-0FFAA8A31077}" sibTransId="{74D5BBF8-FBF4-437C-9B47-0F6970473730}"/>
    <dgm:cxn modelId="{F84E84A7-E90C-4AC8-AB01-76B26C660397}" type="presOf" srcId="{51CFE520-D6BD-4920-B1EE-C72BA4BCE69F}" destId="{372470BC-18F7-41CA-A5D8-D3AF343F6CD7}" srcOrd="0" destOrd="0" presId="urn:microsoft.com/office/officeart/2005/8/layout/cycle6"/>
    <dgm:cxn modelId="{D2ABA1BE-DF72-4206-A26F-7EBC1141D874}" type="presOf" srcId="{3E2DEFE7-C8A5-409D-87F2-85B26BB36861}" destId="{314392C2-3C0F-460E-8527-A3CD2E44A542}" srcOrd="0" destOrd="0" presId="urn:microsoft.com/office/officeart/2005/8/layout/cycle6"/>
    <dgm:cxn modelId="{B8FE4BD5-843A-44D3-97E1-69E64AC55BC1}" type="presOf" srcId="{C0EB4751-1D97-40D4-A083-1A4A9DE1EF75}" destId="{FDF47D2E-CCA5-429B-B8E4-3837204D46BC}" srcOrd="0" destOrd="0" presId="urn:microsoft.com/office/officeart/2005/8/layout/cycle6"/>
    <dgm:cxn modelId="{2EDC2CE3-E83B-4607-9146-1DA64D725949}" type="presOf" srcId="{D7198799-EB91-4E5A-A5A9-A86F23534DB0}" destId="{2F48393B-0AB1-4061-A4F5-B80228E64334}" srcOrd="0" destOrd="0" presId="urn:microsoft.com/office/officeart/2005/8/layout/cycle6"/>
    <dgm:cxn modelId="{14A5FEED-DB3C-4D85-8E0A-494004604E13}" type="presOf" srcId="{74D5BBF8-FBF4-437C-9B47-0F6970473730}" destId="{0CD13983-3CC5-4C22-A4A6-9CBA16BFB196}" srcOrd="0" destOrd="0" presId="urn:microsoft.com/office/officeart/2005/8/layout/cycle6"/>
    <dgm:cxn modelId="{DF23B6EF-DB03-4B14-AD26-AC2F573FF28E}" type="presOf" srcId="{31EFB186-A732-4300-BDC0-697D300D2482}" destId="{B9778EF9-7A15-44B9-8ACA-A2DD27B3330C}" srcOrd="0" destOrd="0" presId="urn:microsoft.com/office/officeart/2005/8/layout/cycle6"/>
    <dgm:cxn modelId="{1E181600-2673-42D3-95CD-AA6563213837}" type="presParOf" srcId="{372470BC-18F7-41CA-A5D8-D3AF343F6CD7}" destId="{C61275D1-1AE1-4E16-A98A-8B32140E94C5}" srcOrd="0" destOrd="0" presId="urn:microsoft.com/office/officeart/2005/8/layout/cycle6"/>
    <dgm:cxn modelId="{F0F667CA-1701-4B9A-9E4B-B855155A2584}" type="presParOf" srcId="{372470BC-18F7-41CA-A5D8-D3AF343F6CD7}" destId="{EE2FDB76-A4E4-4083-9F68-141E1A13E09B}" srcOrd="1" destOrd="0" presId="urn:microsoft.com/office/officeart/2005/8/layout/cycle6"/>
    <dgm:cxn modelId="{08EF672B-720F-4D22-AADC-08B5C826AD29}" type="presParOf" srcId="{372470BC-18F7-41CA-A5D8-D3AF343F6CD7}" destId="{FDF47D2E-CCA5-429B-B8E4-3837204D46BC}" srcOrd="2" destOrd="0" presId="urn:microsoft.com/office/officeart/2005/8/layout/cycle6"/>
    <dgm:cxn modelId="{61696194-897C-45DA-A398-DE34735673A2}" type="presParOf" srcId="{372470BC-18F7-41CA-A5D8-D3AF343F6CD7}" destId="{7E2C8F27-38CA-45B7-8120-F4C61737407E}" srcOrd="3" destOrd="0" presId="urn:microsoft.com/office/officeart/2005/8/layout/cycle6"/>
    <dgm:cxn modelId="{9839C453-B4E5-4091-BCA3-5CE11B75351D}" type="presParOf" srcId="{372470BC-18F7-41CA-A5D8-D3AF343F6CD7}" destId="{D1B4B6FC-F0EF-469A-8865-FD0C659F7FFE}" srcOrd="4" destOrd="0" presId="urn:microsoft.com/office/officeart/2005/8/layout/cycle6"/>
    <dgm:cxn modelId="{CAE80560-6BE0-42D7-9E35-CE782B205A6E}" type="presParOf" srcId="{372470BC-18F7-41CA-A5D8-D3AF343F6CD7}" destId="{47D390E7-085A-4CD4-A10D-93BA9809AD46}" srcOrd="5" destOrd="0" presId="urn:microsoft.com/office/officeart/2005/8/layout/cycle6"/>
    <dgm:cxn modelId="{FA38FA94-D1A9-4EDD-BD34-6A9A3F3F3E8D}" type="presParOf" srcId="{372470BC-18F7-41CA-A5D8-D3AF343F6CD7}" destId="{A4C3B467-B5D7-440A-BFD6-216E52D8D920}" srcOrd="6" destOrd="0" presId="urn:microsoft.com/office/officeart/2005/8/layout/cycle6"/>
    <dgm:cxn modelId="{24CD9A1E-E6EC-4572-820C-D2A9F045C8B6}" type="presParOf" srcId="{372470BC-18F7-41CA-A5D8-D3AF343F6CD7}" destId="{103D505E-20FF-4EBC-B531-F8D58BB3FF36}" srcOrd="7" destOrd="0" presId="urn:microsoft.com/office/officeart/2005/8/layout/cycle6"/>
    <dgm:cxn modelId="{EA230891-8C68-43C5-A027-03023FBDB7F0}" type="presParOf" srcId="{372470BC-18F7-41CA-A5D8-D3AF343F6CD7}" destId="{B9778EF9-7A15-44B9-8ACA-A2DD27B3330C}" srcOrd="8" destOrd="0" presId="urn:microsoft.com/office/officeart/2005/8/layout/cycle6"/>
    <dgm:cxn modelId="{77862467-232B-47E0-8F34-21E707122663}" type="presParOf" srcId="{372470BC-18F7-41CA-A5D8-D3AF343F6CD7}" destId="{CDF0A0A4-E312-4435-8DEC-EF6701AE2272}" srcOrd="9" destOrd="0" presId="urn:microsoft.com/office/officeart/2005/8/layout/cycle6"/>
    <dgm:cxn modelId="{F436FD7F-5C8B-47D3-9D8B-9E660A98DF62}" type="presParOf" srcId="{372470BC-18F7-41CA-A5D8-D3AF343F6CD7}" destId="{6B35EBB3-21DC-4618-BB9B-3A96FF567388}" srcOrd="10" destOrd="0" presId="urn:microsoft.com/office/officeart/2005/8/layout/cycle6"/>
    <dgm:cxn modelId="{99E20863-0C33-4997-AF9A-1AD7268E47E5}" type="presParOf" srcId="{372470BC-18F7-41CA-A5D8-D3AF343F6CD7}" destId="{2F48393B-0AB1-4061-A4F5-B80228E64334}" srcOrd="11" destOrd="0" presId="urn:microsoft.com/office/officeart/2005/8/layout/cycle6"/>
    <dgm:cxn modelId="{5D6F2C5E-01F9-488E-A137-AD94E065D2A5}" type="presParOf" srcId="{372470BC-18F7-41CA-A5D8-D3AF343F6CD7}" destId="{314392C2-3C0F-460E-8527-A3CD2E44A542}" srcOrd="12" destOrd="0" presId="urn:microsoft.com/office/officeart/2005/8/layout/cycle6"/>
    <dgm:cxn modelId="{5D345BBD-7693-4A0E-AF40-FEB0D767D8C8}" type="presParOf" srcId="{372470BC-18F7-41CA-A5D8-D3AF343F6CD7}" destId="{422E6A12-B272-432D-A97C-1CB2035638A0}" srcOrd="13" destOrd="0" presId="urn:microsoft.com/office/officeart/2005/8/layout/cycle6"/>
    <dgm:cxn modelId="{6DFE754D-9FBE-41B7-9CD2-9122BBD26E92}" type="presParOf" srcId="{372470BC-18F7-41CA-A5D8-D3AF343F6CD7}" destId="{0CD13983-3CC5-4C22-A4A6-9CBA16BFB196}" srcOrd="14" destOrd="0" presId="urn:microsoft.com/office/officeart/2005/8/layout/cycle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5F4218-C0DF-4489-B557-CDE7369888EC}"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a-DK"/>
        </a:p>
      </dgm:t>
    </dgm:pt>
    <dgm:pt modelId="{2987A525-0387-4DA8-818F-21DF5D73B3BA}">
      <dgm:prSet phldrT="[Tekst]"/>
      <dgm:spPr/>
      <dgm:t>
        <a:bodyPr/>
        <a:lstStyle/>
        <a:p>
          <a:r>
            <a:rPr lang="da-DK" dirty="0"/>
            <a:t>AMU</a:t>
          </a:r>
        </a:p>
      </dgm:t>
    </dgm:pt>
    <dgm:pt modelId="{35668800-67B2-4ECF-A8CC-BEC37451BDA9}" type="parTrans" cxnId="{F12B959A-D8A2-4768-8C99-94D6B0F8A777}">
      <dgm:prSet/>
      <dgm:spPr/>
      <dgm:t>
        <a:bodyPr/>
        <a:lstStyle/>
        <a:p>
          <a:endParaRPr lang="da-DK"/>
        </a:p>
      </dgm:t>
    </dgm:pt>
    <dgm:pt modelId="{F8D246F9-F77C-4183-9F10-A819371D3B2E}" type="sibTrans" cxnId="{F12B959A-D8A2-4768-8C99-94D6B0F8A777}">
      <dgm:prSet/>
      <dgm:spPr/>
      <dgm:t>
        <a:bodyPr/>
        <a:lstStyle/>
        <a:p>
          <a:endParaRPr lang="da-DK"/>
        </a:p>
      </dgm:t>
    </dgm:pt>
    <dgm:pt modelId="{ED838B98-4F69-4E35-9FAB-59E59864E3E7}">
      <dgm:prSet phldrT="[Tekst]"/>
      <dgm:spPr/>
      <dgm:t>
        <a:bodyPr/>
        <a:lstStyle/>
        <a:p>
          <a:r>
            <a:rPr lang="da-DK"/>
            <a:t>AMU</a:t>
          </a:r>
        </a:p>
      </dgm:t>
    </dgm:pt>
    <dgm:pt modelId="{7173B525-5E2E-4AA3-9CCC-FF11D93551E2}" type="parTrans" cxnId="{9D7A484F-CB47-456F-87F0-94ADC480A585}">
      <dgm:prSet/>
      <dgm:spPr/>
      <dgm:t>
        <a:bodyPr/>
        <a:lstStyle/>
        <a:p>
          <a:endParaRPr lang="da-DK"/>
        </a:p>
      </dgm:t>
    </dgm:pt>
    <dgm:pt modelId="{2FA48713-147C-42B7-80CD-6F25D3AB35CD}" type="sibTrans" cxnId="{9D7A484F-CB47-456F-87F0-94ADC480A585}">
      <dgm:prSet/>
      <dgm:spPr/>
      <dgm:t>
        <a:bodyPr/>
        <a:lstStyle/>
        <a:p>
          <a:endParaRPr lang="da-DK"/>
        </a:p>
      </dgm:t>
    </dgm:pt>
    <dgm:pt modelId="{6F2E3DAD-DE02-4ECF-9652-CDF767F49C25}">
      <dgm:prSet phldrT="[Tekst]"/>
      <dgm:spPr/>
      <dgm:t>
        <a:bodyPr/>
        <a:lstStyle/>
        <a:p>
          <a:r>
            <a:rPr lang="da-DK"/>
            <a:t>FVU eller AVU</a:t>
          </a:r>
        </a:p>
      </dgm:t>
    </dgm:pt>
    <dgm:pt modelId="{536ED3FA-24A5-44C0-9EAA-47494D6CD3E9}" type="parTrans" cxnId="{8A9E710A-2A26-4985-BE66-07E84FEA1E2F}">
      <dgm:prSet/>
      <dgm:spPr/>
      <dgm:t>
        <a:bodyPr/>
        <a:lstStyle/>
        <a:p>
          <a:endParaRPr lang="da-DK"/>
        </a:p>
      </dgm:t>
    </dgm:pt>
    <dgm:pt modelId="{66ABFFA0-9B7E-4DF6-A2C4-4095107B05EF}" type="sibTrans" cxnId="{8A9E710A-2A26-4985-BE66-07E84FEA1E2F}">
      <dgm:prSet/>
      <dgm:spPr/>
      <dgm:t>
        <a:bodyPr/>
        <a:lstStyle/>
        <a:p>
          <a:endParaRPr lang="da-DK"/>
        </a:p>
      </dgm:t>
    </dgm:pt>
    <dgm:pt modelId="{69EFB593-DAA0-44CC-A543-6D7DB2CEF849}">
      <dgm:prSet phldrT="[Tekst]"/>
      <dgm:spPr/>
      <dgm:t>
        <a:bodyPr/>
        <a:lstStyle/>
        <a:p>
          <a:r>
            <a:rPr lang="da-DK"/>
            <a:t>AMU</a:t>
          </a:r>
        </a:p>
      </dgm:t>
    </dgm:pt>
    <dgm:pt modelId="{F5360BE5-C7D7-46F2-85F3-039E068413B2}" type="parTrans" cxnId="{2AA81CF6-0D27-4789-90ED-607DE719B458}">
      <dgm:prSet/>
      <dgm:spPr/>
      <dgm:t>
        <a:bodyPr/>
        <a:lstStyle/>
        <a:p>
          <a:endParaRPr lang="da-DK"/>
        </a:p>
      </dgm:t>
    </dgm:pt>
    <dgm:pt modelId="{BF0EBA81-67E7-42FD-B378-146C98738DAD}" type="sibTrans" cxnId="{2AA81CF6-0D27-4789-90ED-607DE719B458}">
      <dgm:prSet/>
      <dgm:spPr/>
      <dgm:t>
        <a:bodyPr/>
        <a:lstStyle/>
        <a:p>
          <a:endParaRPr lang="da-DK"/>
        </a:p>
      </dgm:t>
    </dgm:pt>
    <dgm:pt modelId="{5B09FD64-3B1D-47EF-8ECA-2AF95B0E2000}">
      <dgm:prSet phldrT="[Tekst]"/>
      <dgm:spPr/>
      <dgm:t>
        <a:bodyPr/>
        <a:lstStyle/>
        <a:p>
          <a:r>
            <a:rPr lang="da-DK"/>
            <a:t>EUD Enkeltfag</a:t>
          </a:r>
        </a:p>
      </dgm:t>
    </dgm:pt>
    <dgm:pt modelId="{A6E0FE1F-8989-46F4-9B8E-FE147B208DCC}" type="parTrans" cxnId="{B0CEAA05-35AC-4914-ACF6-98C9ED443F11}">
      <dgm:prSet/>
      <dgm:spPr/>
      <dgm:t>
        <a:bodyPr/>
        <a:lstStyle/>
        <a:p>
          <a:endParaRPr lang="da-DK"/>
        </a:p>
      </dgm:t>
    </dgm:pt>
    <dgm:pt modelId="{2A0BF475-83F3-476A-B6E7-30B6FBDBD94F}" type="sibTrans" cxnId="{B0CEAA05-35AC-4914-ACF6-98C9ED443F11}">
      <dgm:prSet/>
      <dgm:spPr/>
      <dgm:t>
        <a:bodyPr/>
        <a:lstStyle/>
        <a:p>
          <a:endParaRPr lang="da-DK"/>
        </a:p>
      </dgm:t>
    </dgm:pt>
    <dgm:pt modelId="{51D923CE-EC0F-4EB8-8FC8-8DEAC3FEC04D}" type="pres">
      <dgm:prSet presAssocID="{EE5F4218-C0DF-4489-B557-CDE7369888EC}" presName="Name0" presStyleCnt="0">
        <dgm:presLayoutVars>
          <dgm:chMax val="1"/>
          <dgm:dir/>
          <dgm:animLvl val="ctr"/>
          <dgm:resizeHandles val="exact"/>
        </dgm:presLayoutVars>
      </dgm:prSet>
      <dgm:spPr/>
    </dgm:pt>
    <dgm:pt modelId="{81863176-C2D5-4C50-8BE1-25944F21CDB9}" type="pres">
      <dgm:prSet presAssocID="{2987A525-0387-4DA8-818F-21DF5D73B3BA}" presName="centerShape" presStyleLbl="node0" presStyleIdx="0" presStyleCnt="1"/>
      <dgm:spPr/>
    </dgm:pt>
    <dgm:pt modelId="{97300BBB-88BF-4D14-BF8C-9DEAF4C21ED2}" type="pres">
      <dgm:prSet presAssocID="{7173B525-5E2E-4AA3-9CCC-FF11D93551E2}" presName="parTrans" presStyleLbl="sibTrans2D1" presStyleIdx="0" presStyleCnt="4"/>
      <dgm:spPr/>
    </dgm:pt>
    <dgm:pt modelId="{C40A6098-C983-4A9B-ABB1-5CAB23582FBB}" type="pres">
      <dgm:prSet presAssocID="{7173B525-5E2E-4AA3-9CCC-FF11D93551E2}" presName="connectorText" presStyleLbl="sibTrans2D1" presStyleIdx="0" presStyleCnt="4"/>
      <dgm:spPr/>
    </dgm:pt>
    <dgm:pt modelId="{9C759A3E-F5CA-47D3-94B2-FBDD6F37AD30}" type="pres">
      <dgm:prSet presAssocID="{ED838B98-4F69-4E35-9FAB-59E59864E3E7}" presName="node" presStyleLbl="node1" presStyleIdx="0" presStyleCnt="4">
        <dgm:presLayoutVars>
          <dgm:bulletEnabled val="1"/>
        </dgm:presLayoutVars>
      </dgm:prSet>
      <dgm:spPr/>
    </dgm:pt>
    <dgm:pt modelId="{2302FAFC-ABDC-4409-9FDA-8CAB76040F0D}" type="pres">
      <dgm:prSet presAssocID="{536ED3FA-24A5-44C0-9EAA-47494D6CD3E9}" presName="parTrans" presStyleLbl="sibTrans2D1" presStyleIdx="1" presStyleCnt="4"/>
      <dgm:spPr/>
    </dgm:pt>
    <dgm:pt modelId="{3EF08189-BC96-427D-ADE4-41DB8B71FCA1}" type="pres">
      <dgm:prSet presAssocID="{536ED3FA-24A5-44C0-9EAA-47494D6CD3E9}" presName="connectorText" presStyleLbl="sibTrans2D1" presStyleIdx="1" presStyleCnt="4"/>
      <dgm:spPr/>
    </dgm:pt>
    <dgm:pt modelId="{867A3DAB-403B-4C00-97DD-D46DF3608176}" type="pres">
      <dgm:prSet presAssocID="{6F2E3DAD-DE02-4ECF-9652-CDF767F49C25}" presName="node" presStyleLbl="node1" presStyleIdx="1" presStyleCnt="4">
        <dgm:presLayoutVars>
          <dgm:bulletEnabled val="1"/>
        </dgm:presLayoutVars>
      </dgm:prSet>
      <dgm:spPr/>
    </dgm:pt>
    <dgm:pt modelId="{F61A8EA5-49E5-44A7-A4E2-E4D10DEAC1A7}" type="pres">
      <dgm:prSet presAssocID="{F5360BE5-C7D7-46F2-85F3-039E068413B2}" presName="parTrans" presStyleLbl="sibTrans2D1" presStyleIdx="2" presStyleCnt="4"/>
      <dgm:spPr/>
    </dgm:pt>
    <dgm:pt modelId="{D680DCA5-6CFA-4975-A5DC-A57CC2BE29FF}" type="pres">
      <dgm:prSet presAssocID="{F5360BE5-C7D7-46F2-85F3-039E068413B2}" presName="connectorText" presStyleLbl="sibTrans2D1" presStyleIdx="2" presStyleCnt="4"/>
      <dgm:spPr/>
    </dgm:pt>
    <dgm:pt modelId="{38A525EC-C842-42EC-B91F-2022FF4E9F81}" type="pres">
      <dgm:prSet presAssocID="{69EFB593-DAA0-44CC-A543-6D7DB2CEF849}" presName="node" presStyleLbl="node1" presStyleIdx="2" presStyleCnt="4">
        <dgm:presLayoutVars>
          <dgm:bulletEnabled val="1"/>
        </dgm:presLayoutVars>
      </dgm:prSet>
      <dgm:spPr/>
    </dgm:pt>
    <dgm:pt modelId="{D1C347C5-FA41-443B-99E1-E2A467A91FB7}" type="pres">
      <dgm:prSet presAssocID="{A6E0FE1F-8989-46F4-9B8E-FE147B208DCC}" presName="parTrans" presStyleLbl="sibTrans2D1" presStyleIdx="3" presStyleCnt="4"/>
      <dgm:spPr/>
    </dgm:pt>
    <dgm:pt modelId="{B00D1505-1B3C-4AA7-B9CD-861F4E264921}" type="pres">
      <dgm:prSet presAssocID="{A6E0FE1F-8989-46F4-9B8E-FE147B208DCC}" presName="connectorText" presStyleLbl="sibTrans2D1" presStyleIdx="3" presStyleCnt="4"/>
      <dgm:spPr/>
    </dgm:pt>
    <dgm:pt modelId="{93556E66-7E49-412C-8EDB-FA423CAC8F29}" type="pres">
      <dgm:prSet presAssocID="{5B09FD64-3B1D-47EF-8ECA-2AF95B0E2000}" presName="node" presStyleLbl="node1" presStyleIdx="3" presStyleCnt="4">
        <dgm:presLayoutVars>
          <dgm:bulletEnabled val="1"/>
        </dgm:presLayoutVars>
      </dgm:prSet>
      <dgm:spPr/>
    </dgm:pt>
  </dgm:ptLst>
  <dgm:cxnLst>
    <dgm:cxn modelId="{B0CEAA05-35AC-4914-ACF6-98C9ED443F11}" srcId="{2987A525-0387-4DA8-818F-21DF5D73B3BA}" destId="{5B09FD64-3B1D-47EF-8ECA-2AF95B0E2000}" srcOrd="3" destOrd="0" parTransId="{A6E0FE1F-8989-46F4-9B8E-FE147B208DCC}" sibTransId="{2A0BF475-83F3-476A-B6E7-30B6FBDBD94F}"/>
    <dgm:cxn modelId="{16B86707-1942-4BBA-BBC7-63B90E725139}" type="presOf" srcId="{F5360BE5-C7D7-46F2-85F3-039E068413B2}" destId="{D680DCA5-6CFA-4975-A5DC-A57CC2BE29FF}" srcOrd="1" destOrd="0" presId="urn:microsoft.com/office/officeart/2005/8/layout/radial5"/>
    <dgm:cxn modelId="{8A9E710A-2A26-4985-BE66-07E84FEA1E2F}" srcId="{2987A525-0387-4DA8-818F-21DF5D73B3BA}" destId="{6F2E3DAD-DE02-4ECF-9652-CDF767F49C25}" srcOrd="1" destOrd="0" parTransId="{536ED3FA-24A5-44C0-9EAA-47494D6CD3E9}" sibTransId="{66ABFFA0-9B7E-4DF6-A2C4-4095107B05EF}"/>
    <dgm:cxn modelId="{D0BEEC14-B72C-401E-8CD0-64557E3496BE}" type="presOf" srcId="{A6E0FE1F-8989-46F4-9B8E-FE147B208DCC}" destId="{B00D1505-1B3C-4AA7-B9CD-861F4E264921}" srcOrd="1" destOrd="0" presId="urn:microsoft.com/office/officeart/2005/8/layout/radial5"/>
    <dgm:cxn modelId="{8636E11C-3410-4355-A585-609A4B16849D}" type="presOf" srcId="{5B09FD64-3B1D-47EF-8ECA-2AF95B0E2000}" destId="{93556E66-7E49-412C-8EDB-FA423CAC8F29}" srcOrd="0" destOrd="0" presId="urn:microsoft.com/office/officeart/2005/8/layout/radial5"/>
    <dgm:cxn modelId="{46A8A75F-CFDF-4058-82A7-90908EA6A850}" type="presOf" srcId="{6F2E3DAD-DE02-4ECF-9652-CDF767F49C25}" destId="{867A3DAB-403B-4C00-97DD-D46DF3608176}" srcOrd="0" destOrd="0" presId="urn:microsoft.com/office/officeart/2005/8/layout/radial5"/>
    <dgm:cxn modelId="{9D7A484F-CB47-456F-87F0-94ADC480A585}" srcId="{2987A525-0387-4DA8-818F-21DF5D73B3BA}" destId="{ED838B98-4F69-4E35-9FAB-59E59864E3E7}" srcOrd="0" destOrd="0" parTransId="{7173B525-5E2E-4AA3-9CCC-FF11D93551E2}" sibTransId="{2FA48713-147C-42B7-80CD-6F25D3AB35CD}"/>
    <dgm:cxn modelId="{92493557-E14D-41F2-9CEE-8955EA752719}" type="presOf" srcId="{F5360BE5-C7D7-46F2-85F3-039E068413B2}" destId="{F61A8EA5-49E5-44A7-A4E2-E4D10DEAC1A7}" srcOrd="0" destOrd="0" presId="urn:microsoft.com/office/officeart/2005/8/layout/radial5"/>
    <dgm:cxn modelId="{87D3EC5A-C3BE-427C-90F3-8A8B970EEE63}" type="presOf" srcId="{ED838B98-4F69-4E35-9FAB-59E59864E3E7}" destId="{9C759A3E-F5CA-47D3-94B2-FBDD6F37AD30}" srcOrd="0" destOrd="0" presId="urn:microsoft.com/office/officeart/2005/8/layout/radial5"/>
    <dgm:cxn modelId="{E87D019A-6407-4782-9C7B-A18D6A684F46}" type="presOf" srcId="{A6E0FE1F-8989-46F4-9B8E-FE147B208DCC}" destId="{D1C347C5-FA41-443B-99E1-E2A467A91FB7}" srcOrd="0" destOrd="0" presId="urn:microsoft.com/office/officeart/2005/8/layout/radial5"/>
    <dgm:cxn modelId="{F12B959A-D8A2-4768-8C99-94D6B0F8A777}" srcId="{EE5F4218-C0DF-4489-B557-CDE7369888EC}" destId="{2987A525-0387-4DA8-818F-21DF5D73B3BA}" srcOrd="0" destOrd="0" parTransId="{35668800-67B2-4ECF-A8CC-BEC37451BDA9}" sibTransId="{F8D246F9-F77C-4183-9F10-A819371D3B2E}"/>
    <dgm:cxn modelId="{969F11AA-173D-4D18-A8E3-724D20CFB563}" type="presOf" srcId="{536ED3FA-24A5-44C0-9EAA-47494D6CD3E9}" destId="{3EF08189-BC96-427D-ADE4-41DB8B71FCA1}" srcOrd="1" destOrd="0" presId="urn:microsoft.com/office/officeart/2005/8/layout/radial5"/>
    <dgm:cxn modelId="{5213E5B5-5E66-429E-BD32-21CA246CD764}" type="presOf" srcId="{7173B525-5E2E-4AA3-9CCC-FF11D93551E2}" destId="{97300BBB-88BF-4D14-BF8C-9DEAF4C21ED2}" srcOrd="0" destOrd="0" presId="urn:microsoft.com/office/officeart/2005/8/layout/radial5"/>
    <dgm:cxn modelId="{7721ABC0-DCAB-44A4-9759-FCF08E34E81C}" type="presOf" srcId="{536ED3FA-24A5-44C0-9EAA-47494D6CD3E9}" destId="{2302FAFC-ABDC-4409-9FDA-8CAB76040F0D}" srcOrd="0" destOrd="0" presId="urn:microsoft.com/office/officeart/2005/8/layout/radial5"/>
    <dgm:cxn modelId="{CBFF94D7-0734-43B2-9FB3-2D91F7FB6306}" type="presOf" srcId="{2987A525-0387-4DA8-818F-21DF5D73B3BA}" destId="{81863176-C2D5-4C50-8BE1-25944F21CDB9}" srcOrd="0" destOrd="0" presId="urn:microsoft.com/office/officeart/2005/8/layout/radial5"/>
    <dgm:cxn modelId="{5FB2D0EA-21F4-4A24-8DA4-CB03A7B29F66}" type="presOf" srcId="{EE5F4218-C0DF-4489-B557-CDE7369888EC}" destId="{51D923CE-EC0F-4EB8-8FC8-8DEAC3FEC04D}" srcOrd="0" destOrd="0" presId="urn:microsoft.com/office/officeart/2005/8/layout/radial5"/>
    <dgm:cxn modelId="{AFCFEAEA-9728-4C08-B7A3-B745F876E095}" type="presOf" srcId="{69EFB593-DAA0-44CC-A543-6D7DB2CEF849}" destId="{38A525EC-C842-42EC-B91F-2022FF4E9F81}" srcOrd="0" destOrd="0" presId="urn:microsoft.com/office/officeart/2005/8/layout/radial5"/>
    <dgm:cxn modelId="{57AA1DEF-DED4-4F28-A79E-E00798D3070D}" type="presOf" srcId="{7173B525-5E2E-4AA3-9CCC-FF11D93551E2}" destId="{C40A6098-C983-4A9B-ABB1-5CAB23582FBB}" srcOrd="1" destOrd="0" presId="urn:microsoft.com/office/officeart/2005/8/layout/radial5"/>
    <dgm:cxn modelId="{2AA81CF6-0D27-4789-90ED-607DE719B458}" srcId="{2987A525-0387-4DA8-818F-21DF5D73B3BA}" destId="{69EFB593-DAA0-44CC-A543-6D7DB2CEF849}" srcOrd="2" destOrd="0" parTransId="{F5360BE5-C7D7-46F2-85F3-039E068413B2}" sibTransId="{BF0EBA81-67E7-42FD-B378-146C98738DAD}"/>
    <dgm:cxn modelId="{727472AD-BF21-4ECC-9D87-C737330936ED}" type="presParOf" srcId="{51D923CE-EC0F-4EB8-8FC8-8DEAC3FEC04D}" destId="{81863176-C2D5-4C50-8BE1-25944F21CDB9}" srcOrd="0" destOrd="0" presId="urn:microsoft.com/office/officeart/2005/8/layout/radial5"/>
    <dgm:cxn modelId="{BE66F9AA-1C27-44A1-8E4E-A6F07539C700}" type="presParOf" srcId="{51D923CE-EC0F-4EB8-8FC8-8DEAC3FEC04D}" destId="{97300BBB-88BF-4D14-BF8C-9DEAF4C21ED2}" srcOrd="1" destOrd="0" presId="urn:microsoft.com/office/officeart/2005/8/layout/radial5"/>
    <dgm:cxn modelId="{681D4B0B-ECE8-4170-A5D3-5590A318DFF2}" type="presParOf" srcId="{97300BBB-88BF-4D14-BF8C-9DEAF4C21ED2}" destId="{C40A6098-C983-4A9B-ABB1-5CAB23582FBB}" srcOrd="0" destOrd="0" presId="urn:microsoft.com/office/officeart/2005/8/layout/radial5"/>
    <dgm:cxn modelId="{A7B50B30-FDB6-46AA-AE66-55EE669E22DD}" type="presParOf" srcId="{51D923CE-EC0F-4EB8-8FC8-8DEAC3FEC04D}" destId="{9C759A3E-F5CA-47D3-94B2-FBDD6F37AD30}" srcOrd="2" destOrd="0" presId="urn:microsoft.com/office/officeart/2005/8/layout/radial5"/>
    <dgm:cxn modelId="{C39FBB02-371F-4EC3-B31E-E722AD3A9338}" type="presParOf" srcId="{51D923CE-EC0F-4EB8-8FC8-8DEAC3FEC04D}" destId="{2302FAFC-ABDC-4409-9FDA-8CAB76040F0D}" srcOrd="3" destOrd="0" presId="urn:microsoft.com/office/officeart/2005/8/layout/radial5"/>
    <dgm:cxn modelId="{A1F07A65-9D91-4549-9391-3307255245A8}" type="presParOf" srcId="{2302FAFC-ABDC-4409-9FDA-8CAB76040F0D}" destId="{3EF08189-BC96-427D-ADE4-41DB8B71FCA1}" srcOrd="0" destOrd="0" presId="urn:microsoft.com/office/officeart/2005/8/layout/radial5"/>
    <dgm:cxn modelId="{28A99233-DDF2-4FCC-A790-B13FDA4BF3DD}" type="presParOf" srcId="{51D923CE-EC0F-4EB8-8FC8-8DEAC3FEC04D}" destId="{867A3DAB-403B-4C00-97DD-D46DF3608176}" srcOrd="4" destOrd="0" presId="urn:microsoft.com/office/officeart/2005/8/layout/radial5"/>
    <dgm:cxn modelId="{43B90C34-8AD0-4CCB-B00D-3E33710A4D19}" type="presParOf" srcId="{51D923CE-EC0F-4EB8-8FC8-8DEAC3FEC04D}" destId="{F61A8EA5-49E5-44A7-A4E2-E4D10DEAC1A7}" srcOrd="5" destOrd="0" presId="urn:microsoft.com/office/officeart/2005/8/layout/radial5"/>
    <dgm:cxn modelId="{5B827D8E-85A7-4B17-BCA8-AB81BAB20AC4}" type="presParOf" srcId="{F61A8EA5-49E5-44A7-A4E2-E4D10DEAC1A7}" destId="{D680DCA5-6CFA-4975-A5DC-A57CC2BE29FF}" srcOrd="0" destOrd="0" presId="urn:microsoft.com/office/officeart/2005/8/layout/radial5"/>
    <dgm:cxn modelId="{DA051DB4-7D63-478C-A611-8BAB0035F41F}" type="presParOf" srcId="{51D923CE-EC0F-4EB8-8FC8-8DEAC3FEC04D}" destId="{38A525EC-C842-42EC-B91F-2022FF4E9F81}" srcOrd="6" destOrd="0" presId="urn:microsoft.com/office/officeart/2005/8/layout/radial5"/>
    <dgm:cxn modelId="{24643F4A-F0CC-453A-A979-0F7638D75E51}" type="presParOf" srcId="{51D923CE-EC0F-4EB8-8FC8-8DEAC3FEC04D}" destId="{D1C347C5-FA41-443B-99E1-E2A467A91FB7}" srcOrd="7" destOrd="0" presId="urn:microsoft.com/office/officeart/2005/8/layout/radial5"/>
    <dgm:cxn modelId="{275CF43D-A72D-4215-A9BD-49021BD8C52B}" type="presParOf" srcId="{D1C347C5-FA41-443B-99E1-E2A467A91FB7}" destId="{B00D1505-1B3C-4AA7-B9CD-861F4E264921}" srcOrd="0" destOrd="0" presId="urn:microsoft.com/office/officeart/2005/8/layout/radial5"/>
    <dgm:cxn modelId="{8BFD79E4-B55E-4914-A084-59DCD09BE502}" type="presParOf" srcId="{51D923CE-EC0F-4EB8-8FC8-8DEAC3FEC04D}" destId="{93556E66-7E49-412C-8EDB-FA423CAC8F29}" srcOrd="8" destOrd="0" presId="urn:microsoft.com/office/officeart/2005/8/layout/radial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3ED7B-417E-45A7-99DB-63528F136505}">
      <dsp:nvSpPr>
        <dsp:cNvPr id="0" name=""/>
        <dsp:cNvSpPr/>
      </dsp:nvSpPr>
      <dsp:spPr>
        <a:xfrm>
          <a:off x="4233"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1. Dialog mellem leder, medarbejder og TR </a:t>
          </a:r>
        </a:p>
      </dsp:txBody>
      <dsp:txXfrm>
        <a:off x="36759" y="855942"/>
        <a:ext cx="1785818" cy="1045470"/>
      </dsp:txXfrm>
    </dsp:sp>
    <dsp:sp modelId="{1C5BD50F-8A25-4FBB-AAB7-A9E37AF5BE8A}">
      <dsp:nvSpPr>
        <dsp:cNvPr id="0" name=""/>
        <dsp:cNvSpPr/>
      </dsp:nvSpPr>
      <dsp:spPr>
        <a:xfrm>
          <a:off x="1964142" y="1237562"/>
          <a:ext cx="295449" cy="33584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a-DK" sz="1500" kern="1200"/>
        </a:p>
      </dsp:txBody>
      <dsp:txXfrm>
        <a:off x="1964142" y="1304731"/>
        <a:ext cx="206814" cy="201505"/>
      </dsp:txXfrm>
    </dsp:sp>
    <dsp:sp modelId="{D66D9198-131D-4D0B-88DA-88C9B6E2C087}">
      <dsp:nvSpPr>
        <dsp:cNvPr id="0" name=""/>
        <dsp:cNvSpPr/>
      </dsp:nvSpPr>
      <dsp:spPr>
        <a:xfrm>
          <a:off x="2595452"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2. Kompetence-afklaring af medarbejderen </a:t>
          </a:r>
        </a:p>
      </dsp:txBody>
      <dsp:txXfrm>
        <a:off x="2627978" y="855942"/>
        <a:ext cx="1785818" cy="1045470"/>
      </dsp:txXfrm>
    </dsp:sp>
    <dsp:sp modelId="{99EBC000-A480-439D-91D7-D67DABC89CFB}">
      <dsp:nvSpPr>
        <dsp:cNvPr id="0" name=""/>
        <dsp:cNvSpPr/>
      </dsp:nvSpPr>
      <dsp:spPr>
        <a:xfrm>
          <a:off x="4631409" y="1149170"/>
          <a:ext cx="392384" cy="4590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a-DK" sz="2000" kern="1200"/>
        </a:p>
      </dsp:txBody>
      <dsp:txXfrm>
        <a:off x="4631409" y="1240973"/>
        <a:ext cx="274669" cy="275409"/>
      </dsp:txXfrm>
    </dsp:sp>
    <dsp:sp modelId="{3D278BF8-01E9-438A-B87F-75A3076F68CD}">
      <dsp:nvSpPr>
        <dsp:cNvPr id="0" name=""/>
        <dsp:cNvSpPr/>
      </dsp:nvSpPr>
      <dsp:spPr>
        <a:xfrm>
          <a:off x="5186671"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3. Ansøgning til puljen og bevilling af tilskud</a:t>
          </a:r>
        </a:p>
      </dsp:txBody>
      <dsp:txXfrm>
        <a:off x="5219197" y="855942"/>
        <a:ext cx="1785818" cy="1045470"/>
      </dsp:txXfrm>
    </dsp:sp>
    <dsp:sp modelId="{BF317BEA-6A72-4C5D-93B0-25785A2ABE44}">
      <dsp:nvSpPr>
        <dsp:cNvPr id="0" name=""/>
        <dsp:cNvSpPr/>
      </dsp:nvSpPr>
      <dsp:spPr>
        <a:xfrm>
          <a:off x="7222628" y="1149170"/>
          <a:ext cx="392384" cy="45901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da-DK" sz="2000" kern="1200"/>
        </a:p>
      </dsp:txBody>
      <dsp:txXfrm>
        <a:off x="7222628" y="1240973"/>
        <a:ext cx="274669" cy="275409"/>
      </dsp:txXfrm>
    </dsp:sp>
    <dsp:sp modelId="{717FCE5A-E621-4E46-947A-BE989F026517}">
      <dsp:nvSpPr>
        <dsp:cNvPr id="0" name=""/>
        <dsp:cNvSpPr/>
      </dsp:nvSpPr>
      <dsp:spPr>
        <a:xfrm>
          <a:off x="7777890" y="823416"/>
          <a:ext cx="1850870" cy="111052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t>4. Indgåelse af uddannelsesaftale</a:t>
          </a:r>
        </a:p>
      </dsp:txBody>
      <dsp:txXfrm>
        <a:off x="7810416" y="855942"/>
        <a:ext cx="1785818" cy="1045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BDD14-7E65-45FE-8942-CAAB06A409AF}">
      <dsp:nvSpPr>
        <dsp:cNvPr id="0" name=""/>
        <dsp:cNvSpPr/>
      </dsp:nvSpPr>
      <dsp:spPr>
        <a:xfrm>
          <a:off x="1147012" y="83562"/>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1176468" y="113018"/>
        <a:ext cx="869396" cy="544488"/>
      </dsp:txXfrm>
    </dsp:sp>
    <dsp:sp modelId="{EB833EB7-71BB-4AD1-96EF-1EF1C71BB325}">
      <dsp:nvSpPr>
        <dsp:cNvPr id="0" name=""/>
        <dsp:cNvSpPr/>
      </dsp:nvSpPr>
      <dsp:spPr>
        <a:xfrm>
          <a:off x="405820" y="385263"/>
          <a:ext cx="2410691" cy="2410691"/>
        </a:xfrm>
        <a:custGeom>
          <a:avLst/>
          <a:gdLst/>
          <a:ahLst/>
          <a:cxnLst/>
          <a:rect l="0" t="0" r="0" b="0"/>
          <a:pathLst>
            <a:path>
              <a:moveTo>
                <a:pt x="1675875" y="95633"/>
              </a:moveTo>
              <a:arcTo wR="1205345" hR="1205345" stAng="17578646" swAng="19611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2627E5-3DC3-49C1-B57A-C92ACB025743}">
      <dsp:nvSpPr>
        <dsp:cNvPr id="0" name=""/>
        <dsp:cNvSpPr/>
      </dsp:nvSpPr>
      <dsp:spPr>
        <a:xfrm>
          <a:off x="2293364" y="916436"/>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2322820" y="945892"/>
        <a:ext cx="869396" cy="544488"/>
      </dsp:txXfrm>
    </dsp:sp>
    <dsp:sp modelId="{C48A795B-E93D-4857-9256-8AAEB6AA7FD8}">
      <dsp:nvSpPr>
        <dsp:cNvPr id="0" name=""/>
        <dsp:cNvSpPr/>
      </dsp:nvSpPr>
      <dsp:spPr>
        <a:xfrm>
          <a:off x="405820" y="385263"/>
          <a:ext cx="2410691" cy="2410691"/>
        </a:xfrm>
        <a:custGeom>
          <a:avLst/>
          <a:gdLst/>
          <a:ahLst/>
          <a:cxnLst/>
          <a:rect l="0" t="0" r="0" b="0"/>
          <a:pathLst>
            <a:path>
              <a:moveTo>
                <a:pt x="2409040" y="1142277"/>
              </a:moveTo>
              <a:arcTo wR="1205345" hR="1205345" stAng="21420042" swAng="219597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4A0477-2F2A-4F20-9A3A-DF38A0B97545}">
      <dsp:nvSpPr>
        <dsp:cNvPr id="0" name=""/>
        <dsp:cNvSpPr/>
      </dsp:nvSpPr>
      <dsp:spPr>
        <a:xfrm>
          <a:off x="1855496" y="2264054"/>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1884952" y="2293510"/>
        <a:ext cx="869396" cy="544488"/>
      </dsp:txXfrm>
    </dsp:sp>
    <dsp:sp modelId="{EE8DA190-4559-4923-8614-F7321813EF11}">
      <dsp:nvSpPr>
        <dsp:cNvPr id="0" name=""/>
        <dsp:cNvSpPr/>
      </dsp:nvSpPr>
      <dsp:spPr>
        <a:xfrm>
          <a:off x="405820" y="385263"/>
          <a:ext cx="2410691" cy="2410691"/>
        </a:xfrm>
        <a:custGeom>
          <a:avLst/>
          <a:gdLst/>
          <a:ahLst/>
          <a:cxnLst/>
          <a:rect l="0" t="0" r="0" b="0"/>
          <a:pathLst>
            <a:path>
              <a:moveTo>
                <a:pt x="1444888" y="2386649"/>
              </a:moveTo>
              <a:arcTo wR="1205345" hR="1205345" stAng="4712224" swAng="1375551"/>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1B61D4-1E5C-4637-B787-138F6FED683A}">
      <dsp:nvSpPr>
        <dsp:cNvPr id="0" name=""/>
        <dsp:cNvSpPr/>
      </dsp:nvSpPr>
      <dsp:spPr>
        <a:xfrm>
          <a:off x="438527" y="2264054"/>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467983" y="2293510"/>
        <a:ext cx="869396" cy="544488"/>
      </dsp:txXfrm>
    </dsp:sp>
    <dsp:sp modelId="{A261FBDD-31DB-4271-BDF2-AD576308D986}">
      <dsp:nvSpPr>
        <dsp:cNvPr id="0" name=""/>
        <dsp:cNvSpPr/>
      </dsp:nvSpPr>
      <dsp:spPr>
        <a:xfrm>
          <a:off x="405820" y="385263"/>
          <a:ext cx="2410691" cy="2410691"/>
        </a:xfrm>
        <a:custGeom>
          <a:avLst/>
          <a:gdLst/>
          <a:ahLst/>
          <a:cxnLst/>
          <a:rect l="0" t="0" r="0" b="0"/>
          <a:pathLst>
            <a:path>
              <a:moveTo>
                <a:pt x="201390" y="1872378"/>
              </a:moveTo>
              <a:arcTo wR="1205345" hR="1205345" stAng="8783987" swAng="219597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01EDB12-4F9A-456A-9973-D768F079E070}">
      <dsp:nvSpPr>
        <dsp:cNvPr id="0" name=""/>
        <dsp:cNvSpPr/>
      </dsp:nvSpPr>
      <dsp:spPr>
        <a:xfrm>
          <a:off x="659" y="916436"/>
          <a:ext cx="928308" cy="603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a-DK" sz="2600" kern="1200"/>
            <a:t>AMU</a:t>
          </a:r>
        </a:p>
      </dsp:txBody>
      <dsp:txXfrm>
        <a:off x="30115" y="945892"/>
        <a:ext cx="869396" cy="544488"/>
      </dsp:txXfrm>
    </dsp:sp>
    <dsp:sp modelId="{01300E21-CFD2-41F2-8EA6-F1F848E996C2}">
      <dsp:nvSpPr>
        <dsp:cNvPr id="0" name=""/>
        <dsp:cNvSpPr/>
      </dsp:nvSpPr>
      <dsp:spPr>
        <a:xfrm>
          <a:off x="405820" y="385263"/>
          <a:ext cx="2410691" cy="2410691"/>
        </a:xfrm>
        <a:custGeom>
          <a:avLst/>
          <a:gdLst/>
          <a:ahLst/>
          <a:cxnLst/>
          <a:rect l="0" t="0" r="0" b="0"/>
          <a:pathLst>
            <a:path>
              <a:moveTo>
                <a:pt x="210055" y="525451"/>
              </a:moveTo>
              <a:arcTo wR="1205345" hR="1205345" stAng="12860247" swAng="19611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275D1-1AE1-4E16-A98A-8B32140E94C5}">
      <dsp:nvSpPr>
        <dsp:cNvPr id="0" name=""/>
        <dsp:cNvSpPr/>
      </dsp:nvSpPr>
      <dsp:spPr>
        <a:xfrm>
          <a:off x="1138755" y="93529"/>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AMU</a:t>
          </a:r>
        </a:p>
      </dsp:txBody>
      <dsp:txXfrm>
        <a:off x="1167999" y="122773"/>
        <a:ext cx="863138" cy="540569"/>
      </dsp:txXfrm>
    </dsp:sp>
    <dsp:sp modelId="{FDF47D2E-CCA5-429B-B8E4-3837204D46BC}">
      <dsp:nvSpPr>
        <dsp:cNvPr id="0" name=""/>
        <dsp:cNvSpPr/>
      </dsp:nvSpPr>
      <dsp:spPr>
        <a:xfrm>
          <a:off x="402701" y="393057"/>
          <a:ext cx="2393733" cy="2393733"/>
        </a:xfrm>
        <a:custGeom>
          <a:avLst/>
          <a:gdLst/>
          <a:ahLst/>
          <a:cxnLst/>
          <a:rect l="0" t="0" r="0" b="0"/>
          <a:pathLst>
            <a:path>
              <a:moveTo>
                <a:pt x="1664011" y="94929"/>
              </a:moveTo>
              <a:arcTo wR="1196866" hR="1196866" stAng="17578413" swAng="19615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2C8F27-38CA-45B7-8120-F4C61737407E}">
      <dsp:nvSpPr>
        <dsp:cNvPr id="0" name=""/>
        <dsp:cNvSpPr/>
      </dsp:nvSpPr>
      <dsp:spPr>
        <a:xfrm>
          <a:off x="2277043" y="920543"/>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AMU</a:t>
          </a:r>
        </a:p>
      </dsp:txBody>
      <dsp:txXfrm>
        <a:off x="2306287" y="949787"/>
        <a:ext cx="863138" cy="540569"/>
      </dsp:txXfrm>
    </dsp:sp>
    <dsp:sp modelId="{47D390E7-085A-4CD4-A10D-93BA9809AD46}">
      <dsp:nvSpPr>
        <dsp:cNvPr id="0" name=""/>
        <dsp:cNvSpPr/>
      </dsp:nvSpPr>
      <dsp:spPr>
        <a:xfrm>
          <a:off x="402701" y="393057"/>
          <a:ext cx="2393733" cy="2393733"/>
        </a:xfrm>
        <a:custGeom>
          <a:avLst/>
          <a:gdLst/>
          <a:ahLst/>
          <a:cxnLst/>
          <a:rect l="0" t="0" r="0" b="0"/>
          <a:pathLst>
            <a:path>
              <a:moveTo>
                <a:pt x="2392091" y="1134193"/>
              </a:moveTo>
              <a:arcTo wR="1196866" hR="1196866" stAng="21419902" swAng="219627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C3B467-B5D7-440A-BFD6-216E52D8D920}">
      <dsp:nvSpPr>
        <dsp:cNvPr id="0" name=""/>
        <dsp:cNvSpPr/>
      </dsp:nvSpPr>
      <dsp:spPr>
        <a:xfrm>
          <a:off x="1842256" y="2258681"/>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AMU</a:t>
          </a:r>
        </a:p>
      </dsp:txBody>
      <dsp:txXfrm>
        <a:off x="1871500" y="2287925"/>
        <a:ext cx="863138" cy="540569"/>
      </dsp:txXfrm>
    </dsp:sp>
    <dsp:sp modelId="{B9778EF9-7A15-44B9-8ACA-A2DD27B3330C}">
      <dsp:nvSpPr>
        <dsp:cNvPr id="0" name=""/>
        <dsp:cNvSpPr/>
      </dsp:nvSpPr>
      <dsp:spPr>
        <a:xfrm>
          <a:off x="402701" y="393057"/>
          <a:ext cx="2393733" cy="2393733"/>
        </a:xfrm>
        <a:custGeom>
          <a:avLst/>
          <a:gdLst/>
          <a:ahLst/>
          <a:cxnLst/>
          <a:rect l="0" t="0" r="0" b="0"/>
          <a:pathLst>
            <a:path>
              <a:moveTo>
                <a:pt x="1434799" y="2369845"/>
              </a:moveTo>
              <a:arcTo wR="1196866" hR="1196866" stAng="4712005" swAng="137598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DF0A0A4-E312-4435-8DEC-EF6701AE2272}">
      <dsp:nvSpPr>
        <dsp:cNvPr id="0" name=""/>
        <dsp:cNvSpPr/>
      </dsp:nvSpPr>
      <dsp:spPr>
        <a:xfrm>
          <a:off x="435254" y="2258681"/>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EUD Enkeltfag</a:t>
          </a:r>
        </a:p>
      </dsp:txBody>
      <dsp:txXfrm>
        <a:off x="464498" y="2287925"/>
        <a:ext cx="863138" cy="540569"/>
      </dsp:txXfrm>
    </dsp:sp>
    <dsp:sp modelId="{2F48393B-0AB1-4061-A4F5-B80228E64334}">
      <dsp:nvSpPr>
        <dsp:cNvPr id="0" name=""/>
        <dsp:cNvSpPr/>
      </dsp:nvSpPr>
      <dsp:spPr>
        <a:xfrm>
          <a:off x="402701" y="393057"/>
          <a:ext cx="2393733" cy="2393733"/>
        </a:xfrm>
        <a:custGeom>
          <a:avLst/>
          <a:gdLst/>
          <a:ahLst/>
          <a:cxnLst/>
          <a:rect l="0" t="0" r="0" b="0"/>
          <a:pathLst>
            <a:path>
              <a:moveTo>
                <a:pt x="200006" y="1859255"/>
              </a:moveTo>
              <a:arcTo wR="1196866" hR="1196866" stAng="8783818" swAng="2196279"/>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14392C2-3C0F-460E-8527-A3CD2E44A542}">
      <dsp:nvSpPr>
        <dsp:cNvPr id="0" name=""/>
        <dsp:cNvSpPr/>
      </dsp:nvSpPr>
      <dsp:spPr>
        <a:xfrm>
          <a:off x="467" y="920543"/>
          <a:ext cx="921626" cy="5990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da-DK" sz="1100" kern="1200"/>
            <a:t>Evt. flere EUD enkeltfag</a:t>
          </a:r>
        </a:p>
      </dsp:txBody>
      <dsp:txXfrm>
        <a:off x="29711" y="949787"/>
        <a:ext cx="863138" cy="540569"/>
      </dsp:txXfrm>
    </dsp:sp>
    <dsp:sp modelId="{0CD13983-3CC5-4C22-A4A6-9CBA16BFB196}">
      <dsp:nvSpPr>
        <dsp:cNvPr id="0" name=""/>
        <dsp:cNvSpPr/>
      </dsp:nvSpPr>
      <dsp:spPr>
        <a:xfrm>
          <a:off x="402701" y="393057"/>
          <a:ext cx="2393733" cy="2393733"/>
        </a:xfrm>
        <a:custGeom>
          <a:avLst/>
          <a:gdLst/>
          <a:ahLst/>
          <a:cxnLst/>
          <a:rect l="0" t="0" r="0" b="0"/>
          <a:pathLst>
            <a:path>
              <a:moveTo>
                <a:pt x="208545" y="521803"/>
              </a:moveTo>
              <a:arcTo wR="1196866" hR="1196866" stAng="12860079" swAng="1961507"/>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63176-C2D5-4C50-8BE1-25944F21CDB9}">
      <dsp:nvSpPr>
        <dsp:cNvPr id="0" name=""/>
        <dsp:cNvSpPr/>
      </dsp:nvSpPr>
      <dsp:spPr>
        <a:xfrm>
          <a:off x="1720686" y="1113492"/>
          <a:ext cx="673426" cy="67342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da-DK" sz="1700" kern="1200" dirty="0"/>
            <a:t>AMU</a:t>
          </a:r>
        </a:p>
      </dsp:txBody>
      <dsp:txXfrm>
        <a:off x="1819307" y="1212113"/>
        <a:ext cx="476184" cy="476184"/>
      </dsp:txXfrm>
    </dsp:sp>
    <dsp:sp modelId="{97300BBB-88BF-4D14-BF8C-9DEAF4C21ED2}">
      <dsp:nvSpPr>
        <dsp:cNvPr id="0" name=""/>
        <dsp:cNvSpPr/>
      </dsp:nvSpPr>
      <dsp:spPr>
        <a:xfrm rot="16200000">
          <a:off x="1985726" y="87062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a:off x="2007228" y="936803"/>
        <a:ext cx="100343" cy="134028"/>
      </dsp:txXfrm>
    </dsp:sp>
    <dsp:sp modelId="{9C759A3E-F5CA-47D3-94B2-FBDD6F37AD30}">
      <dsp:nvSpPr>
        <dsp:cNvPr id="0" name=""/>
        <dsp:cNvSpPr/>
      </dsp:nvSpPr>
      <dsp:spPr>
        <a:xfrm>
          <a:off x="1636508" y="1241"/>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AMU</a:t>
          </a:r>
        </a:p>
      </dsp:txBody>
      <dsp:txXfrm>
        <a:off x="1759784" y="124517"/>
        <a:ext cx="595231" cy="595231"/>
      </dsp:txXfrm>
    </dsp:sp>
    <dsp:sp modelId="{2302FAFC-ABDC-4409-9FDA-8CAB76040F0D}">
      <dsp:nvSpPr>
        <dsp:cNvPr id="0" name=""/>
        <dsp:cNvSpPr/>
      </dsp:nvSpPr>
      <dsp:spPr>
        <a:xfrm>
          <a:off x="2453616" y="133851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a:off x="2453616" y="1383191"/>
        <a:ext cx="100343" cy="134028"/>
      </dsp:txXfrm>
    </dsp:sp>
    <dsp:sp modelId="{867A3DAB-403B-4C00-97DD-D46DF3608176}">
      <dsp:nvSpPr>
        <dsp:cNvPr id="0" name=""/>
        <dsp:cNvSpPr/>
      </dsp:nvSpPr>
      <dsp:spPr>
        <a:xfrm>
          <a:off x="2664580" y="1029314"/>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FVU eller AVU</a:t>
          </a:r>
        </a:p>
      </dsp:txBody>
      <dsp:txXfrm>
        <a:off x="2787856" y="1152590"/>
        <a:ext cx="595231" cy="595231"/>
      </dsp:txXfrm>
    </dsp:sp>
    <dsp:sp modelId="{F61A8EA5-49E5-44A7-A4E2-E4D10DEAC1A7}">
      <dsp:nvSpPr>
        <dsp:cNvPr id="0" name=""/>
        <dsp:cNvSpPr/>
      </dsp:nvSpPr>
      <dsp:spPr>
        <a:xfrm rot="5400000">
          <a:off x="1985726" y="180640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a:off x="2007228" y="1829579"/>
        <a:ext cx="100343" cy="134028"/>
      </dsp:txXfrm>
    </dsp:sp>
    <dsp:sp modelId="{38A525EC-C842-42EC-B91F-2022FF4E9F81}">
      <dsp:nvSpPr>
        <dsp:cNvPr id="0" name=""/>
        <dsp:cNvSpPr/>
      </dsp:nvSpPr>
      <dsp:spPr>
        <a:xfrm>
          <a:off x="1636508" y="2057386"/>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AMU</a:t>
          </a:r>
        </a:p>
      </dsp:txBody>
      <dsp:txXfrm>
        <a:off x="1759784" y="2180662"/>
        <a:ext cx="595231" cy="595231"/>
      </dsp:txXfrm>
    </dsp:sp>
    <dsp:sp modelId="{D1C347C5-FA41-443B-99E1-E2A467A91FB7}">
      <dsp:nvSpPr>
        <dsp:cNvPr id="0" name=""/>
        <dsp:cNvSpPr/>
      </dsp:nvSpPr>
      <dsp:spPr>
        <a:xfrm rot="10800000">
          <a:off x="1517835" y="1338515"/>
          <a:ext cx="143347" cy="223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a-DK" sz="1000" kern="1200"/>
        </a:p>
      </dsp:txBody>
      <dsp:txXfrm rot="10800000">
        <a:off x="1560839" y="1383191"/>
        <a:ext cx="100343" cy="134028"/>
      </dsp:txXfrm>
    </dsp:sp>
    <dsp:sp modelId="{93556E66-7E49-412C-8EDB-FA423CAC8F29}">
      <dsp:nvSpPr>
        <dsp:cNvPr id="0" name=""/>
        <dsp:cNvSpPr/>
      </dsp:nvSpPr>
      <dsp:spPr>
        <a:xfrm>
          <a:off x="608435" y="1029314"/>
          <a:ext cx="841783" cy="84178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a-DK" sz="1000" kern="1200"/>
            <a:t>EUD Enkeltfag</a:t>
          </a:r>
        </a:p>
      </dsp:txBody>
      <dsp:txXfrm>
        <a:off x="731711" y="1152590"/>
        <a:ext cx="595231" cy="5952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a-DK"/>
              <a:t>Klik for at redigere i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502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828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0833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77744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0400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04556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‹nr.›</a:t>
            </a:fld>
            <a:endParaRPr lang="en-US" dirty="0"/>
          </a:p>
        </p:txBody>
      </p:sp>
    </p:spTree>
    <p:extLst>
      <p:ext uri="{BB962C8B-B14F-4D97-AF65-F5344CB8AC3E}">
        <p14:creationId xmlns:p14="http://schemas.microsoft.com/office/powerpoint/2010/main" val="769543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a:t>Klik for at redigere i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4146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810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6963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‹nr.›</a:t>
            </a:fld>
            <a:endParaRPr lang="en-US" dirty="0"/>
          </a:p>
        </p:txBody>
      </p:sp>
    </p:spTree>
    <p:extLst>
      <p:ext uri="{BB962C8B-B14F-4D97-AF65-F5344CB8AC3E}">
        <p14:creationId xmlns:p14="http://schemas.microsoft.com/office/powerpoint/2010/main" val="358938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2991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8568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16183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a:t>Klik for at redigere i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a:t>Klik for at redigere i master</a:t>
            </a:r>
          </a:p>
        </p:txBody>
      </p:sp>
      <p:sp>
        <p:nvSpPr>
          <p:cNvPr id="5" name="Date Placeholder 4"/>
          <p:cNvSpPr>
            <a:spLocks noGrp="1"/>
          </p:cNvSpPr>
          <p:nvPr>
            <p:ph type="dt" sz="half" idx="10"/>
          </p:nvPr>
        </p:nvSpPr>
        <p:spPr/>
        <p:txBody>
          <a:bodyPr/>
          <a:lstStyle/>
          <a:p>
            <a:fld id="{42A54C80-263E-416B-A8E0-580EDEADCBDC}" type="datetimeFigureOut">
              <a:rPr lang="en-US" smtClean="0"/>
              <a:t>8/13/2021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128351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8/13/2021</a:t>
            </a:fld>
            <a:endParaRPr lang="en-US" dirty="0"/>
          </a:p>
        </p:txBody>
      </p:sp>
    </p:spTree>
    <p:extLst>
      <p:ext uri="{BB962C8B-B14F-4D97-AF65-F5344CB8AC3E}">
        <p14:creationId xmlns:p14="http://schemas.microsoft.com/office/powerpoint/2010/main" val="384021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a:t>Klik for at redigere i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8002481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Layout" Target="../diagrams/layout2.xml"/><Relationship Id="rId7" Type="http://schemas.openxmlformats.org/officeDocument/2006/relationships/image" Target="../media/image4.png"/><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diagramData" Target="../diagrams/data2.xml"/><Relationship Id="rId16"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denkommunalekompetencefond.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6976" y="3796425"/>
            <a:ext cx="2951208" cy="1728010"/>
          </a:xfrm>
          <a:prstGeom prst="rect">
            <a:avLst/>
          </a:prstGeom>
        </p:spPr>
      </p:pic>
      <p:sp>
        <p:nvSpPr>
          <p:cNvPr id="2" name="Titel 1"/>
          <p:cNvSpPr>
            <a:spLocks noGrp="1"/>
          </p:cNvSpPr>
          <p:nvPr>
            <p:ph type="ctrTitle"/>
          </p:nvPr>
        </p:nvSpPr>
        <p:spPr>
          <a:xfrm>
            <a:off x="1507067" y="2435290"/>
            <a:ext cx="7766936" cy="1627368"/>
          </a:xfrm>
        </p:spPr>
        <p:txBody>
          <a:bodyPr/>
          <a:lstStyle/>
          <a:p>
            <a:pPr algn="ctr"/>
            <a:r>
              <a:rPr lang="da-DK" b="1" dirty="0"/>
              <a:t>Ufaglært til Faglært</a:t>
            </a:r>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2450" y="4285633"/>
            <a:ext cx="1238914" cy="749595"/>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9726" y="4210631"/>
            <a:ext cx="2874139" cy="824597"/>
          </a:xfrm>
          <a:prstGeom prst="rect">
            <a:avLst/>
          </a:prstGeom>
        </p:spPr>
      </p:pic>
      <p:pic>
        <p:nvPicPr>
          <p:cNvPr id="7" name="Billed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79670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300" dirty="0"/>
              <a:t>Vilkår under en erhvervsuddannelse med tilskud fra Ufaglært til Faglært puljen</a:t>
            </a:r>
          </a:p>
        </p:txBody>
      </p:sp>
      <p:sp>
        <p:nvSpPr>
          <p:cNvPr id="3" name="Pladsholder til indhold 2"/>
          <p:cNvSpPr>
            <a:spLocks noGrp="1"/>
          </p:cNvSpPr>
          <p:nvPr>
            <p:ph idx="1"/>
          </p:nvPr>
        </p:nvSpPr>
        <p:spPr>
          <a:xfrm>
            <a:off x="677334" y="2149438"/>
            <a:ext cx="8596668" cy="3880773"/>
          </a:xfrm>
        </p:spPr>
        <p:txBody>
          <a:bodyPr>
            <a:normAutofit lnSpcReduction="10000"/>
          </a:bodyPr>
          <a:lstStyle/>
          <a:p>
            <a:r>
              <a:rPr lang="da-DK" dirty="0"/>
              <a:t>Mulighed 1: Medarbejderen indgår en elevaftale som tillæg til ansættelseskontrakten, og fortsætter sit ansættelsesforhold under elevforløbet</a:t>
            </a:r>
          </a:p>
          <a:p>
            <a:r>
              <a:rPr lang="da-DK" dirty="0"/>
              <a:t>Overenskomstteknisk følger eleven Lov om erhvervsuddannelser samt vilkårene i månedslønskapitlet i den relevante overenskomst med følgende undtagelser: </a:t>
            </a:r>
          </a:p>
          <a:p>
            <a:pPr lvl="1"/>
            <a:r>
              <a:rPr lang="da-DK" dirty="0"/>
              <a:t>1) beskæftigelsesgrad (medarbejderen lønnes efter hidtidig beskæftigelsesgrad men har praktik og skole som fuldtidsansat i elevperioden), </a:t>
            </a:r>
          </a:p>
          <a:p>
            <a:pPr lvl="1"/>
            <a:r>
              <a:rPr lang="da-DK" dirty="0"/>
              <a:t>2) opsigelse (her følges Lov om erhvervsuddannelser) og </a:t>
            </a:r>
          </a:p>
          <a:p>
            <a:pPr lvl="1"/>
            <a:r>
              <a:rPr lang="da-DK" dirty="0"/>
              <a:t>3) ulempetillæg. (Ulempetillæg indgår i beregningen af ordinær løn, og der ydes ikke ulempetillæg under elevansættelsen). </a:t>
            </a:r>
          </a:p>
          <a:p>
            <a:r>
              <a:rPr lang="da-DK" dirty="0"/>
              <a:t>Mulighed 2: Medarbejderen overgår til ansættelse som elev og modtager et lokallønstillæg svarende til tilskuddet </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19876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Opmærksomhedspunkter inden uddannelsesstart</a:t>
            </a:r>
          </a:p>
        </p:txBody>
      </p:sp>
      <p:sp>
        <p:nvSpPr>
          <p:cNvPr id="3" name="Pladsholder til indhold 2"/>
          <p:cNvSpPr>
            <a:spLocks noGrp="1"/>
          </p:cNvSpPr>
          <p:nvPr>
            <p:ph idx="1"/>
          </p:nvPr>
        </p:nvSpPr>
        <p:spPr/>
        <p:txBody>
          <a:bodyPr/>
          <a:lstStyle/>
          <a:p>
            <a:pPr lvl="1"/>
            <a:r>
              <a:rPr lang="da-DK" dirty="0"/>
              <a:t>Væsentligt at der tages stilling til, hvad der sker, når eleven vender tilbage efter endt uddannelse</a:t>
            </a:r>
          </a:p>
          <a:p>
            <a:pPr lvl="1"/>
            <a:r>
              <a:rPr lang="da-DK" dirty="0"/>
              <a:t>Væsentligt at der tages stilling til, hvad der sker, hvis eleven afbryder i utide</a:t>
            </a:r>
          </a:p>
          <a:p>
            <a:pPr lvl="1"/>
            <a:r>
              <a:rPr lang="da-DK" dirty="0"/>
              <a:t>Når medarbejderen har gennemført en faglært uddannelse, lønindplaceres den pågældende som faglært i henhold til overenskomsten på området</a:t>
            </a:r>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080569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Ansøgningsprocedure for en erhvervsuddannelse</a:t>
            </a:r>
          </a:p>
        </p:txBody>
      </p:sp>
      <p:sp>
        <p:nvSpPr>
          <p:cNvPr id="3" name="Pladsholder til indhold 2"/>
          <p:cNvSpPr>
            <a:spLocks noGrp="1"/>
          </p:cNvSpPr>
          <p:nvPr>
            <p:ph idx="1"/>
          </p:nvPr>
        </p:nvSpPr>
        <p:spPr>
          <a:xfrm>
            <a:off x="677332" y="4038658"/>
            <a:ext cx="8596668" cy="3880773"/>
          </a:xfrm>
        </p:spPr>
        <p:txBody>
          <a:bodyPr/>
          <a:lstStyle/>
          <a:p>
            <a:r>
              <a:rPr lang="da-DK" dirty="0"/>
              <a:t>Ansøgningen skal underskrives af leder, medarbejder og TR</a:t>
            </a:r>
          </a:p>
          <a:p>
            <a:r>
              <a:rPr lang="da-DK" dirty="0"/>
              <a:t>Der kan ansøges tidligst 9 mdr. før uddannelsesstart</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graphicFrame>
        <p:nvGraphicFramePr>
          <p:cNvPr id="5" name="Diagram 4"/>
          <p:cNvGraphicFramePr/>
          <p:nvPr>
            <p:extLst>
              <p:ext uri="{D42A27DB-BD31-4B8C-83A1-F6EECF244321}">
                <p14:modId xmlns:p14="http://schemas.microsoft.com/office/powerpoint/2010/main" val="1642911811"/>
              </p:ext>
            </p:extLst>
          </p:nvPr>
        </p:nvGraphicFramePr>
        <p:xfrm>
          <a:off x="677334" y="1516064"/>
          <a:ext cx="9632994" cy="2757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148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Retningslinjer for tilskud</a:t>
            </a:r>
          </a:p>
        </p:txBody>
      </p:sp>
      <p:sp>
        <p:nvSpPr>
          <p:cNvPr id="3" name="Pladsholder til indhold 2"/>
          <p:cNvSpPr>
            <a:spLocks noGrp="1"/>
          </p:cNvSpPr>
          <p:nvPr>
            <p:ph idx="1"/>
          </p:nvPr>
        </p:nvSpPr>
        <p:spPr/>
        <p:txBody>
          <a:bodyPr>
            <a:normAutofit/>
          </a:bodyPr>
          <a:lstStyle/>
          <a:p>
            <a:r>
              <a:rPr lang="da-DK" dirty="0"/>
              <a:t>De ansøgende parter er ansvarlige for, at de angivne oplysninger til grund for beregning af tilskud er oplyst korrekt</a:t>
            </a:r>
          </a:p>
          <a:p>
            <a:r>
              <a:rPr lang="da-DK" dirty="0"/>
              <a:t>Der er ingen øvre grænse for tildeling af tilskud</a:t>
            </a:r>
          </a:p>
          <a:p>
            <a:r>
              <a:rPr lang="da-DK" dirty="0"/>
              <a:t>Der er ingen medfinansiering på 20 %</a:t>
            </a:r>
          </a:p>
          <a:p>
            <a:r>
              <a:rPr lang="da-DK" dirty="0"/>
              <a:t>Man kan ikke søge i den ordinære del af Den Kommunale Kompetencefond, hvis man har fået støtte over 30.000 kr. i Ufaglært til Faglært puljen indenfor en 12 måneders periode</a:t>
            </a:r>
          </a:p>
          <a:p>
            <a:r>
              <a:rPr lang="da-DK" dirty="0"/>
              <a:t>Arbejdsgiver får tilskuddet udbetalt. Tilskuddet periodiseres og bagudbetales på månedlig basis</a:t>
            </a:r>
          </a:p>
          <a:p>
            <a:r>
              <a:rPr lang="da-DK" dirty="0"/>
              <a:t>Hvis uddannelsen afbrydes skal ubrugte midler returneres</a:t>
            </a:r>
          </a:p>
          <a:p>
            <a:endParaRPr lang="da-DK" dirty="0"/>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877101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Tillægsansøgninger</a:t>
            </a:r>
          </a:p>
        </p:txBody>
      </p:sp>
      <p:sp>
        <p:nvSpPr>
          <p:cNvPr id="3" name="Pladsholder til indhold 2"/>
          <p:cNvSpPr>
            <a:spLocks noGrp="1"/>
          </p:cNvSpPr>
          <p:nvPr>
            <p:ph idx="1"/>
          </p:nvPr>
        </p:nvSpPr>
        <p:spPr/>
        <p:txBody>
          <a:bodyPr/>
          <a:lstStyle/>
          <a:p>
            <a:r>
              <a:rPr lang="da-DK" dirty="0"/>
              <a:t>Der kan indsendes tillægsansøgninger, hvis forløbet må forlænges som følge af lovligt forfald, jf. lov om erhvervsuddannelser §§ 58 og 59</a:t>
            </a:r>
          </a:p>
          <a:p>
            <a:r>
              <a:rPr lang="da-DK" dirty="0"/>
              <a:t>Der kan indsendes tillægsansøgninger ved centralt aftalte løn- og pensions-regulering på minimum 3000 kr. af medarbejderens løn i den samlede uddannelsesperiode</a:t>
            </a:r>
          </a:p>
          <a:p>
            <a:r>
              <a:rPr lang="da-DK" dirty="0"/>
              <a:t>Om tillægsansøgninger imødekommes vil afhænge af, at der fortsat er midler i Ufaglært til Faglært puljen</a:t>
            </a:r>
          </a:p>
          <a:p>
            <a:endParaRPr lang="da-DK" dirty="0"/>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427088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På-vej-til faglært forløb</a:t>
            </a:r>
          </a:p>
        </p:txBody>
      </p:sp>
      <p:sp>
        <p:nvSpPr>
          <p:cNvPr id="3" name="Pladsholder til indhold 2"/>
          <p:cNvSpPr>
            <a:spLocks noGrp="1"/>
          </p:cNvSpPr>
          <p:nvPr>
            <p:ph idx="1"/>
          </p:nvPr>
        </p:nvSpPr>
        <p:spPr/>
        <p:txBody>
          <a:bodyPr/>
          <a:lstStyle/>
          <a:p>
            <a:r>
              <a:rPr lang="da-DK" dirty="0"/>
              <a:t>Et på-vej-til faglært forløb, er et uddannelsesforløb, som leder på vej til at blive faglært, men ikke når helt til faglært niveau. At blive faglært kræver, at medarbejderen afslutter med en erhvervsuddannelse</a:t>
            </a:r>
          </a:p>
          <a:p>
            <a:r>
              <a:rPr lang="da-DK" dirty="0"/>
              <a:t>Et på-vej-til faglært forløb vil afkorte erhvervsuddannelsen, fordi forløbet består af elementer, som alle godskrives i en erhvervsuddannelse</a:t>
            </a:r>
          </a:p>
          <a:p>
            <a:r>
              <a:rPr lang="da-DK" dirty="0"/>
              <a:t>Hvor langt medarbejderen kan nå i et på-vej-til forløb, fremgår af bekendtgørelserne for de enkelte erhvervsuddannelser</a:t>
            </a:r>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057264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Elementer i et på vej til forløb</a:t>
            </a:r>
          </a:p>
        </p:txBody>
      </p:sp>
      <p:graphicFrame>
        <p:nvGraphicFramePr>
          <p:cNvPr id="6" name="Pladsholder til indhold 5"/>
          <p:cNvGraphicFramePr>
            <a:graphicFrameLocks noGrp="1"/>
          </p:cNvGraphicFramePr>
          <p:nvPr>
            <p:ph idx="1"/>
            <p:extLst>
              <p:ext uri="{D42A27DB-BD31-4B8C-83A1-F6EECF244321}">
                <p14:modId xmlns:p14="http://schemas.microsoft.com/office/powerpoint/2010/main" val="2409843896"/>
              </p:ext>
            </p:extLst>
          </p:nvPr>
        </p:nvGraphicFramePr>
        <p:xfrm>
          <a:off x="425936" y="3041779"/>
          <a:ext cx="3222333" cy="299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Billed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graphicFrame>
        <p:nvGraphicFramePr>
          <p:cNvPr id="7" name="Diagram 6"/>
          <p:cNvGraphicFramePr/>
          <p:nvPr>
            <p:extLst>
              <p:ext uri="{D42A27DB-BD31-4B8C-83A1-F6EECF244321}">
                <p14:modId xmlns:p14="http://schemas.microsoft.com/office/powerpoint/2010/main" val="2584250596"/>
              </p:ext>
            </p:extLst>
          </p:nvPr>
        </p:nvGraphicFramePr>
        <p:xfrm>
          <a:off x="4358659" y="3041778"/>
          <a:ext cx="3199137" cy="29909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2010805951"/>
              </p:ext>
            </p:extLst>
          </p:nvPr>
        </p:nvGraphicFramePr>
        <p:xfrm>
          <a:off x="7557796" y="3132282"/>
          <a:ext cx="4114800" cy="290041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Tekstfelt 8"/>
          <p:cNvSpPr txBox="1"/>
          <p:nvPr/>
        </p:nvSpPr>
        <p:spPr>
          <a:xfrm>
            <a:off x="1010023" y="2670617"/>
            <a:ext cx="2279855" cy="369332"/>
          </a:xfrm>
          <a:prstGeom prst="rect">
            <a:avLst/>
          </a:prstGeom>
          <a:noFill/>
        </p:spPr>
        <p:txBody>
          <a:bodyPr wrap="none" rtlCol="0">
            <a:spAutoFit/>
          </a:bodyPr>
          <a:lstStyle/>
          <a:p>
            <a:r>
              <a:rPr lang="da-DK" dirty="0"/>
              <a:t>Minimum 5 AMU-mål</a:t>
            </a:r>
          </a:p>
        </p:txBody>
      </p:sp>
      <p:sp>
        <p:nvSpPr>
          <p:cNvPr id="10" name="Tekstfelt 9"/>
          <p:cNvSpPr txBox="1"/>
          <p:nvPr/>
        </p:nvSpPr>
        <p:spPr>
          <a:xfrm>
            <a:off x="4500951" y="2208952"/>
            <a:ext cx="2914554" cy="923330"/>
          </a:xfrm>
          <a:prstGeom prst="rect">
            <a:avLst/>
          </a:prstGeom>
          <a:noFill/>
        </p:spPr>
        <p:txBody>
          <a:bodyPr wrap="square" rtlCol="0">
            <a:spAutoFit/>
          </a:bodyPr>
          <a:lstStyle/>
          <a:p>
            <a:pPr algn="ctr"/>
            <a:r>
              <a:rPr lang="da-DK" dirty="0"/>
              <a:t>Minimum 3 AMU-mål i kombination med ét eller flere EUD-enkeltfag</a:t>
            </a:r>
          </a:p>
        </p:txBody>
      </p:sp>
      <p:sp>
        <p:nvSpPr>
          <p:cNvPr id="11" name="Tekstfelt 10"/>
          <p:cNvSpPr txBox="1"/>
          <p:nvPr/>
        </p:nvSpPr>
        <p:spPr>
          <a:xfrm>
            <a:off x="8138206" y="2208952"/>
            <a:ext cx="2897996" cy="923330"/>
          </a:xfrm>
          <a:prstGeom prst="rect">
            <a:avLst/>
          </a:prstGeom>
          <a:noFill/>
        </p:spPr>
        <p:txBody>
          <a:bodyPr wrap="square" rtlCol="0">
            <a:spAutoFit/>
          </a:bodyPr>
          <a:lstStyle/>
          <a:p>
            <a:pPr algn="ctr"/>
            <a:r>
              <a:rPr lang="da-DK" dirty="0"/>
              <a:t>Minimum 3 AMU-mål og/eller EUD-enkeltfag suppleret med FVU og AVU</a:t>
            </a:r>
          </a:p>
        </p:txBody>
      </p:sp>
      <p:sp>
        <p:nvSpPr>
          <p:cNvPr id="12" name="Tekstfelt 11"/>
          <p:cNvSpPr txBox="1"/>
          <p:nvPr/>
        </p:nvSpPr>
        <p:spPr>
          <a:xfrm>
            <a:off x="677334" y="1651518"/>
            <a:ext cx="4775666" cy="369332"/>
          </a:xfrm>
          <a:prstGeom prst="rect">
            <a:avLst/>
          </a:prstGeom>
          <a:noFill/>
        </p:spPr>
        <p:txBody>
          <a:bodyPr wrap="none" rtlCol="0">
            <a:spAutoFit/>
          </a:bodyPr>
          <a:lstStyle/>
          <a:p>
            <a:r>
              <a:rPr lang="da-DK" dirty="0"/>
              <a:t>En uddannelsespakke kan bestå af følgende:</a:t>
            </a:r>
          </a:p>
        </p:txBody>
      </p:sp>
    </p:spTree>
    <p:extLst>
      <p:ext uri="{BB962C8B-B14F-4D97-AF65-F5344CB8AC3E}">
        <p14:creationId xmlns:p14="http://schemas.microsoft.com/office/powerpoint/2010/main" val="18263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15820"/>
            <a:ext cx="8074780" cy="1314580"/>
          </a:xfrm>
        </p:spPr>
        <p:txBody>
          <a:bodyPr/>
          <a:lstStyle/>
          <a:p>
            <a:r>
              <a:rPr lang="da-DK" dirty="0"/>
              <a:t>Økonomisk tilskudsmodel for et på-vej-til faglært forløb</a:t>
            </a:r>
          </a:p>
        </p:txBody>
      </p:sp>
      <p:sp>
        <p:nvSpPr>
          <p:cNvPr id="3" name="Pladsholder til indhold 2"/>
          <p:cNvSpPr>
            <a:spLocks noGrp="1"/>
          </p:cNvSpPr>
          <p:nvPr>
            <p:ph idx="1"/>
          </p:nvPr>
        </p:nvSpPr>
        <p:spPr/>
        <p:txBody>
          <a:bodyPr>
            <a:normAutofit fontScale="85000" lnSpcReduction="20000"/>
          </a:bodyPr>
          <a:lstStyle/>
          <a:p>
            <a:r>
              <a:rPr lang="da-DK" dirty="0"/>
              <a:t>Medarbejderen bevarer sin ordinære løn og pension under uddannelsen, mens kommunen modtager et tilskud, mens medarbejderen er i uddannelse</a:t>
            </a:r>
          </a:p>
          <a:p>
            <a:r>
              <a:rPr lang="da-DK" dirty="0"/>
              <a:t>Tilskuddet svarer til differencen mellem den overenskomstfastsatte elevløn og pension på den pågældende erhvervsuddannelse, som på-vej-til forløbet retter sig imod, og medarbejderens ordinære løn og pension på ansøgningstidspunktet</a:t>
            </a:r>
          </a:p>
          <a:p>
            <a:r>
              <a:rPr lang="da-DK" dirty="0"/>
              <a:t>Den ordinære løn består af:</a:t>
            </a:r>
          </a:p>
          <a:p>
            <a:pPr lvl="1"/>
            <a:r>
              <a:rPr lang="da-DK" dirty="0"/>
              <a:t>Grundløn, funktionsløn og kvalifikationslæn med hidtidig beskæftigelsesgrad</a:t>
            </a:r>
          </a:p>
          <a:p>
            <a:pPr lvl="1"/>
            <a:r>
              <a:rPr lang="da-DK" dirty="0"/>
              <a:t>Ulempegodtgørelse i samme omfang, som ville blive betalt under sygdom (fast påregnelige ydelser)</a:t>
            </a:r>
          </a:p>
          <a:p>
            <a:pPr lvl="1"/>
            <a:r>
              <a:rPr lang="da-DK" dirty="0"/>
              <a:t>Særlig feriegodtgørelse</a:t>
            </a:r>
          </a:p>
          <a:p>
            <a:pPr lvl="1"/>
            <a:r>
              <a:rPr lang="da-DK" dirty="0"/>
              <a:t>Pension</a:t>
            </a:r>
          </a:p>
          <a:p>
            <a:r>
              <a:rPr lang="da-DK" dirty="0"/>
              <a:t>Der ydes tilskud i alle uddannelsesperioder</a:t>
            </a:r>
          </a:p>
          <a:p>
            <a:r>
              <a:rPr lang="da-DK" dirty="0"/>
              <a:t>Der ydes tilskud til kursusgebyrer</a:t>
            </a:r>
          </a:p>
          <a:p>
            <a:r>
              <a:rPr lang="da-DK" dirty="0"/>
              <a:t>Der ydes ikke tilskud til transport, materialer, overnatning mv. </a:t>
            </a:r>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272623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6490"/>
            <a:ext cx="8074780" cy="1323910"/>
          </a:xfrm>
        </p:spPr>
        <p:txBody>
          <a:bodyPr/>
          <a:lstStyle/>
          <a:p>
            <a:r>
              <a:rPr lang="da-DK" dirty="0"/>
              <a:t>Eksempel på udregning af løntilskud i et forløb på-vej-til faglært </a:t>
            </a:r>
          </a:p>
        </p:txBody>
      </p:sp>
      <p:sp>
        <p:nvSpPr>
          <p:cNvPr id="3" name="Pladsholder til indhold 2"/>
          <p:cNvSpPr>
            <a:spLocks noGrp="1"/>
          </p:cNvSpPr>
          <p:nvPr>
            <p:ph idx="1"/>
          </p:nvPr>
        </p:nvSpPr>
        <p:spPr>
          <a:xfrm>
            <a:off x="6375260" y="2329349"/>
            <a:ext cx="4146592" cy="3800911"/>
          </a:xfrm>
        </p:spPr>
        <p:txBody>
          <a:bodyPr/>
          <a:lstStyle/>
          <a:p>
            <a:r>
              <a:rPr lang="da-DK" dirty="0"/>
              <a:t>Hertil lægges evt. udgifter til kursusgebyr</a:t>
            </a:r>
          </a:p>
          <a:p>
            <a:r>
              <a:rPr lang="da-DK" dirty="0"/>
              <a:t>Øvrige tilskud der ydes til arbejdsgivere, fx VEU-godtgørelse og SVU-støtte mv. berører ikke af tilskud fra puljen til Ufaglært til Faglært og indgår ikke i beregningen af tilskud</a:t>
            </a:r>
          </a:p>
          <a:p>
            <a:endParaRPr lang="da-DK" dirty="0"/>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graphicFrame>
        <p:nvGraphicFramePr>
          <p:cNvPr id="7" name="Tabel 6"/>
          <p:cNvGraphicFramePr>
            <a:graphicFrameLocks noGrp="1"/>
          </p:cNvGraphicFramePr>
          <p:nvPr>
            <p:extLst>
              <p:ext uri="{D42A27DB-BD31-4B8C-83A1-F6EECF244321}">
                <p14:modId xmlns:p14="http://schemas.microsoft.com/office/powerpoint/2010/main" val="1337862142"/>
              </p:ext>
            </p:extLst>
          </p:nvPr>
        </p:nvGraphicFramePr>
        <p:xfrm>
          <a:off x="677334" y="1744631"/>
          <a:ext cx="5611499" cy="4988826"/>
        </p:xfrm>
        <a:graphic>
          <a:graphicData uri="http://schemas.openxmlformats.org/drawingml/2006/table">
            <a:tbl>
              <a:tblPr firstRow="1" firstCol="1" bandRow="1">
                <a:tableStyleId>{5C22544A-7EE6-4342-B048-85BDC9FD1C3A}</a:tableStyleId>
              </a:tblPr>
              <a:tblGrid>
                <a:gridCol w="3001413">
                  <a:extLst>
                    <a:ext uri="{9D8B030D-6E8A-4147-A177-3AD203B41FA5}">
                      <a16:colId xmlns:a16="http://schemas.microsoft.com/office/drawing/2014/main" val="20000"/>
                    </a:ext>
                  </a:extLst>
                </a:gridCol>
                <a:gridCol w="1510846">
                  <a:extLst>
                    <a:ext uri="{9D8B030D-6E8A-4147-A177-3AD203B41FA5}">
                      <a16:colId xmlns:a16="http://schemas.microsoft.com/office/drawing/2014/main" val="20001"/>
                    </a:ext>
                  </a:extLst>
                </a:gridCol>
                <a:gridCol w="1099240">
                  <a:extLst>
                    <a:ext uri="{9D8B030D-6E8A-4147-A177-3AD203B41FA5}">
                      <a16:colId xmlns:a16="http://schemas.microsoft.com/office/drawing/2014/main" val="20002"/>
                    </a:ext>
                  </a:extLst>
                </a:gridCol>
              </a:tblGrid>
              <a:tr h="279279">
                <a:tc gridSpan="3">
                  <a:txBody>
                    <a:bodyPr/>
                    <a:lstStyle/>
                    <a:p>
                      <a:pPr algn="l" rtl="0" fontAlgn="ctr"/>
                      <a:r>
                        <a:rPr lang="da-DK" sz="1100" b="0" u="none" strike="noStrike" dirty="0">
                          <a:effectLst/>
                        </a:rPr>
                        <a:t>Eksempel på udregning af tilskud til en uddannelse med en varighed på i alt 30 dage</a:t>
                      </a:r>
                      <a:endParaRPr lang="da-DK" sz="1100" b="0" i="0" u="none" strike="noStrike" dirty="0">
                        <a:solidFill>
                          <a:srgbClr val="FFFFFF"/>
                        </a:solidFill>
                        <a:effectLst/>
                        <a:latin typeface="Trebuchet MS" panose="020B0603020202020204" pitchFamily="34" charset="0"/>
                      </a:endParaRPr>
                    </a:p>
                  </a:txBody>
                  <a:tcPr marL="6701" marR="6701" marT="6701" marB="0" anchor="ct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0000"/>
                  </a:ext>
                </a:extLst>
              </a:tr>
              <a:tr h="553086">
                <a:tc>
                  <a:txBody>
                    <a:bodyPr/>
                    <a:lstStyle/>
                    <a:p>
                      <a:pPr algn="l" rtl="0" fontAlgn="ctr"/>
                      <a:r>
                        <a:rPr lang="da-DK" sz="1100" b="0" u="none" strike="noStrike" dirty="0">
                          <a:effectLst/>
                        </a:rPr>
                        <a:t>Ordinær månedsløn bestående af grundløn, funktionsløn og kvalifikationsløn med hidtidig beskæftigelsesgrad</a:t>
                      </a:r>
                      <a:endParaRPr lang="da-DK" sz="1100" b="0"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26.000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1"/>
                  </a:ext>
                </a:extLst>
              </a:tr>
              <a:tr h="316284">
                <a:tc>
                  <a:txBody>
                    <a:bodyPr/>
                    <a:lstStyle/>
                    <a:p>
                      <a:pPr algn="l" rtl="0" fontAlgn="ctr"/>
                      <a:r>
                        <a:rPr lang="da-DK" sz="1100" b="0" u="none" strike="noStrike">
                          <a:effectLst/>
                        </a:rPr>
                        <a:t>Ulempegodtgørelse som ved sygdom (fast påregnelige ydelser)</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500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2"/>
                  </a:ext>
                </a:extLst>
              </a:tr>
              <a:tr h="179912">
                <a:tc>
                  <a:txBody>
                    <a:bodyPr/>
                    <a:lstStyle/>
                    <a:p>
                      <a:pPr algn="l" rtl="0" fontAlgn="ctr"/>
                      <a:r>
                        <a:rPr lang="da-DK" sz="1100" b="0" u="none" strike="noStrike">
                          <a:effectLst/>
                        </a:rPr>
                        <a:t>Særlig feriegodtgørelse 1,5 %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517</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3"/>
                  </a:ext>
                </a:extLst>
              </a:tr>
              <a:tr h="201719">
                <a:tc>
                  <a:txBody>
                    <a:bodyPr/>
                    <a:lstStyle/>
                    <a:p>
                      <a:pPr algn="l" rtl="0" fontAlgn="ctr"/>
                      <a:r>
                        <a:rPr lang="da-DK" sz="1100" b="0" u="none" strike="noStrike">
                          <a:effectLst/>
                        </a:rPr>
                        <a:t>Pension 12,6 %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3.380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4"/>
                  </a:ext>
                </a:extLst>
              </a:tr>
              <a:tr h="161241">
                <a:tc>
                  <a:txBody>
                    <a:bodyPr/>
                    <a:lstStyle/>
                    <a:p>
                      <a:pPr algn="l" rtl="0" fontAlgn="ctr"/>
                      <a:r>
                        <a:rPr lang="da-DK" sz="1100" b="1" u="none" strike="noStrike" dirty="0">
                          <a:effectLst/>
                        </a:rPr>
                        <a:t>Ordinær månedsløn i alt</a:t>
                      </a:r>
                      <a:endParaRPr lang="da-DK" sz="1100" b="1"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30.397</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5"/>
                  </a:ext>
                </a:extLst>
              </a:tr>
              <a:tr h="161241">
                <a:tc>
                  <a:txBody>
                    <a:bodyPr/>
                    <a:lstStyle/>
                    <a:p>
                      <a:pPr algn="l" rtl="0" fontAlgn="ctr"/>
                      <a:r>
                        <a:rPr lang="da-DK" sz="1100" b="0" u="none" strike="noStrike">
                          <a:effectLst/>
                        </a:rPr>
                        <a:t>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6"/>
                  </a:ext>
                </a:extLst>
              </a:tr>
              <a:tr h="279279">
                <a:tc>
                  <a:txBody>
                    <a:bodyPr/>
                    <a:lstStyle/>
                    <a:p>
                      <a:pPr algn="l" rtl="0" fontAlgn="ctr"/>
                      <a:r>
                        <a:rPr lang="da-DK" sz="1100" b="0" u="none" strike="noStrike">
                          <a:effectLst/>
                        </a:rPr>
                        <a:t>Uddannelsens overenskomstfastsatte elevløn</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21.000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7"/>
                  </a:ext>
                </a:extLst>
              </a:tr>
              <a:tr h="316284">
                <a:tc>
                  <a:txBody>
                    <a:bodyPr/>
                    <a:lstStyle/>
                    <a:p>
                      <a:pPr algn="l" rtl="0" fontAlgn="ctr"/>
                      <a:r>
                        <a:rPr lang="da-DK" sz="1100" b="0" u="none" strike="noStrike">
                          <a:effectLst/>
                        </a:rPr>
                        <a:t>Evt. pension i henhold til overenskomst for elever 12,6 %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2.730</a:t>
                      </a:r>
                      <a:endParaRPr lang="da-DK" sz="1100" b="0" i="0" u="none" strike="noStrike" dirty="0">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8"/>
                  </a:ext>
                </a:extLst>
              </a:tr>
              <a:tr h="316284">
                <a:tc>
                  <a:txBody>
                    <a:bodyPr/>
                    <a:lstStyle/>
                    <a:p>
                      <a:pPr algn="l" rtl="0" fontAlgn="ctr"/>
                      <a:r>
                        <a:rPr lang="da-DK" sz="1100" b="0" u="none" strike="noStrike">
                          <a:effectLst/>
                        </a:rPr>
                        <a:t>Særlig feriegodtgørelse 1,95 %</a:t>
                      </a:r>
                      <a:br>
                        <a:rPr lang="da-DK" sz="1100" b="0" u="none" strike="noStrike">
                          <a:effectLst/>
                        </a:rPr>
                      </a:b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410</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09"/>
                  </a:ext>
                </a:extLst>
              </a:tr>
              <a:tr h="161241">
                <a:tc>
                  <a:txBody>
                    <a:bodyPr/>
                    <a:lstStyle/>
                    <a:p>
                      <a:pPr algn="l" rtl="0" fontAlgn="ctr"/>
                      <a:r>
                        <a:rPr lang="da-DK" sz="1100" b="1" u="none" strike="noStrike" dirty="0">
                          <a:effectLst/>
                        </a:rPr>
                        <a:t>Elevløn i alt </a:t>
                      </a:r>
                      <a:endParaRPr lang="da-DK" sz="1100" b="1"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24.140</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0"/>
                  </a:ext>
                </a:extLst>
              </a:tr>
              <a:tr h="161241">
                <a:tc>
                  <a:txBody>
                    <a:bodyPr/>
                    <a:lstStyle/>
                    <a:p>
                      <a:pPr algn="l" rtl="0" fontAlgn="ctr"/>
                      <a:r>
                        <a:rPr lang="da-DK" sz="1100" b="0" u="none" strike="noStrike">
                          <a:effectLst/>
                        </a:rPr>
                        <a:t>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1"/>
                  </a:ext>
                </a:extLst>
              </a:tr>
              <a:tr h="279279">
                <a:tc>
                  <a:txBody>
                    <a:bodyPr/>
                    <a:lstStyle/>
                    <a:p>
                      <a:pPr algn="l" rtl="0" fontAlgn="ctr"/>
                      <a:r>
                        <a:rPr lang="da-DK" sz="1100" b="0" u="none" strike="noStrike">
                          <a:effectLst/>
                        </a:rPr>
                        <a:t>Difference mellem ordinær løn og elevløn</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6.257</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2"/>
                  </a:ext>
                </a:extLst>
              </a:tr>
              <a:tr h="279279">
                <a:tc>
                  <a:txBody>
                    <a:bodyPr/>
                    <a:lstStyle/>
                    <a:p>
                      <a:pPr algn="l" rtl="0" fontAlgn="ctr"/>
                      <a:r>
                        <a:rPr lang="da-DK" sz="1100" b="0" u="none" strike="noStrike">
                          <a:effectLst/>
                        </a:rPr>
                        <a:t>Tilskud pr. dag (difference/160,33*7,4)</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dirty="0">
                          <a:effectLst/>
                        </a:rPr>
                        <a:t>289</a:t>
                      </a:r>
                      <a:endParaRPr lang="da-DK" sz="1100" b="0" i="0" u="none" strike="noStrike" dirty="0">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3"/>
                  </a:ext>
                </a:extLst>
              </a:tr>
              <a:tr h="161241">
                <a:tc>
                  <a:txBody>
                    <a:bodyPr/>
                    <a:lstStyle/>
                    <a:p>
                      <a:pPr algn="l" rtl="0" fontAlgn="ctr"/>
                      <a:r>
                        <a:rPr lang="da-DK" sz="1100" b="0" u="none" strike="noStrike">
                          <a:effectLst/>
                        </a:rPr>
                        <a:t>Uddannelsens samlede varighed</a:t>
                      </a:r>
                      <a:endParaRPr lang="da-DK" sz="1100" b="0" i="0" u="none" strike="noStrike">
                        <a:solidFill>
                          <a:srgbClr val="FFFFFF"/>
                        </a:solidFill>
                        <a:effectLst/>
                        <a:latin typeface="Trebuchet MS" panose="020B0603020202020204" pitchFamily="34" charset="0"/>
                      </a:endParaRPr>
                    </a:p>
                  </a:txBody>
                  <a:tcPr marL="6701" marR="6701" marT="6701" marB="0" anchor="ctr"/>
                </a:tc>
                <a:tc rowSpan="4">
                  <a:txBody>
                    <a:bodyPr/>
                    <a:lstStyle/>
                    <a:p>
                      <a:pPr algn="ctr" rtl="0" fontAlgn="ctr"/>
                      <a:r>
                        <a:rPr lang="da-DK" sz="1100" b="0" u="none" strike="noStrike">
                          <a:effectLst/>
                        </a:rPr>
                        <a:t>30</a:t>
                      </a:r>
                      <a:endParaRPr lang="da-DK" sz="1100" b="0" i="0" u="none" strike="noStrike">
                        <a:solidFill>
                          <a:srgbClr val="000000"/>
                        </a:solidFill>
                        <a:effectLst/>
                        <a:latin typeface="Trebuchet MS" panose="020B0603020202020204" pitchFamily="34" charset="0"/>
                      </a:endParaRPr>
                    </a:p>
                  </a:txBody>
                  <a:tcPr marL="6701" marR="6701" marT="6701" marB="0" anchor="ctr"/>
                </a:tc>
                <a:tc rowSpan="4">
                  <a:txBody>
                    <a:bodyPr/>
                    <a:lstStyle/>
                    <a:p>
                      <a:pPr algn="ctr" rtl="0" fontAlgn="ctr"/>
                      <a:r>
                        <a:rPr lang="da-DK" sz="1100" b="0" u="none" strike="noStrike" dirty="0">
                          <a:effectLst/>
                        </a:rPr>
                        <a:t> </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4"/>
                  </a:ext>
                </a:extLst>
              </a:tr>
              <a:tr h="161241">
                <a:tc>
                  <a:txBody>
                    <a:bodyPr/>
                    <a:lstStyle/>
                    <a:p>
                      <a:pPr algn="l" rtl="0" fontAlgn="ctr"/>
                      <a:r>
                        <a:rPr lang="da-DK" sz="1100" b="0" u="none" strike="noStrike">
                          <a:effectLst/>
                        </a:rPr>
                        <a:t>EUD-enkeltfag: 20 dage</a:t>
                      </a:r>
                      <a:endParaRPr lang="da-DK" sz="1100" b="0" i="0" u="none" strike="noStrike">
                        <a:solidFill>
                          <a:srgbClr val="FFFFFF"/>
                        </a:solidFill>
                        <a:effectLst/>
                        <a:latin typeface="Trebuchet MS" panose="020B0603020202020204" pitchFamily="34" charset="0"/>
                      </a:endParaRPr>
                    </a:p>
                  </a:txBody>
                  <a:tcPr marL="6701" marR="6701" marT="6701" marB="0" anchor="ct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15"/>
                  </a:ext>
                </a:extLst>
              </a:tr>
              <a:tr h="161241">
                <a:tc>
                  <a:txBody>
                    <a:bodyPr/>
                    <a:lstStyle/>
                    <a:p>
                      <a:pPr algn="l" rtl="0" fontAlgn="ctr"/>
                      <a:r>
                        <a:rPr lang="da-DK" sz="1100" b="0" u="none" strike="noStrike">
                          <a:effectLst/>
                        </a:rPr>
                        <a:t>AMU-kursus: 5 dage</a:t>
                      </a:r>
                      <a:endParaRPr lang="da-DK" sz="1100" b="0" i="0" u="none" strike="noStrike">
                        <a:solidFill>
                          <a:srgbClr val="FFFFFF"/>
                        </a:solidFill>
                        <a:effectLst/>
                        <a:latin typeface="Trebuchet MS" panose="020B0603020202020204" pitchFamily="34" charset="0"/>
                      </a:endParaRPr>
                    </a:p>
                  </a:txBody>
                  <a:tcPr marL="6701" marR="6701" marT="6701" marB="0" anchor="ct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16"/>
                  </a:ext>
                </a:extLst>
              </a:tr>
              <a:tr h="161241">
                <a:tc>
                  <a:txBody>
                    <a:bodyPr/>
                    <a:lstStyle/>
                    <a:p>
                      <a:pPr algn="l" rtl="0" fontAlgn="ctr"/>
                      <a:r>
                        <a:rPr lang="da-DK" sz="1100" b="0" u="none" strike="noStrike">
                          <a:effectLst/>
                        </a:rPr>
                        <a:t>FVU: 5 dage</a:t>
                      </a:r>
                      <a:endParaRPr lang="da-DK" sz="1100" b="0" i="0" u="none" strike="noStrike">
                        <a:solidFill>
                          <a:srgbClr val="FFFFFF"/>
                        </a:solidFill>
                        <a:effectLst/>
                        <a:latin typeface="Trebuchet MS" panose="020B0603020202020204" pitchFamily="34" charset="0"/>
                      </a:endParaRPr>
                    </a:p>
                  </a:txBody>
                  <a:tcPr marL="6701" marR="6701" marT="6701" marB="0" anchor="ct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17"/>
                  </a:ext>
                </a:extLst>
              </a:tr>
              <a:tr h="161241">
                <a:tc>
                  <a:txBody>
                    <a:bodyPr/>
                    <a:lstStyle/>
                    <a:p>
                      <a:pPr algn="l" rtl="0" fontAlgn="ctr"/>
                      <a:r>
                        <a:rPr lang="da-DK" sz="1100" b="0" u="none" strike="noStrike">
                          <a:effectLst/>
                        </a:rPr>
                        <a:t> </a:t>
                      </a:r>
                      <a:endParaRPr lang="da-DK" sz="1100" b="0" i="0" u="none" strike="noStrike">
                        <a:solidFill>
                          <a:srgbClr val="FFFFFF"/>
                        </a:solidFill>
                        <a:effectLst/>
                        <a:latin typeface="Trebuchet MS" panose="020B0603020202020204" pitchFamily="34" charset="0"/>
                      </a:endParaRPr>
                    </a:p>
                  </a:txBody>
                  <a:tcPr marL="6701" marR="6701" marT="6701" marB="0" anchor="ctr"/>
                </a:tc>
                <a:tc>
                  <a:txBody>
                    <a:bodyPr/>
                    <a:lstStyle/>
                    <a:p>
                      <a:pPr algn="l"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8"/>
                  </a:ext>
                </a:extLst>
              </a:tr>
              <a:tr h="316284">
                <a:tc>
                  <a:txBody>
                    <a:bodyPr/>
                    <a:lstStyle/>
                    <a:p>
                      <a:pPr algn="l" rtl="0" fontAlgn="ctr"/>
                      <a:r>
                        <a:rPr lang="da-DK" sz="1100" b="1" u="none" strike="noStrike" dirty="0">
                          <a:effectLst/>
                        </a:rPr>
                        <a:t>Tilskuddet i alt = Tilskud pr. dag * antal af uddannelsesdage</a:t>
                      </a:r>
                      <a:endParaRPr lang="da-DK" sz="1100" b="1" i="0" u="none" strike="noStrike" dirty="0">
                        <a:solidFill>
                          <a:srgbClr val="FFFFFF"/>
                        </a:solidFill>
                        <a:effectLst/>
                        <a:latin typeface="Trebuchet MS" panose="020B0603020202020204" pitchFamily="34" charset="0"/>
                      </a:endParaRPr>
                    </a:p>
                  </a:txBody>
                  <a:tcPr marL="6701" marR="6701" marT="6701" marB="0" anchor="ctr"/>
                </a:tc>
                <a:tc>
                  <a:txBody>
                    <a:bodyPr/>
                    <a:lstStyle/>
                    <a:p>
                      <a:pPr algn="l" rtl="0" fontAlgn="ctr"/>
                      <a:r>
                        <a:rPr lang="da-DK" sz="1100" b="0" u="none" strike="noStrike">
                          <a:effectLst/>
                        </a:rPr>
                        <a:t> </a:t>
                      </a:r>
                      <a:endParaRPr lang="da-DK" sz="1100" b="0" i="0" u="none" strike="noStrike">
                        <a:solidFill>
                          <a:srgbClr val="000000"/>
                        </a:solidFill>
                        <a:effectLst/>
                        <a:latin typeface="Trebuchet MS" panose="020B0603020202020204" pitchFamily="34" charset="0"/>
                      </a:endParaRPr>
                    </a:p>
                  </a:txBody>
                  <a:tcPr marL="6701" marR="6701" marT="6701" marB="0" anchor="ctr"/>
                </a:tc>
                <a:tc>
                  <a:txBody>
                    <a:bodyPr/>
                    <a:lstStyle/>
                    <a:p>
                      <a:pPr algn="ctr" rtl="0" fontAlgn="ctr"/>
                      <a:r>
                        <a:rPr lang="da-DK" sz="1100" b="0" i="0" u="none" strike="noStrike" dirty="0">
                          <a:solidFill>
                            <a:schemeClr val="dk1"/>
                          </a:solidFill>
                          <a:effectLst/>
                          <a:latin typeface="+mn-lt"/>
                        </a:rPr>
                        <a:t>8.663</a:t>
                      </a:r>
                      <a:endParaRPr lang="da-DK" sz="1100" b="0" i="0" u="none" strike="noStrike" dirty="0">
                        <a:solidFill>
                          <a:srgbClr val="000000"/>
                        </a:solidFill>
                        <a:effectLst/>
                        <a:latin typeface="Trebuchet MS" panose="020B0603020202020204" pitchFamily="34" charset="0"/>
                      </a:endParaRPr>
                    </a:p>
                  </a:txBody>
                  <a:tcPr marL="6701" marR="6701" marT="6701" marB="0" anchor="ct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3541305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Vilkår under et på-vej-til forløb med tilskud fra Ufaglært til Faglært puljen</a:t>
            </a:r>
          </a:p>
        </p:txBody>
      </p:sp>
      <p:sp>
        <p:nvSpPr>
          <p:cNvPr id="3" name="Pladsholder til indhold 2"/>
          <p:cNvSpPr>
            <a:spLocks noGrp="1"/>
          </p:cNvSpPr>
          <p:nvPr>
            <p:ph idx="1"/>
          </p:nvPr>
        </p:nvSpPr>
        <p:spPr/>
        <p:txBody>
          <a:bodyPr/>
          <a:lstStyle/>
          <a:p>
            <a:r>
              <a:rPr lang="da-DK" dirty="0"/>
              <a:t>Medarbejderen bevarer sit hidtidige ansættelsesforhold under uddannelsesforløbet og optjener anciennitet som hidtil</a:t>
            </a:r>
          </a:p>
          <a:p>
            <a:r>
              <a:rPr lang="da-DK" dirty="0"/>
              <a:t>På de områder, hvor der i overenskomsten er aftale om en individuel udviklingsplan (som der spørges til i ansøgningsforløbet), kan denne fx indeholde aftale om den valgte uddannelse, uddannelsesperiode og vilkår under uddannelse</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11580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Baggrund</a:t>
            </a:r>
          </a:p>
        </p:txBody>
      </p:sp>
      <p:sp>
        <p:nvSpPr>
          <p:cNvPr id="3" name="Pladsholder til indhold 2"/>
          <p:cNvSpPr>
            <a:spLocks noGrp="1"/>
          </p:cNvSpPr>
          <p:nvPr>
            <p:ph idx="1"/>
          </p:nvPr>
        </p:nvSpPr>
        <p:spPr/>
        <p:txBody>
          <a:bodyPr/>
          <a:lstStyle/>
          <a:p>
            <a:r>
              <a:rPr lang="da-DK" dirty="0"/>
              <a:t>Ved overenskomstforhandlingerne i 2015 blev der mellem KL og Forhandlingsfællesskabet afsat en pulje på 40 mio. kr. til supplerende finansiering af et uddannelsesløft ”fra ufaglært til faglært”</a:t>
            </a:r>
          </a:p>
          <a:p>
            <a:pPr marL="0" indent="0">
              <a:buNone/>
            </a:pPr>
            <a:endParaRPr lang="da-DK" dirty="0"/>
          </a:p>
          <a:p>
            <a:r>
              <a:rPr lang="da-DK" dirty="0"/>
              <a:t>Medarbejdere der er overenskomstdækket af FOA, 3F, BUPL, SL, HK, Teknisk Landsforbund og Serviceforbundet er omfattet.</a:t>
            </a:r>
          </a:p>
          <a:p>
            <a:pPr marL="0" indent="0">
              <a:buNone/>
            </a:pPr>
            <a:endParaRPr lang="da-DK" dirty="0"/>
          </a:p>
          <a:p>
            <a:r>
              <a:rPr lang="da-DK" dirty="0"/>
              <a:t>De følgende muligheder gør sig gældende for medarbejdere, der er ansat på en FOA eller 3F overenskomst</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826218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Ansøgningsprocedure for et på-vej-til faglært forløb</a:t>
            </a:r>
          </a:p>
        </p:txBody>
      </p:sp>
      <p:sp>
        <p:nvSpPr>
          <p:cNvPr id="3" name="Pladsholder til indhold 2"/>
          <p:cNvSpPr>
            <a:spLocks noGrp="1"/>
          </p:cNvSpPr>
          <p:nvPr>
            <p:ph idx="1"/>
          </p:nvPr>
        </p:nvSpPr>
        <p:spPr/>
        <p:txBody>
          <a:bodyPr/>
          <a:lstStyle/>
          <a:p>
            <a:r>
              <a:rPr lang="da-DK" dirty="0"/>
              <a:t>Ansøgningen skal underskrives af medarbejder, leder og TR</a:t>
            </a:r>
          </a:p>
          <a:p>
            <a:r>
              <a:rPr lang="da-DK" dirty="0"/>
              <a:t>Ansøgningen kan kun være individuel</a:t>
            </a:r>
          </a:p>
          <a:p>
            <a:r>
              <a:rPr lang="da-DK" dirty="0"/>
              <a:t>Ansøgningen kan tidligst indsendes 9 måneder før uddannelsesstart</a:t>
            </a:r>
          </a:p>
          <a:p>
            <a:r>
              <a:rPr lang="da-DK" dirty="0"/>
              <a:t>Medarbejder, leder og TR vil modtage information om behandling af ansøgningen og udbetaling at evt. tildelte midler</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423502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Retningslinjer for tilskud</a:t>
            </a:r>
          </a:p>
        </p:txBody>
      </p:sp>
      <p:sp>
        <p:nvSpPr>
          <p:cNvPr id="3" name="Pladsholder til indhold 2"/>
          <p:cNvSpPr>
            <a:spLocks noGrp="1"/>
          </p:cNvSpPr>
          <p:nvPr>
            <p:ph idx="1"/>
          </p:nvPr>
        </p:nvSpPr>
        <p:spPr/>
        <p:txBody>
          <a:bodyPr>
            <a:normAutofit fontScale="92500"/>
          </a:bodyPr>
          <a:lstStyle/>
          <a:p>
            <a:r>
              <a:rPr lang="da-DK" dirty="0"/>
              <a:t>De ansøgende parter er ansvarlige for, at de angivne oplysninger til grund for beregning af tilskud er oplyst korrekt</a:t>
            </a:r>
          </a:p>
          <a:p>
            <a:r>
              <a:rPr lang="da-DK" dirty="0"/>
              <a:t>Der er ingen øvre grænse for tildeling af tilskud</a:t>
            </a:r>
          </a:p>
          <a:p>
            <a:r>
              <a:rPr lang="da-DK" dirty="0"/>
              <a:t>Der er ingen medfinansiering på 20 %</a:t>
            </a:r>
          </a:p>
          <a:p>
            <a:r>
              <a:rPr lang="da-DK" dirty="0"/>
              <a:t>Man kan ikke søge i den ordinære del af Den Kommunale Kompetencefond, hvis man har fået støtte over 30.000 kr. i Ufaglært til Faglært puljen indenfor en 12 måneders periode</a:t>
            </a:r>
          </a:p>
          <a:p>
            <a:r>
              <a:rPr lang="da-DK" dirty="0"/>
              <a:t>Arbejdsgiver får tilskuddet udbetalt. Tilskuddet periodiseres og bagudbetales på månedlig basis. Evt. tilskud til kursusafgifter udbetales samlet til arbejdsgiver med den første udbetaling</a:t>
            </a:r>
          </a:p>
          <a:p>
            <a:r>
              <a:rPr lang="da-DK" dirty="0"/>
              <a:t>Hvis medarbejderen er berettiget til SVU, VEU eller anden godtgørelse søges dette særskilt af arbejdsgiver og udbetales uafhængigt af Ufaglært til Faglært puljen</a:t>
            </a:r>
          </a:p>
          <a:p>
            <a:endParaRPr lang="da-DK" dirty="0"/>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350206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Retningslinjer for tilskud</a:t>
            </a:r>
          </a:p>
        </p:txBody>
      </p:sp>
      <p:sp>
        <p:nvSpPr>
          <p:cNvPr id="3" name="Pladsholder til indhold 2"/>
          <p:cNvSpPr>
            <a:spLocks noGrp="1"/>
          </p:cNvSpPr>
          <p:nvPr>
            <p:ph idx="1"/>
          </p:nvPr>
        </p:nvSpPr>
        <p:spPr/>
        <p:txBody>
          <a:bodyPr/>
          <a:lstStyle/>
          <a:p>
            <a:r>
              <a:rPr lang="da-DK" dirty="0"/>
              <a:t>Hvis uddannelsen afbrydes </a:t>
            </a:r>
            <a:r>
              <a:rPr lang="da-DK"/>
              <a:t>skal evt. uforbrugte</a:t>
            </a:r>
            <a:r>
              <a:rPr lang="da-DK" dirty="0"/>
              <a:t> midler returneres</a:t>
            </a:r>
          </a:p>
          <a:p>
            <a:r>
              <a:rPr lang="da-DK" dirty="0"/>
              <a:t>Der kan indsendes tillægsansøgninger ved centralt aftalte løn- og pensions-regulering på minimum 3000 kr. af medarbejderens løn i den samlede uddannelsesperiode</a:t>
            </a:r>
          </a:p>
          <a:p>
            <a:r>
              <a:rPr lang="da-DK" dirty="0"/>
              <a:t>Om tillægsansøgninger imødekommes vil afhænge af, at der fortsat er midler i Ufaglært til Faglært puljen</a:t>
            </a:r>
          </a:p>
          <a:p>
            <a:endParaRPr lang="da-DK" dirty="0"/>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2837185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Indgang til ansøgningsforløb</a:t>
            </a:r>
          </a:p>
        </p:txBody>
      </p:sp>
      <p:sp>
        <p:nvSpPr>
          <p:cNvPr id="3" name="Pladsholder til indhold 2"/>
          <p:cNvSpPr>
            <a:spLocks noGrp="1"/>
          </p:cNvSpPr>
          <p:nvPr>
            <p:ph idx="1"/>
          </p:nvPr>
        </p:nvSpPr>
        <p:spPr>
          <a:xfrm>
            <a:off x="677334" y="1390124"/>
            <a:ext cx="8596668" cy="3880773"/>
          </a:xfrm>
        </p:spPr>
        <p:txBody>
          <a:bodyPr/>
          <a:lstStyle/>
          <a:p>
            <a:r>
              <a:rPr lang="da-DK" dirty="0">
                <a:hlinkClick r:id="rId2"/>
              </a:rPr>
              <a:t>http://denkommunalekompetencefond.dk/</a:t>
            </a:r>
            <a:endParaRPr lang="da-DK" dirty="0"/>
          </a:p>
          <a:p>
            <a:endParaRPr lang="da-DK" dirty="0"/>
          </a:p>
        </p:txBody>
      </p:sp>
      <p:pic>
        <p:nvPicPr>
          <p:cNvPr id="4" name="Billede 3"/>
          <p:cNvPicPr>
            <a:picLocks noChangeAspect="1"/>
          </p:cNvPicPr>
          <p:nvPr/>
        </p:nvPicPr>
        <p:blipFill>
          <a:blip r:embed="rId3"/>
          <a:stretch>
            <a:fillRect/>
          </a:stretch>
        </p:blipFill>
        <p:spPr>
          <a:xfrm>
            <a:off x="1082351" y="2015412"/>
            <a:ext cx="6435609" cy="3578387"/>
          </a:xfrm>
          <a:prstGeom prst="rect">
            <a:avLst/>
          </a:prstGeom>
        </p:spPr>
      </p:pic>
    </p:spTree>
    <p:extLst>
      <p:ext uri="{BB962C8B-B14F-4D97-AF65-F5344CB8AC3E}">
        <p14:creationId xmlns:p14="http://schemas.microsoft.com/office/powerpoint/2010/main" val="363868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Formål</a:t>
            </a:r>
          </a:p>
        </p:txBody>
      </p:sp>
      <p:sp>
        <p:nvSpPr>
          <p:cNvPr id="3" name="Pladsholder til indhold 2"/>
          <p:cNvSpPr>
            <a:spLocks noGrp="1"/>
          </p:cNvSpPr>
          <p:nvPr>
            <p:ph idx="1"/>
          </p:nvPr>
        </p:nvSpPr>
        <p:spPr/>
        <p:txBody>
          <a:bodyPr/>
          <a:lstStyle/>
          <a:p>
            <a:r>
              <a:rPr lang="da-DK" dirty="0"/>
              <a:t>Formålet med Ufaglært til Faglært-puljen er at understøtte uddannelse af ufaglærte og kortuddannede medarbejdere</a:t>
            </a:r>
          </a:p>
          <a:p>
            <a:pPr marL="0" indent="0">
              <a:buNone/>
            </a:pPr>
            <a:r>
              <a:rPr lang="da-DK" dirty="0"/>
              <a:t>Dette gøres ved at:</a:t>
            </a:r>
          </a:p>
          <a:p>
            <a:pPr lvl="1"/>
            <a:r>
              <a:rPr lang="da-DK" dirty="0"/>
              <a:t>mindske de økonomiske barrierer, der kan være forbundet med at gennemføre en faglært uddannelse </a:t>
            </a:r>
          </a:p>
          <a:p>
            <a:pPr lvl="1"/>
            <a:r>
              <a:rPr lang="da-DK" dirty="0"/>
              <a:t>tilbyde medarbejdere, som kommunen ønsker at udvikle og fastholde som faglærte, at uddanne sig uden at de oplever en lønnedgang under uddannelsen</a:t>
            </a:r>
          </a:p>
          <a:p>
            <a:pPr lvl="1"/>
            <a:r>
              <a:rPr lang="da-DK" dirty="0"/>
              <a:t>Tilskuddet til uddannelsen beregnes som differencen mellem den overenskomstfastsatte elevløn inkl. pension (hvor det er aftalt) for den pågældende erhvervsuddannelse og medarbejderens ordinære løn og pension på ansøgningstidspunktet</a:t>
            </a:r>
          </a:p>
          <a:p>
            <a:pPr lvl="1"/>
            <a:endParaRPr lang="da-DK" dirty="0"/>
          </a:p>
          <a:p>
            <a:pPr lvl="1"/>
            <a:endParaRPr lang="da-DK" dirty="0"/>
          </a:p>
          <a:p>
            <a:pPr marL="457200" lvl="1" indent="0">
              <a:buNone/>
            </a:pPr>
            <a:endParaRPr lang="da-DK" sz="18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427016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Hvem kan modtage tilskud fra </a:t>
            </a:r>
            <a:br>
              <a:rPr lang="da-DK" dirty="0"/>
            </a:br>
            <a:r>
              <a:rPr lang="da-DK" dirty="0"/>
              <a:t>Ufaglært til Faglært-puljen?</a:t>
            </a:r>
          </a:p>
        </p:txBody>
      </p:sp>
      <p:sp>
        <p:nvSpPr>
          <p:cNvPr id="3" name="Pladsholder til indhold 2"/>
          <p:cNvSpPr>
            <a:spLocks noGrp="1"/>
          </p:cNvSpPr>
          <p:nvPr>
            <p:ph idx="1"/>
          </p:nvPr>
        </p:nvSpPr>
        <p:spPr/>
        <p:txBody>
          <a:bodyPr/>
          <a:lstStyle/>
          <a:p>
            <a:r>
              <a:rPr lang="da-DK" dirty="0"/>
              <a:t>Ufaglærte/kortuddannede medarbejdere, der ikke har opnået højeste faglærte niveau på området, og som kommunen ønsker at fastholde i beskæftigelse</a:t>
            </a:r>
          </a:p>
          <a:p>
            <a:r>
              <a:rPr lang="da-DK" dirty="0"/>
              <a:t>Medarbejdere der er fyldt 25 år på ansøgningstidspunktet</a:t>
            </a:r>
          </a:p>
          <a:p>
            <a:r>
              <a:rPr lang="da-DK" dirty="0"/>
              <a:t>Medarbejdere med minimum 2 års anciennitet i kommunen på ansøgningstidspunktet</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85145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Indhold – to veje til tilskud</a:t>
            </a:r>
          </a:p>
        </p:txBody>
      </p:sp>
      <p:sp>
        <p:nvSpPr>
          <p:cNvPr id="3" name="Pladsholder til indhold 2"/>
          <p:cNvSpPr>
            <a:spLocks noGrp="1"/>
          </p:cNvSpPr>
          <p:nvPr>
            <p:ph idx="1"/>
          </p:nvPr>
        </p:nvSpPr>
        <p:spPr/>
        <p:txBody>
          <a:bodyPr/>
          <a:lstStyle/>
          <a:p>
            <a:r>
              <a:rPr lang="da-DK" dirty="0"/>
              <a:t>Erhvervsuddannelsesforløb, der fører til </a:t>
            </a:r>
            <a:r>
              <a:rPr lang="da-DK" b="1" i="1" dirty="0"/>
              <a:t>faglært</a:t>
            </a:r>
            <a:r>
              <a:rPr lang="da-DK" dirty="0"/>
              <a:t> niveau</a:t>
            </a:r>
          </a:p>
          <a:p>
            <a:pPr lvl="1"/>
            <a:r>
              <a:rPr lang="da-DK" dirty="0"/>
              <a:t>For medarbejdere der ønsker en faglært uddannelse</a:t>
            </a:r>
          </a:p>
          <a:p>
            <a:r>
              <a:rPr lang="da-DK" dirty="0"/>
              <a:t>Forløb </a:t>
            </a:r>
            <a:r>
              <a:rPr lang="da-DK" b="1" i="1" dirty="0"/>
              <a:t>på-vej-til</a:t>
            </a:r>
            <a:r>
              <a:rPr lang="da-DK" dirty="0"/>
              <a:t> faglært</a:t>
            </a:r>
          </a:p>
          <a:p>
            <a:pPr lvl="1"/>
            <a:r>
              <a:rPr lang="da-DK" dirty="0"/>
              <a:t>For medarbejdere der ønsker deltage på uddannelse/kursusforløb der fører dem på-vej-til en faglært uddannelse</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2389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Erhvervsuddannelse til faglært niveau</a:t>
            </a:r>
          </a:p>
        </p:txBody>
      </p:sp>
      <p:sp>
        <p:nvSpPr>
          <p:cNvPr id="3" name="Pladsholder til indhold 2"/>
          <p:cNvSpPr>
            <a:spLocks noGrp="1"/>
          </p:cNvSpPr>
          <p:nvPr>
            <p:ph idx="1"/>
          </p:nvPr>
        </p:nvSpPr>
        <p:spPr/>
        <p:txBody>
          <a:bodyPr/>
          <a:lstStyle/>
          <a:p>
            <a:r>
              <a:rPr lang="da-DK" dirty="0"/>
              <a:t>En faglært uddannelse består af en erhvervsuddannelse i henhold til lov om erhvervsuddannelser</a:t>
            </a:r>
          </a:p>
          <a:p>
            <a:r>
              <a:rPr lang="da-DK" dirty="0"/>
              <a:t>Der kan søges om tilskud til alle godkendte erhvervsuddannelser</a:t>
            </a:r>
          </a:p>
          <a:p>
            <a:r>
              <a:rPr lang="da-DK" dirty="0"/>
              <a:t>Der ydes tilskud under både skole, praktik- og ferieperioder</a:t>
            </a:r>
          </a:p>
          <a:p>
            <a:r>
              <a:rPr lang="da-DK" dirty="0"/>
              <a:t>Der ydes ikke tilskud til transport, materialer og overnatning</a:t>
            </a:r>
          </a:p>
          <a:p>
            <a:r>
              <a:rPr lang="da-DK" dirty="0"/>
              <a:t>Øvrige tilskud, der ydes til arbejdsgivere under erhvervsuddannelse, fx AUB-tilskud, bonusordninger mv., indgår ikke i beregning af tilskud og berøres ikke af tilskud fra Ufaglært til Faglært puljen</a:t>
            </a:r>
          </a:p>
          <a:p>
            <a:endParaRPr lang="da-DK" dirty="0"/>
          </a:p>
          <a:p>
            <a:endParaRPr lang="da-DK" dirty="0"/>
          </a:p>
          <a:p>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03128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78498"/>
            <a:ext cx="8102772" cy="1351902"/>
          </a:xfrm>
        </p:spPr>
        <p:txBody>
          <a:bodyPr>
            <a:normAutofit fontScale="90000"/>
          </a:bodyPr>
          <a:lstStyle/>
          <a:p>
            <a:r>
              <a:rPr lang="da-DK" dirty="0"/>
              <a:t>Økonomi under erhvervsuddannelse med </a:t>
            </a:r>
            <a:br>
              <a:rPr lang="da-DK" dirty="0"/>
            </a:br>
            <a:r>
              <a:rPr lang="da-DK" dirty="0"/>
              <a:t>tilskud fra puljen</a:t>
            </a:r>
          </a:p>
        </p:txBody>
      </p:sp>
      <p:sp>
        <p:nvSpPr>
          <p:cNvPr id="3" name="Pladsholder til indhold 2"/>
          <p:cNvSpPr>
            <a:spLocks noGrp="1"/>
          </p:cNvSpPr>
          <p:nvPr>
            <p:ph idx="1"/>
          </p:nvPr>
        </p:nvSpPr>
        <p:spPr/>
        <p:txBody>
          <a:bodyPr>
            <a:normAutofit/>
          </a:bodyPr>
          <a:lstStyle/>
          <a:p>
            <a:r>
              <a:rPr lang="da-DK" dirty="0"/>
              <a:t>Tilskuddets størrelse beregnes som differencen mellem den overenskomstfastsatte elevløn inkl. pension (hvor det er aftalt) for den pågældende erhvervsuddannelse og medarbejderens ordinære løn og pension på ansøgningstidspunktet</a:t>
            </a:r>
          </a:p>
          <a:p>
            <a:r>
              <a:rPr lang="da-DK" dirty="0"/>
              <a:t>Den ordinære løn består af</a:t>
            </a:r>
          </a:p>
          <a:p>
            <a:pPr lvl="1"/>
            <a:r>
              <a:rPr lang="da-DK" dirty="0"/>
              <a:t>Grundløn, funktionsløn og kvalifikationsløn med hidtidig beskæftigelsesgrad</a:t>
            </a:r>
          </a:p>
          <a:p>
            <a:pPr lvl="1"/>
            <a:r>
              <a:rPr lang="da-DK" dirty="0"/>
              <a:t>Ulempegodtgørelse i samme omfang, som ville blive betalt under sygdom (fast påregnelige ydelser)</a:t>
            </a:r>
          </a:p>
          <a:p>
            <a:pPr lvl="1"/>
            <a:r>
              <a:rPr lang="da-DK" dirty="0"/>
              <a:t>Særlig feriegodtgørelse</a:t>
            </a:r>
          </a:p>
          <a:p>
            <a:pPr lvl="1"/>
            <a:r>
              <a:rPr lang="da-DK" dirty="0"/>
              <a:t>Pension</a:t>
            </a:r>
          </a:p>
          <a:p>
            <a:pPr marL="457200" lvl="1" indent="0">
              <a:buNone/>
            </a:pPr>
            <a:endParaRPr lang="da-DK" dirty="0"/>
          </a:p>
          <a:p>
            <a:pPr marL="457200" lvl="1" indent="0">
              <a:buNone/>
            </a:pPr>
            <a:endParaRPr lang="da-DK" dirty="0"/>
          </a:p>
          <a:p>
            <a:pPr lvl="1"/>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192452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Beregning af antallet af tilskudsdage i en erhvervsuddannelse</a:t>
            </a:r>
          </a:p>
        </p:txBody>
      </p:sp>
      <mc:AlternateContent xmlns:mc="http://schemas.openxmlformats.org/markup-compatibility/2006" xmlns:a14="http://schemas.microsoft.com/office/drawing/2010/main">
        <mc:Choice Requires="a14">
          <p:sp>
            <p:nvSpPr>
              <p:cNvPr id="3" name="Pladsholder til indhold 2"/>
              <p:cNvSpPr>
                <a:spLocks noGrp="1"/>
              </p:cNvSpPr>
              <p:nvPr>
                <p:ph idx="1"/>
              </p:nvPr>
            </p:nvSpPr>
            <p:spPr>
              <a:xfrm>
                <a:off x="677333" y="2160589"/>
                <a:ext cx="8627087" cy="4063748"/>
              </a:xfrm>
            </p:spPr>
            <p:txBody>
              <a:bodyPr>
                <a:normAutofit lnSpcReduction="10000"/>
              </a:bodyPr>
              <a:lstStyle/>
              <a:p>
                <a:r>
                  <a:rPr lang="da-DK" dirty="0"/>
                  <a:t>En uddannelsesaftale til en erhvervsuddannelse er opgjort i kalenderdage, </a:t>
                </a:r>
              </a:p>
              <a:p>
                <a:pPr marL="0" indent="0">
                  <a:buNone/>
                </a:pPr>
                <a:r>
                  <a:rPr lang="da-DK" dirty="0"/>
                  <a:t>	fx 1. juli 2018 til 31. december 2019</a:t>
                </a:r>
              </a:p>
              <a:p>
                <a:pPr marL="0" indent="0">
                  <a:buNone/>
                </a:pPr>
                <a:endParaRPr lang="da-DK" dirty="0"/>
              </a:p>
              <a:p>
                <a:r>
                  <a:rPr lang="da-DK" dirty="0"/>
                  <a:t>I ansøgningsskemaet skal der angives antallet af dage</a:t>
                </a:r>
              </a:p>
              <a:p>
                <a:pPr marL="0" indent="0">
                  <a:buNone/>
                </a:pPr>
                <a:endParaRPr lang="da-DK" dirty="0"/>
              </a:p>
              <a:p>
                <a:r>
                  <a:rPr lang="da-DK" dirty="0"/>
                  <a:t>Med antal dage menes antallet af tilskudsdage, </a:t>
                </a:r>
                <a:r>
                  <a:rPr lang="da-DK" u="sng" dirty="0"/>
                  <a:t>ikke kalenderdage</a:t>
                </a:r>
              </a:p>
              <a:p>
                <a:pPr marL="0" indent="0">
                  <a:buNone/>
                </a:pPr>
                <a:endParaRPr lang="da-DK" dirty="0"/>
              </a:p>
              <a:p>
                <a:r>
                  <a:rPr lang="da-DK" dirty="0"/>
                  <a:t>Kalenderdagene omregnes til tilskudsdage med følgende formel:</a:t>
                </a:r>
              </a:p>
              <a:p>
                <a:pPr marL="0" indent="0">
                  <a:buNone/>
                </a:pPr>
                <a:r>
                  <a:rPr lang="da-DK" dirty="0"/>
                  <a:t> </a:t>
                </a:r>
                <a:endParaRPr lang="da-DK" i="1" dirty="0"/>
              </a:p>
              <a:p>
                <a:pPr marL="0" indent="0">
                  <a:buNone/>
                </a:pPr>
                <a14:m>
                  <m:oMathPara xmlns:m="http://schemas.openxmlformats.org/officeDocument/2006/math">
                    <m:oMathParaPr>
                      <m:jc m:val="centerGroup"/>
                    </m:oMathParaPr>
                    <m:oMath xmlns:m="http://schemas.openxmlformats.org/officeDocument/2006/math">
                      <m:f>
                        <m:fPr>
                          <m:ctrlPr>
                            <a:rPr lang="da-DK" i="1" smtClean="0">
                              <a:solidFill>
                                <a:schemeClr val="tx1"/>
                              </a:solidFill>
                              <a:latin typeface="Cambria Math" panose="02040503050406030204" pitchFamily="18" charset="0"/>
                            </a:rPr>
                          </m:ctrlPr>
                        </m:fPr>
                        <m:num>
                          <m:r>
                            <m:rPr>
                              <m:sty m:val="p"/>
                            </m:rPr>
                            <a:rPr lang="da-DK">
                              <a:solidFill>
                                <a:schemeClr val="tx1"/>
                              </a:solidFill>
                              <a:latin typeface="Cambria Math" panose="02040503050406030204" pitchFamily="18" charset="0"/>
                            </a:rPr>
                            <m:t>antal</m:t>
                          </m:r>
                          <m:r>
                            <a:rPr lang="da-DK">
                              <a:solidFill>
                                <a:schemeClr val="tx1"/>
                              </a:solidFill>
                              <a:latin typeface="Cambria Math" panose="02040503050406030204" pitchFamily="18" charset="0"/>
                            </a:rPr>
                            <m:t> </m:t>
                          </m:r>
                          <m:r>
                            <m:rPr>
                              <m:sty m:val="p"/>
                            </m:rPr>
                            <a:rPr lang="da-DK">
                              <a:solidFill>
                                <a:schemeClr val="tx1"/>
                              </a:solidFill>
                              <a:latin typeface="Cambria Math" panose="02040503050406030204" pitchFamily="18" charset="0"/>
                            </a:rPr>
                            <m:t>uddannelsesm</m:t>
                          </m:r>
                          <m:r>
                            <a:rPr lang="da-DK">
                              <a:solidFill>
                                <a:schemeClr val="tx1"/>
                              </a:solidFill>
                              <a:latin typeface="Cambria Math" panose="02040503050406030204" pitchFamily="18" charset="0"/>
                            </a:rPr>
                            <m:t>å</m:t>
                          </m:r>
                          <m:r>
                            <m:rPr>
                              <m:sty m:val="p"/>
                            </m:rPr>
                            <a:rPr lang="da-DK">
                              <a:solidFill>
                                <a:schemeClr val="tx1"/>
                              </a:solidFill>
                              <a:latin typeface="Cambria Math" panose="02040503050406030204" pitchFamily="18" charset="0"/>
                            </a:rPr>
                            <m:t>neder</m:t>
                          </m:r>
                          <m:r>
                            <a:rPr lang="da-DK" i="1">
                              <a:solidFill>
                                <a:schemeClr val="tx1"/>
                              </a:solidFill>
                              <a:latin typeface="Cambria Math" panose="02040503050406030204" pitchFamily="18" charset="0"/>
                            </a:rPr>
                            <m:t>∗</m:t>
                          </m:r>
                          <m:r>
                            <a:rPr lang="da-DK">
                              <a:solidFill>
                                <a:schemeClr val="tx1"/>
                              </a:solidFill>
                              <a:latin typeface="Cambria Math" panose="02040503050406030204" pitchFamily="18" charset="0"/>
                            </a:rPr>
                            <m:t>160,33 </m:t>
                          </m:r>
                          <m:r>
                            <m:rPr>
                              <m:sty m:val="p"/>
                            </m:rPr>
                            <a:rPr lang="da-DK">
                              <a:solidFill>
                                <a:schemeClr val="tx1"/>
                              </a:solidFill>
                              <a:latin typeface="Cambria Math" panose="02040503050406030204" pitchFamily="18" charset="0"/>
                            </a:rPr>
                            <m:t>timer</m:t>
                          </m:r>
                          <m:r>
                            <a:rPr lang="da-DK">
                              <a:solidFill>
                                <a:schemeClr val="tx1"/>
                              </a:solidFill>
                              <a:latin typeface="Cambria Math" panose="02040503050406030204" pitchFamily="18" charset="0"/>
                            </a:rPr>
                            <m:t> </m:t>
                          </m:r>
                        </m:num>
                        <m:den>
                          <m:r>
                            <a:rPr lang="da-DK">
                              <a:solidFill>
                                <a:schemeClr val="tx1"/>
                              </a:solidFill>
                              <a:latin typeface="Cambria Math" panose="02040503050406030204" pitchFamily="18" charset="0"/>
                            </a:rPr>
                            <m:t>7,4 </m:t>
                          </m:r>
                          <m:r>
                            <m:rPr>
                              <m:sty m:val="p"/>
                            </m:rPr>
                            <a:rPr lang="da-DK">
                              <a:solidFill>
                                <a:schemeClr val="tx1"/>
                              </a:solidFill>
                              <a:latin typeface="Cambria Math" panose="02040503050406030204" pitchFamily="18" charset="0"/>
                            </a:rPr>
                            <m:t>timer</m:t>
                          </m:r>
                          <m:r>
                            <a:rPr lang="da-DK">
                              <a:solidFill>
                                <a:schemeClr val="tx1"/>
                              </a:solidFill>
                              <a:latin typeface="Cambria Math" panose="02040503050406030204" pitchFamily="18" charset="0"/>
                            </a:rPr>
                            <m:t> </m:t>
                          </m:r>
                        </m:den>
                      </m:f>
                    </m:oMath>
                  </m:oMathPara>
                </a14:m>
                <a:endParaRPr lang="da-DK" dirty="0"/>
              </a:p>
              <a:p>
                <a:pPr marL="0" indent="0" algn="ctr">
                  <a:buNone/>
                </a:pPr>
                <a:endParaRPr lang="da-DK" dirty="0"/>
              </a:p>
              <a:p>
                <a:endParaRPr lang="da-DK" dirty="0"/>
              </a:p>
              <a:p>
                <a:endParaRPr lang="da-DK" dirty="0"/>
              </a:p>
              <a:p>
                <a:endParaRPr lang="da-DK" dirty="0"/>
              </a:p>
              <a:p>
                <a:pPr marL="0" indent="0">
                  <a:buNone/>
                </a:pPr>
                <a:endParaRPr lang="da-DK" dirty="0"/>
              </a:p>
            </p:txBody>
          </p:sp>
        </mc:Choice>
        <mc:Fallback xmlns="">
          <p:sp>
            <p:nvSpPr>
              <p:cNvPr id="3" name="Pladsholder til indhold 2"/>
              <p:cNvSpPr>
                <a:spLocks noGrp="1" noRot="1" noChangeAspect="1" noMove="1" noResize="1" noEditPoints="1" noAdjustHandles="1" noChangeArrowheads="1" noChangeShapeType="1" noTextEdit="1"/>
              </p:cNvSpPr>
              <p:nvPr>
                <p:ph idx="1"/>
              </p:nvPr>
            </p:nvSpPr>
            <p:spPr>
              <a:xfrm>
                <a:off x="677333" y="2160589"/>
                <a:ext cx="8627087" cy="4063748"/>
              </a:xfrm>
              <a:blipFill rotWithShape="0">
                <a:blip r:embed="rId2"/>
                <a:stretch>
                  <a:fillRect l="-141" t="-1499"/>
                </a:stretch>
              </a:blipFill>
            </p:spPr>
            <p:txBody>
              <a:bodyPr/>
              <a:lstStyle/>
              <a:p>
                <a:r>
                  <a:rPr lang="da-DK">
                    <a:noFill/>
                  </a:rPr>
                  <a:t> </a:t>
                </a:r>
              </a:p>
            </p:txBody>
          </p:sp>
        </mc:Fallback>
      </mc:AlternateContent>
    </p:spTree>
    <p:extLst>
      <p:ext uri="{BB962C8B-B14F-4D97-AF65-F5344CB8AC3E}">
        <p14:creationId xmlns:p14="http://schemas.microsoft.com/office/powerpoint/2010/main" val="273751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74700"/>
          </a:xfrm>
        </p:spPr>
        <p:txBody>
          <a:bodyPr>
            <a:noAutofit/>
          </a:bodyPr>
          <a:lstStyle/>
          <a:p>
            <a:r>
              <a:rPr lang="da-DK" sz="2200" dirty="0"/>
              <a:t>Eksempel på udregning af tilskud til en erhvervsuddannelse </a:t>
            </a:r>
            <a:br>
              <a:rPr lang="da-DK" sz="2200" dirty="0"/>
            </a:br>
            <a:r>
              <a:rPr lang="da-DK" sz="2200" dirty="0"/>
              <a:t>med en varighed af 14½ måned</a:t>
            </a: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1847041141"/>
              </p:ext>
            </p:extLst>
          </p:nvPr>
        </p:nvGraphicFramePr>
        <p:xfrm>
          <a:off x="677334" y="1384298"/>
          <a:ext cx="6421966" cy="5213428"/>
        </p:xfrm>
        <a:graphic>
          <a:graphicData uri="http://schemas.openxmlformats.org/drawingml/2006/table">
            <a:tbl>
              <a:tblPr firstRow="1" firstCol="1" bandRow="1">
                <a:tableStyleId>{5C22544A-7EE6-4342-B048-85BDC9FD1C3A}</a:tableStyleId>
              </a:tblPr>
              <a:tblGrid>
                <a:gridCol w="3702161">
                  <a:extLst>
                    <a:ext uri="{9D8B030D-6E8A-4147-A177-3AD203B41FA5}">
                      <a16:colId xmlns:a16="http://schemas.microsoft.com/office/drawing/2014/main" val="20000"/>
                    </a:ext>
                  </a:extLst>
                </a:gridCol>
                <a:gridCol w="1356661">
                  <a:extLst>
                    <a:ext uri="{9D8B030D-6E8A-4147-A177-3AD203B41FA5}">
                      <a16:colId xmlns:a16="http://schemas.microsoft.com/office/drawing/2014/main" val="20001"/>
                    </a:ext>
                  </a:extLst>
                </a:gridCol>
                <a:gridCol w="1363144">
                  <a:extLst>
                    <a:ext uri="{9D8B030D-6E8A-4147-A177-3AD203B41FA5}">
                      <a16:colId xmlns:a16="http://schemas.microsoft.com/office/drawing/2014/main" val="20002"/>
                    </a:ext>
                  </a:extLst>
                </a:gridCol>
              </a:tblGrid>
              <a:tr h="716914">
                <a:tc>
                  <a:txBody>
                    <a:bodyPr/>
                    <a:lstStyle/>
                    <a:p>
                      <a:pPr>
                        <a:lnSpc>
                          <a:spcPct val="115000"/>
                        </a:lnSpc>
                        <a:spcAft>
                          <a:spcPts val="0"/>
                        </a:spcAft>
                      </a:pPr>
                      <a:r>
                        <a:rPr lang="da-DK" sz="1100" b="0" dirty="0">
                          <a:effectLst/>
                        </a:rPr>
                        <a:t>Ordinær månedsløn bestående af grundløn, funktionsløn og kvalifikationsløn med hidtidig beskæftigelsesgrad</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26.000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0"/>
                  </a:ext>
                </a:extLst>
              </a:tr>
              <a:tr h="477942">
                <a:tc>
                  <a:txBody>
                    <a:bodyPr/>
                    <a:lstStyle/>
                    <a:p>
                      <a:pPr>
                        <a:lnSpc>
                          <a:spcPct val="115000"/>
                        </a:lnSpc>
                        <a:spcAft>
                          <a:spcPts val="0"/>
                        </a:spcAft>
                      </a:pPr>
                      <a:r>
                        <a:rPr lang="da-DK" sz="1100" b="0">
                          <a:effectLst/>
                        </a:rPr>
                        <a:t>Ulempegodtgørelse, som ved sygdom (fast påregnelige ydelser)</a:t>
                      </a:r>
                      <a:endParaRPr lang="da-DK" sz="1000" b="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500</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1"/>
                  </a:ext>
                </a:extLst>
              </a:tr>
              <a:tr h="238972">
                <a:tc>
                  <a:txBody>
                    <a:bodyPr/>
                    <a:lstStyle/>
                    <a:p>
                      <a:pPr>
                        <a:lnSpc>
                          <a:spcPct val="115000"/>
                        </a:lnSpc>
                        <a:spcAft>
                          <a:spcPts val="0"/>
                        </a:spcAft>
                      </a:pPr>
                      <a:r>
                        <a:rPr lang="da-DK" sz="1100" b="0" dirty="0">
                          <a:effectLst/>
                        </a:rPr>
                        <a:t>Særlig feriegodtgørelse 1,95 %</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517</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2"/>
                  </a:ext>
                </a:extLst>
              </a:tr>
              <a:tr h="238972">
                <a:tc>
                  <a:txBody>
                    <a:bodyPr/>
                    <a:lstStyle/>
                    <a:p>
                      <a:pPr>
                        <a:lnSpc>
                          <a:spcPct val="115000"/>
                        </a:lnSpc>
                        <a:spcAft>
                          <a:spcPts val="0"/>
                        </a:spcAft>
                      </a:pPr>
                      <a:r>
                        <a:rPr lang="da-DK" sz="1100" b="0" dirty="0">
                          <a:effectLst/>
                        </a:rPr>
                        <a:t>Pension 12,6 %</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3.380</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3"/>
                  </a:ext>
                </a:extLst>
              </a:tr>
              <a:tr h="238972">
                <a:tc>
                  <a:txBody>
                    <a:bodyPr/>
                    <a:lstStyle/>
                    <a:p>
                      <a:pPr>
                        <a:lnSpc>
                          <a:spcPct val="115000"/>
                        </a:lnSpc>
                        <a:spcAft>
                          <a:spcPts val="0"/>
                        </a:spcAft>
                      </a:pPr>
                      <a:r>
                        <a:rPr lang="da-DK" sz="1100" dirty="0">
                          <a:effectLst/>
                        </a:rPr>
                        <a:t>Ordinær månedsløn i alt</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30.397</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4"/>
                  </a:ext>
                </a:extLst>
              </a:tr>
              <a:tr h="238972">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5"/>
                  </a:ext>
                </a:extLst>
              </a:tr>
              <a:tr h="238972">
                <a:tc>
                  <a:txBody>
                    <a:bodyPr/>
                    <a:lstStyle/>
                    <a:p>
                      <a:pPr>
                        <a:lnSpc>
                          <a:spcPct val="115000"/>
                        </a:lnSpc>
                        <a:spcAft>
                          <a:spcPts val="0"/>
                        </a:spcAft>
                      </a:pPr>
                      <a:r>
                        <a:rPr lang="da-DK" sz="1100" b="0">
                          <a:effectLst/>
                        </a:rPr>
                        <a:t>Uddannelsens overenskomstfastsatte elevløn</a:t>
                      </a:r>
                      <a:endParaRPr lang="da-DK" sz="1000" b="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dirty="0">
                          <a:effectLst/>
                        </a:rPr>
                        <a:t>21.000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6"/>
                  </a:ext>
                </a:extLst>
              </a:tr>
              <a:tr h="238972">
                <a:tc>
                  <a:txBody>
                    <a:bodyPr/>
                    <a:lstStyle/>
                    <a:p>
                      <a:pPr>
                        <a:lnSpc>
                          <a:spcPct val="115000"/>
                        </a:lnSpc>
                        <a:spcAft>
                          <a:spcPts val="0"/>
                        </a:spcAft>
                      </a:pPr>
                      <a:r>
                        <a:rPr lang="da-DK" sz="1100" b="0" kern="1200" dirty="0">
                          <a:solidFill>
                            <a:schemeClr val="lt1"/>
                          </a:solidFill>
                          <a:effectLst/>
                          <a:latin typeface="+mn-lt"/>
                          <a:ea typeface="+mn-ea"/>
                          <a:cs typeface="+mn-cs"/>
                        </a:rPr>
                        <a:t>Evt. pension i henhold</a:t>
                      </a:r>
                      <a:r>
                        <a:rPr lang="da-DK" sz="1100" b="0" kern="1200" baseline="0" dirty="0">
                          <a:solidFill>
                            <a:schemeClr val="lt1"/>
                          </a:solidFill>
                          <a:effectLst/>
                          <a:latin typeface="+mn-lt"/>
                          <a:ea typeface="+mn-ea"/>
                          <a:cs typeface="+mn-cs"/>
                        </a:rPr>
                        <a:t> til overenskomst for elever 12,6%</a:t>
                      </a:r>
                      <a:endParaRPr lang="da-DK" sz="1100" b="0" kern="1200" dirty="0">
                        <a:solidFill>
                          <a:schemeClr val="lt1"/>
                        </a:solidFill>
                        <a:effectLst/>
                        <a:latin typeface="+mn-lt"/>
                        <a:ea typeface="+mn-ea"/>
                        <a:cs typeface="+mn-cs"/>
                      </a:endParaRPr>
                    </a:p>
                  </a:txBody>
                  <a:tcPr marL="60271" marR="60271" marT="0" marB="0"/>
                </a:tc>
                <a:tc>
                  <a:txBody>
                    <a:bodyPr/>
                    <a:lstStyle/>
                    <a:p>
                      <a:pPr algn="ctr">
                        <a:lnSpc>
                          <a:spcPct val="115000"/>
                        </a:lnSpc>
                        <a:spcAft>
                          <a:spcPts val="0"/>
                        </a:spcAft>
                      </a:pPr>
                      <a:r>
                        <a:rPr lang="da-DK" sz="1100" kern="1200" dirty="0">
                          <a:solidFill>
                            <a:schemeClr val="dk1"/>
                          </a:solidFill>
                          <a:effectLst/>
                          <a:latin typeface="+mn-lt"/>
                          <a:ea typeface="+mn-ea"/>
                          <a:cs typeface="+mn-cs"/>
                        </a:rPr>
                        <a:t>2.730</a:t>
                      </a:r>
                    </a:p>
                  </a:txBody>
                  <a:tcPr marL="60271" marR="60271" marT="0" marB="0" anchor="ctr"/>
                </a:tc>
                <a:tc>
                  <a:txBody>
                    <a:bodyPr/>
                    <a:lstStyle/>
                    <a:p>
                      <a:pPr algn="ctr">
                        <a:lnSpc>
                          <a:spcPct val="115000"/>
                        </a:lnSpc>
                        <a:spcAft>
                          <a:spcPts val="0"/>
                        </a:spcAft>
                      </a:pP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7"/>
                  </a:ext>
                </a:extLst>
              </a:tr>
              <a:tr h="238972">
                <a:tc>
                  <a:txBody>
                    <a:bodyPr/>
                    <a:lstStyle/>
                    <a:p>
                      <a:pPr>
                        <a:lnSpc>
                          <a:spcPct val="115000"/>
                        </a:lnSpc>
                        <a:spcAft>
                          <a:spcPts val="0"/>
                        </a:spcAft>
                      </a:pPr>
                      <a:r>
                        <a:rPr lang="da-DK" sz="1100" b="0" kern="1200" dirty="0">
                          <a:solidFill>
                            <a:schemeClr val="lt1"/>
                          </a:solidFill>
                          <a:effectLst/>
                          <a:latin typeface="+mn-lt"/>
                          <a:ea typeface="+mn-ea"/>
                          <a:cs typeface="+mn-cs"/>
                        </a:rPr>
                        <a:t>Særlig feriegodtgørelse 1,95 %</a:t>
                      </a:r>
                    </a:p>
                  </a:txBody>
                  <a:tcPr marL="60271" marR="60271" marT="0" marB="0"/>
                </a:tc>
                <a:tc>
                  <a:txBody>
                    <a:bodyPr/>
                    <a:lstStyle/>
                    <a:p>
                      <a:pPr algn="ctr">
                        <a:lnSpc>
                          <a:spcPct val="115000"/>
                        </a:lnSpc>
                        <a:spcAft>
                          <a:spcPts val="0"/>
                        </a:spcAft>
                      </a:pPr>
                      <a:r>
                        <a:rPr lang="da-DK" sz="1100" kern="1200" dirty="0">
                          <a:solidFill>
                            <a:schemeClr val="dk1"/>
                          </a:solidFill>
                          <a:effectLst/>
                          <a:latin typeface="+mn-lt"/>
                          <a:ea typeface="+mn-ea"/>
                          <a:cs typeface="+mn-cs"/>
                        </a:rPr>
                        <a:t>410</a:t>
                      </a:r>
                    </a:p>
                  </a:txBody>
                  <a:tcPr marL="60271" marR="60271" marT="0" marB="0" anchor="ctr"/>
                </a:tc>
                <a:tc>
                  <a:txBody>
                    <a:bodyPr/>
                    <a:lstStyle/>
                    <a:p>
                      <a:pPr algn="ctr">
                        <a:lnSpc>
                          <a:spcPct val="115000"/>
                        </a:lnSpc>
                        <a:spcAft>
                          <a:spcPts val="0"/>
                        </a:spcAft>
                      </a:pP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8"/>
                  </a:ext>
                </a:extLst>
              </a:tr>
              <a:tr h="238972">
                <a:tc>
                  <a:txBody>
                    <a:bodyPr/>
                    <a:lstStyle/>
                    <a:p>
                      <a:pPr>
                        <a:lnSpc>
                          <a:spcPct val="115000"/>
                        </a:lnSpc>
                        <a:spcAft>
                          <a:spcPts val="0"/>
                        </a:spcAft>
                      </a:pPr>
                      <a:r>
                        <a:rPr lang="da-DK" sz="1100" dirty="0">
                          <a:effectLst/>
                        </a:rPr>
                        <a:t>Elevløn pr. måned i alt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24.140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09"/>
                  </a:ext>
                </a:extLst>
              </a:tr>
              <a:tr h="195026">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0"/>
                  </a:ext>
                </a:extLst>
              </a:tr>
              <a:tr h="477942">
                <a:tc>
                  <a:txBody>
                    <a:bodyPr/>
                    <a:lstStyle/>
                    <a:p>
                      <a:pPr>
                        <a:lnSpc>
                          <a:spcPct val="115000"/>
                        </a:lnSpc>
                        <a:spcAft>
                          <a:spcPts val="0"/>
                        </a:spcAft>
                      </a:pPr>
                      <a:r>
                        <a:rPr lang="da-DK" sz="1100" b="0" dirty="0">
                          <a:effectLst/>
                        </a:rPr>
                        <a:t>Difference mellem ordinær løn og elevløn pr. måned</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kern="1200" dirty="0">
                          <a:solidFill>
                            <a:schemeClr val="dk1"/>
                          </a:solidFill>
                          <a:effectLst/>
                          <a:latin typeface="+mn-lt"/>
                          <a:ea typeface="+mn-ea"/>
                          <a:cs typeface="+mn-cs"/>
                        </a:rPr>
                        <a:t>6.257</a:t>
                      </a:r>
                    </a:p>
                  </a:txBody>
                  <a:tcPr marL="60271" marR="60271" marT="0" marB="0" anchor="ctr"/>
                </a:tc>
                <a:extLst>
                  <a:ext uri="{0D108BD9-81ED-4DB2-BD59-A6C34878D82A}">
                    <a16:rowId xmlns:a16="http://schemas.microsoft.com/office/drawing/2014/main" val="10011"/>
                  </a:ext>
                </a:extLst>
              </a:tr>
              <a:tr h="238972">
                <a:tc>
                  <a:txBody>
                    <a:bodyPr/>
                    <a:lstStyle/>
                    <a:p>
                      <a:pPr>
                        <a:lnSpc>
                          <a:spcPct val="115000"/>
                        </a:lnSpc>
                        <a:spcAft>
                          <a:spcPts val="0"/>
                        </a:spcAft>
                      </a:pPr>
                      <a:r>
                        <a:rPr lang="da-DK" sz="1100" b="0" dirty="0">
                          <a:effectLst/>
                        </a:rPr>
                        <a:t>Tilskud pr. dag (difference/160,33*7,4)</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dirty="0">
                          <a:effectLst/>
                        </a:rPr>
                        <a:t>289</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2"/>
                  </a:ext>
                </a:extLst>
              </a:tr>
              <a:tr h="477942">
                <a:tc>
                  <a:txBody>
                    <a:bodyPr/>
                    <a:lstStyle/>
                    <a:p>
                      <a:pPr>
                        <a:lnSpc>
                          <a:spcPct val="115000"/>
                        </a:lnSpc>
                        <a:spcAft>
                          <a:spcPts val="0"/>
                        </a:spcAft>
                      </a:pPr>
                      <a:r>
                        <a:rPr lang="da-DK" sz="1100" b="0" dirty="0">
                          <a:effectLst/>
                        </a:rPr>
                        <a:t>Erhvervsuddannelsens varighed på 14,5 måneder i dage (14,5 måneder*160,33/7,4)</a:t>
                      </a:r>
                      <a:endParaRPr lang="da-DK" sz="1000" b="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314</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tc>
                  <a:txBody>
                    <a:bodyPr/>
                    <a:lstStyle/>
                    <a:p>
                      <a:pPr algn="ctr">
                        <a:lnSpc>
                          <a:spcPct val="115000"/>
                        </a:lnSpc>
                        <a:spcAft>
                          <a:spcPts val="0"/>
                        </a:spcAft>
                      </a:pPr>
                      <a:r>
                        <a:rPr lang="da-DK" sz="1100" dirty="0">
                          <a:effectLst/>
                        </a:rPr>
                        <a:t> </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3"/>
                  </a:ext>
                </a:extLst>
              </a:tr>
              <a:tr h="238972">
                <a:tc>
                  <a:txBody>
                    <a:bodyPr/>
                    <a:lstStyle/>
                    <a:p>
                      <a:pPr>
                        <a:lnSpc>
                          <a:spcPct val="115000"/>
                        </a:lnSpc>
                        <a:spcAft>
                          <a:spcPts val="0"/>
                        </a:spcAft>
                      </a:pPr>
                      <a:r>
                        <a:rPr lang="da-DK" sz="1100" b="0">
                          <a:effectLst/>
                        </a:rPr>
                        <a:t> </a:t>
                      </a:r>
                      <a:endParaRPr lang="da-DK" sz="1000" b="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4"/>
                  </a:ext>
                </a:extLst>
              </a:tr>
              <a:tr h="477942">
                <a:tc>
                  <a:txBody>
                    <a:bodyPr/>
                    <a:lstStyle/>
                    <a:p>
                      <a:pPr>
                        <a:lnSpc>
                          <a:spcPct val="115000"/>
                        </a:lnSpc>
                        <a:spcAft>
                          <a:spcPts val="0"/>
                        </a:spcAft>
                      </a:pPr>
                      <a:r>
                        <a:rPr lang="da-DK" sz="1100" b="1" dirty="0">
                          <a:effectLst/>
                        </a:rPr>
                        <a:t>Tilskuddet i alt = Tilskud pr. dag * antal af uddannelsesdage</a:t>
                      </a:r>
                      <a:endParaRPr lang="da-DK" sz="1000" b="1"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nSpc>
                          <a:spcPct val="115000"/>
                        </a:lnSpc>
                        <a:spcAft>
                          <a:spcPts val="0"/>
                        </a:spcAft>
                      </a:pPr>
                      <a:r>
                        <a:rPr lang="da-DK" sz="1100">
                          <a:effectLst/>
                        </a:rPr>
                        <a:t> </a:t>
                      </a:r>
                      <a:endParaRPr lang="da-DK" sz="100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tc>
                <a:tc>
                  <a:txBody>
                    <a:bodyPr/>
                    <a:lstStyle/>
                    <a:p>
                      <a:pPr algn="ctr">
                        <a:lnSpc>
                          <a:spcPct val="115000"/>
                        </a:lnSpc>
                        <a:spcAft>
                          <a:spcPts val="0"/>
                        </a:spcAft>
                      </a:pPr>
                      <a:r>
                        <a:rPr lang="da-DK" sz="1100" dirty="0">
                          <a:effectLst/>
                        </a:rPr>
                        <a:t>90.730</a:t>
                      </a:r>
                      <a:endParaRPr lang="da-DK" sz="1000" dirty="0">
                        <a:effectLst/>
                        <a:latin typeface="Verdana" panose="020B0604030504040204" pitchFamily="34" charset="0"/>
                        <a:ea typeface="Calibri" panose="020F0502020204030204" pitchFamily="34" charset="0"/>
                        <a:cs typeface="Times New Roman" panose="02020603050405020304" pitchFamily="18" charset="0"/>
                      </a:endParaRPr>
                    </a:p>
                  </a:txBody>
                  <a:tcPr marL="60271" marR="60271" marT="0" marB="0" anchor="ctr"/>
                </a:tc>
                <a:extLst>
                  <a:ext uri="{0D108BD9-81ED-4DB2-BD59-A6C34878D82A}">
                    <a16:rowId xmlns:a16="http://schemas.microsoft.com/office/drawing/2014/main" val="10015"/>
                  </a:ext>
                </a:extLst>
              </a:tr>
            </a:tbl>
          </a:graphicData>
        </a:graphic>
      </p:graphicFrame>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925" y="0"/>
            <a:ext cx="3648075" cy="2124075"/>
          </a:xfrm>
          <a:prstGeom prst="rect">
            <a:avLst/>
          </a:prstGeom>
        </p:spPr>
      </p:pic>
    </p:spTree>
    <p:extLst>
      <p:ext uri="{BB962C8B-B14F-4D97-AF65-F5344CB8AC3E}">
        <p14:creationId xmlns:p14="http://schemas.microsoft.com/office/powerpoint/2010/main" val="3623262120"/>
      </p:ext>
    </p:extLst>
  </p:cSld>
  <p:clrMapOvr>
    <a:masterClrMapping/>
  </p:clrMapOvr>
</p:sld>
</file>

<file path=ppt/theme/theme1.xml><?xml version="1.0" encoding="utf-8"?>
<a:theme xmlns:a="http://schemas.openxmlformats.org/drawingml/2006/main" name="Facet">
  <a:themeElements>
    <a:clrScheme name="Brugerdefineret 2">
      <a:dk1>
        <a:sysClr val="windowText" lastClr="000000"/>
      </a:dk1>
      <a:lt1>
        <a:sysClr val="window" lastClr="FFFFFF"/>
      </a:lt1>
      <a:dk2>
        <a:srgbClr val="373545"/>
      </a:dk2>
      <a:lt2>
        <a:srgbClr val="CEDBE6"/>
      </a:lt2>
      <a:accent1>
        <a:srgbClr val="3CB285"/>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AC0FC1C5A290AC4EAF0DFB837C83A91F" ma:contentTypeVersion="1" ma:contentTypeDescription="GetOrganized dokument" ma:contentTypeScope="" ma:versionID="61e89cd8f9d5b06a0b3c5ba2bf1215ec">
  <xsd:schema xmlns:xsd="http://www.w3.org/2001/XMLSchema" xmlns:xs="http://www.w3.org/2001/XMLSchema" xmlns:p="http://schemas.microsoft.com/office/2006/metadata/properties" xmlns:ns1="http://schemas.microsoft.com/sharepoint/v3" xmlns:ns2="f0b43e4b-6c7e-4218-9332-66ea6c45052d" targetNamespace="http://schemas.microsoft.com/office/2006/metadata/properties" ma:root="true" ma:fieldsID="90157cee21fd423b7651152044690686" ns1:_="" ns2:_="">
    <xsd:import namespace="http://schemas.microsoft.com/sharepoint/v3"/>
    <xsd:import namespace="f0b43e4b-6c7e-4218-9332-66ea6c45052d"/>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Conversation" minOccurs="0"/>
                <xsd:element ref="ns1:CCMOriginalDocID" minOccurs="0"/>
                <xsd:element ref="ns1:CCMVisual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Conversation" ma:index="32" nillable="true" ma:displayName="Samtale" ma:internalName="CCMConversation" ma:readOnly="true">
      <xsd:simpleType>
        <xsd:restriction base="dms:Text"/>
      </xsd:simpleType>
    </xsd:element>
    <xsd:element name="CCMOriginalDocID" ma:index="35" nillable="true" ma:displayName="Originalt Dok ID" ma:internalName="CCMOriginalDocID" ma:readOnly="true">
      <xsd:simpleType>
        <xsd:restriction base="dms:Text"/>
      </xsd:simpleType>
    </xsd:element>
    <xsd:element name="CCMVisualId" ma:index="36" nillable="true" ma:displayName="Sags ID" ma:default="Tildeler" ma:internalName="CCMVisual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b43e4b-6c7e-4218-9332-66ea6c45052d"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lmindeligt brev"/>
          <xsd:enumeration value="Andet dokument"/>
          <xsd:enumeration value="Borgmesterbrev"/>
          <xsd:enumeration value="Budgetvejledning"/>
          <xsd:enumeration value="Centralt modtaget post"/>
          <xsd:enumeration value="Dagsorden"/>
          <xsd:enumeration value="Fremstilling"/>
          <xsd:enumeration value="Høringssvar"/>
          <xsd:enumeration value="Kontrakt"/>
          <xsd:enumeration value="Notat"/>
          <xsd:enumeration value="Nyhedsbrev"/>
          <xsd:enumeration value="Presseberedskab"/>
          <xsd:enumeration value="Pressemeddelelse"/>
          <xsd:enumeration value="Referat"/>
          <xsd:enumeration value="Tale"/>
          <xsd:enumeration value="Temadrøftelse"/>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CMMeetingCaseInstanceId xmlns="f0b43e4b-6c7e-4218-9332-66ea6c45052d" xsi:nil="true"/>
    <CCMAgendaDocumentStatus xmlns="f0b43e4b-6c7e-4218-9332-66ea6c45052d" xsi:nil="true"/>
    <CCMMeetingCaseLink xmlns="f0b43e4b-6c7e-4218-9332-66ea6c45052d">
      <Url xsi:nil="true"/>
      <Description xsi:nil="true"/>
    </CCMMeetingCaseLink>
    <AgendaStatusIcon xmlns="f0b43e4b-6c7e-4218-9332-66ea6c45052d" xsi:nil="true"/>
    <Dokumenttype xmlns="f0b43e4b-6c7e-4218-9332-66ea6c45052d">Notat</Dokumenttype>
    <CCMMeetingCaseId xmlns="f0b43e4b-6c7e-4218-9332-66ea6c45052d" xsi:nil="true"/>
    <CCMAgendaStatus xmlns="f0b43e4b-6c7e-4218-9332-66ea6c45052d" xsi:nil="true"/>
    <DocumentDescription xmlns="f0b43e4b-6c7e-4218-9332-66ea6c45052d" xsi:nil="true"/>
    <CCMAgendaItemId xmlns="f0b43e4b-6c7e-4218-9332-66ea6c45052d" xsi:nil="true"/>
    <DocID xmlns="http://schemas.microsoft.com/sharepoint/v3">2314025</DocID>
    <LocalAttachment xmlns="http://schemas.microsoft.com/sharepoint/v3">false</LocalAttachment>
    <CaseRecordNumber xmlns="http://schemas.microsoft.com/sharepoint/v3">0</CaseRecordNumber>
    <CaseID xmlns="http://schemas.microsoft.com/sharepoint/v3">SAG-2015-06258</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SAG-2015-06258</CCMVisualId>
    <Finalized xmlns="http://schemas.microsoft.com/sharepoint/v3">false</Finalized>
    <CCMTemplateID xmlns="http://schemas.microsoft.com/sharepoint/v3">0</CCMTemplateI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E11E6-7B9C-4216-BF4A-8078A8E72C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0b43e4b-6c7e-4218-9332-66ea6c4505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33F846-7176-4E8F-B316-E0AFC4FD76CB}">
  <ds:schemaRef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schemas.microsoft.com/sharepoint/v3"/>
    <ds:schemaRef ds:uri="http://purl.org/dc/terms/"/>
    <ds:schemaRef ds:uri="f0b43e4b-6c7e-4218-9332-66ea6c45052d"/>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B7EE016F-F9F5-4221-9282-EFCDC71F80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942</TotalTime>
  <Words>1719</Words>
  <Application>Microsoft Office PowerPoint</Application>
  <PresentationFormat>Widescreen</PresentationFormat>
  <Paragraphs>244</Paragraphs>
  <Slides>23</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23</vt:i4>
      </vt:variant>
    </vt:vector>
  </HeadingPairs>
  <TitlesOfParts>
    <vt:vector size="29" baseType="lpstr">
      <vt:lpstr>Arial</vt:lpstr>
      <vt:lpstr>Cambria Math</vt:lpstr>
      <vt:lpstr>Trebuchet MS</vt:lpstr>
      <vt:lpstr>Verdana</vt:lpstr>
      <vt:lpstr>Wingdings 3</vt:lpstr>
      <vt:lpstr>Facet</vt:lpstr>
      <vt:lpstr>Ufaglært til Faglært</vt:lpstr>
      <vt:lpstr>Baggrund</vt:lpstr>
      <vt:lpstr>Formål</vt:lpstr>
      <vt:lpstr>Hvem kan modtage tilskud fra  Ufaglært til Faglært-puljen?</vt:lpstr>
      <vt:lpstr>Indhold – to veje til tilskud</vt:lpstr>
      <vt:lpstr>Erhvervsuddannelse til faglært niveau</vt:lpstr>
      <vt:lpstr>Økonomi under erhvervsuddannelse med  tilskud fra puljen</vt:lpstr>
      <vt:lpstr>Beregning af antallet af tilskudsdage i en erhvervsuddannelse</vt:lpstr>
      <vt:lpstr>Eksempel på udregning af tilskud til en erhvervsuddannelse  med en varighed af 14½ måned</vt:lpstr>
      <vt:lpstr>Vilkår under en erhvervsuddannelse med tilskud fra Ufaglært til Faglært puljen</vt:lpstr>
      <vt:lpstr>Opmærksomhedspunkter inden uddannelsesstart</vt:lpstr>
      <vt:lpstr>Ansøgningsprocedure for en erhvervsuddannelse</vt:lpstr>
      <vt:lpstr>Retningslinjer for tilskud</vt:lpstr>
      <vt:lpstr>Tillægsansøgninger</vt:lpstr>
      <vt:lpstr>På-vej-til faglært forløb</vt:lpstr>
      <vt:lpstr>Elementer i et på vej til forløb</vt:lpstr>
      <vt:lpstr>Økonomisk tilskudsmodel for et på-vej-til faglært forløb</vt:lpstr>
      <vt:lpstr>Eksempel på udregning af løntilskud i et forløb på-vej-til faglært </vt:lpstr>
      <vt:lpstr>Vilkår under et på-vej-til forløb med tilskud fra Ufaglært til Faglært puljen</vt:lpstr>
      <vt:lpstr>Ansøgningsprocedure for et på-vej-til faglært forløb</vt:lpstr>
      <vt:lpstr>Retningslinjer for tilskud</vt:lpstr>
      <vt:lpstr>Retningslinjer for tilskud</vt:lpstr>
      <vt:lpstr>Indgang til ansøgningsforløb</vt:lpstr>
    </vt:vector>
  </TitlesOfParts>
  <Company>KL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Ufaglært til Faglært powerpoint</dc:title>
  <dc:creator>Kirstine Hougaard</dc:creator>
  <cp:lastModifiedBy>Charlotte Wagner Brouw Pedersen</cp:lastModifiedBy>
  <cp:revision>121</cp:revision>
  <dcterms:created xsi:type="dcterms:W3CDTF">2017-02-03T12:14:02Z</dcterms:created>
  <dcterms:modified xsi:type="dcterms:W3CDTF">2021-08-13T09:52:59Z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0x010100AC085CFC53BC46CEA2EADE194AD9D48200AC0FC1C5A290AC4EAF0DFB837C83A91F</vt:lpwstr>
  </property>
  <property fmtid="{D5CDD505-2E9C-101B-9397-08002B2CF9AE}" pid="3" name="CCMIsSharedOnOneDrive">
    <vt:bool>false</vt:bool>
  </property>
  <property fmtid="{D5CDD505-2E9C-101B-9397-08002B2CF9AE}" pid="4" name="CCMOneDriveID">
    <vt:lpwstr/>
  </property>
  <property fmtid="{D5CDD505-2E9C-101B-9397-08002B2CF9AE}" pid="5" name="CCMOneDriveOwnerID">
    <vt:lpwstr/>
  </property>
  <property fmtid="{D5CDD505-2E9C-101B-9397-08002B2CF9AE}" pid="6" name="CCMOneDriveItemID">
    <vt:lpwstr/>
  </property>
  <property fmtid="{D5CDD505-2E9C-101B-9397-08002B2CF9AE}" pid="7" name="CCMSystem">
    <vt:lpwstr> </vt:lpwstr>
  </property>
  <property fmtid="{D5CDD505-2E9C-101B-9397-08002B2CF9AE}" pid="8" name="CCMEventContext">
    <vt:lpwstr>95467ebe-371a-4e6d-9da0-92e2ed5dc17f</vt:lpwstr>
  </property>
</Properties>
</file>