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559675" cy="10439400"/>
  <p:notesSz cx="6858000" cy="9144000"/>
  <p:embeddedFontLst>
    <p:embeddedFont>
      <p:font typeface="Oswald" panose="00000500000000000000" pitchFamily="2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28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2260" y="76"/>
      </p:cViewPr>
      <p:guideLst>
        <p:guide orient="horz" pos="328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6e53c1f78_0_5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87788" y="685800"/>
            <a:ext cx="24831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6e53c1f78_0_5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57712" y="1511298"/>
            <a:ext cx="7044600" cy="416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57705" y="5752555"/>
            <a:ext cx="7044600" cy="16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57705" y="2245153"/>
            <a:ext cx="7044600" cy="3985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57705" y="6398217"/>
            <a:ext cx="7044600" cy="264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57705" y="4365680"/>
            <a:ext cx="7044600" cy="170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3995291" y="2339232"/>
            <a:ext cx="3306900" cy="6934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57705" y="1127727"/>
            <a:ext cx="2321700" cy="1533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57705" y="2820535"/>
            <a:ext cx="2321700" cy="645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05325" y="913690"/>
            <a:ext cx="5264700" cy="830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54"/>
            <a:ext cx="3780000" cy="1044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19508" y="2503032"/>
            <a:ext cx="3344400" cy="3008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19508" y="5689531"/>
            <a:ext cx="3344400" cy="250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083839" y="1469689"/>
            <a:ext cx="3172200" cy="750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57705" y="8586994"/>
            <a:ext cx="4959600" cy="1228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57705" y="903288"/>
            <a:ext cx="7044600" cy="116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57705" y="2339232"/>
            <a:ext cx="7044600" cy="6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004788" y="9465147"/>
            <a:ext cx="453600" cy="79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a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6194775" y="450550"/>
            <a:ext cx="1365300" cy="521400"/>
          </a:xfrm>
          <a:prstGeom prst="rect">
            <a:avLst/>
          </a:prstGeom>
          <a:solidFill>
            <a:srgbClr val="F9CAD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00596" y="419395"/>
            <a:ext cx="952344" cy="52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13"/>
          <p:cNvPicPr preferRelativeResize="0"/>
          <p:nvPr/>
        </p:nvPicPr>
        <p:blipFill rotWithShape="1">
          <a:blip r:embed="rId4">
            <a:alphaModFix/>
          </a:blip>
          <a:srcRect l="20601" t="69944" r="10862" b="8917"/>
          <a:stretch/>
        </p:blipFill>
        <p:spPr>
          <a:xfrm>
            <a:off x="4157666" y="9986846"/>
            <a:ext cx="428309" cy="33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 rotWithShape="1">
          <a:blip r:embed="rId4">
            <a:alphaModFix/>
          </a:blip>
          <a:srcRect l="23013" t="31735" r="12594" b="42248"/>
          <a:stretch/>
        </p:blipFill>
        <p:spPr>
          <a:xfrm>
            <a:off x="3692182" y="9986848"/>
            <a:ext cx="326972" cy="335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77209"/>
          <a:stretch/>
        </p:blipFill>
        <p:spPr>
          <a:xfrm>
            <a:off x="2974025" y="9986847"/>
            <a:ext cx="579642" cy="3358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822163" y="788400"/>
            <a:ext cx="6009300" cy="880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da" sz="16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rPr>
              <a:t>MÅLET - MERE TID ER BEDRE TID</a:t>
            </a: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Til at starte med er det vigtigt at understrege, at formålet med at gå op i tid ikke er, at I skal håndtere flere opgaver - tværtimod. Formålet er at skabe mere tid til de opgaver, I allerede har. Det er derfor, vi siger: Mere tid er bedre tid.</a:t>
            </a: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6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rPr>
              <a:t>VI GØR EN FORSKEL FOR …</a:t>
            </a: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Ved at gå op i tid gør vi en forskel for: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AutoNum type="arabicPeriod"/>
            </a:pP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Fællesskabet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Vi får mere overskud i hverdagen, bedre arbejdsmiljø og mere tid til at hjælpe, supporte og støtte hinanden - vi får mere tid til at være sammen på arbejde.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AutoNum type="arabicPeriod"/>
            </a:pP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Faglighed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Med mere tid får vi bedre plads til vores faglighed og til at gøre vores job. Vi får ekstra nærvær i hverdagen og bedre mulighed for at løfte vores kerneopgave. 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AutoNum type="arabicPeriod"/>
            </a:pP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Privatøkonomi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 Til sidst betyder mere tid selvfølgelig også bedre løn her og nu og ikke mindst højere pension i fremtiden.</a:t>
            </a:r>
            <a:endParaRPr sz="13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6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rPr>
              <a:t>FORDELENE VED AT GÅ OP I TID</a:t>
            </a: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Char char="●"/>
            </a:pP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Mere tid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til samme opgaver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Char char="●"/>
            </a:pP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Større overskud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til kerneopgaven 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Char char="●"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Højere </a:t>
            </a: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løn og pension</a:t>
            </a:r>
            <a:endParaRPr sz="1300" b="1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Char char="●"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Bedre </a:t>
            </a: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arbejdsmiljø 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for dig og dine kolleger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111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300"/>
              <a:buFont typeface="Times New Roman"/>
              <a:buChar char="●"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er </a:t>
            </a:r>
            <a:r>
              <a:rPr lang="da" sz="1300" b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ikke bindende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- prøv det af, og er det ikke </a:t>
            </a:r>
            <a:b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det rigtige, går man tilbage til nuværende timetal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6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rPr>
              <a:t>MERE TID ER BEDRE TID</a:t>
            </a:r>
            <a:endParaRPr sz="1600">
              <a:solidFill>
                <a:srgbClr val="073763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Indsatsen </a:t>
            </a:r>
            <a:r>
              <a:rPr lang="da" sz="1300" i="1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‘Lidt op i tid. Gør en forskel’</a:t>
            </a: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handler altså ikke om, at I skal løbe hurtigere, men at sikre mere tid til ordentlige arbejdsforhold og kerneopgaven.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000"/>
              </a:spcBef>
              <a:spcAft>
                <a:spcPts val="0"/>
              </a:spcAft>
              <a:buNone/>
            </a:pPr>
            <a:r>
              <a:rPr lang="da" sz="1300">
                <a:solidFill>
                  <a:srgbClr val="073763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Til sidst er det vigtigt at gøre det klart, at målet er at find ud af, om det er noget for jer at gå lidt op i tid, og ender I fx med at have brug for mere tid til at overveje det, at prøve det af i en begrænset periode eller helt at takke nej, er dette også helt okay. </a:t>
            </a:r>
            <a:endParaRPr sz="1300">
              <a:solidFill>
                <a:srgbClr val="073763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327</Words>
  <Application>Microsoft Office PowerPoint</Application>
  <PresentationFormat>Brugerdefineret</PresentationFormat>
  <Paragraphs>19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Oswald</vt:lpstr>
      <vt:lpstr>Arial</vt:lpstr>
      <vt:lpstr>Times New Roman</vt:lpstr>
      <vt:lpstr>Simple Light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Jakob Rønn</dc:creator>
  <cp:lastModifiedBy>Jakob Rønn</cp:lastModifiedBy>
  <cp:revision>1</cp:revision>
  <dcterms:modified xsi:type="dcterms:W3CDTF">2022-02-28T11:31:20Z</dcterms:modified>
</cp:coreProperties>
</file>