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diagrams/layout1.xml" ContentType="application/vnd.openxmlformats-officedocument.drawingml.diagramLayout+xml"/>
  <Override PartName="/ppt/diagrams/drawing2.xml" ContentType="application/vnd.ms-office.drawingml.diagramDrawing+xml"/>
  <Override PartName="/ppt/diagrams/quickStyle1.xml" ContentType="application/vnd.openxmlformats-officedocument.drawingml.diagramStyle+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theme/theme1.xml" ContentType="application/vnd.openxmlformats-officedocument.theme+xml"/>
  <Override PartName="/ppt/diagrams/colors2.xml" ContentType="application/vnd.openxmlformats-officedocument.drawingml.diagramColors+xml"/>
  <Override PartName="/ppt/diagrams/drawing4.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9"/>
  </p:notesMasterIdLst>
  <p:sldIdLst>
    <p:sldId id="296" r:id="rId2"/>
    <p:sldId id="282" r:id="rId3"/>
    <p:sldId id="284" r:id="rId4"/>
    <p:sldId id="289" r:id="rId5"/>
    <p:sldId id="291" r:id="rId6"/>
    <p:sldId id="286" r:id="rId7"/>
    <p:sldId id="288"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70" d="100"/>
          <a:sy n="70" d="100"/>
        </p:scale>
        <p:origin x="-2094" y="-8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3" d="100"/>
          <a:sy n="83" d="100"/>
        </p:scale>
        <p:origin x="-1980"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7D524-B3F1-413C-A1CB-E0FF91B585C8}" type="doc">
      <dgm:prSet loTypeId="urn:microsoft.com/office/officeart/2005/8/layout/equation1" loCatId="process" qsTypeId="urn:microsoft.com/office/officeart/2005/8/quickstyle/simple1" qsCatId="simple" csTypeId="urn:microsoft.com/office/officeart/2005/8/colors/accent1_2" csCatId="accent1" phldr="1"/>
      <dgm:spPr/>
    </dgm:pt>
    <dgm:pt modelId="{5F6D09CB-6DC1-465D-B0B1-7583C2D8E7B5}">
      <dgm:prSet phldrT="[Tekst]" custT="1"/>
      <dgm:spPr>
        <a:noFill/>
        <a:ln>
          <a:solidFill>
            <a:srgbClr val="FF0000"/>
          </a:solidFill>
        </a:ln>
      </dgm:spPr>
      <dgm:t>
        <a:bodyPr/>
        <a:lstStyle/>
        <a:p>
          <a:r>
            <a:rPr lang="da-DK" sz="1700" b="1" dirty="0" smtClean="0">
              <a:solidFill>
                <a:schemeClr val="tx1"/>
              </a:solidFill>
            </a:rPr>
            <a:t>Ønske om  tværgående samarbejde i Kalundborg</a:t>
          </a:r>
          <a:endParaRPr lang="da-DK" sz="1700" b="1" dirty="0">
            <a:solidFill>
              <a:schemeClr val="tx1"/>
            </a:solidFill>
          </a:endParaRPr>
        </a:p>
      </dgm:t>
    </dgm:pt>
    <dgm:pt modelId="{033833B9-5991-4C26-B498-63C1DA3B38B7}" type="parTrans" cxnId="{5C6AEB99-EAFC-43FB-A629-7484312DF66C}">
      <dgm:prSet/>
      <dgm:spPr/>
      <dgm:t>
        <a:bodyPr/>
        <a:lstStyle/>
        <a:p>
          <a:endParaRPr lang="da-DK"/>
        </a:p>
      </dgm:t>
    </dgm:pt>
    <dgm:pt modelId="{B856CF4D-8361-4260-BD9B-C13274ACF903}" type="sibTrans" cxnId="{5C6AEB99-EAFC-43FB-A629-7484312DF66C}">
      <dgm:prSet/>
      <dgm:spPr/>
      <dgm:t>
        <a:bodyPr/>
        <a:lstStyle/>
        <a:p>
          <a:endParaRPr lang="da-DK" dirty="0"/>
        </a:p>
      </dgm:t>
    </dgm:pt>
    <dgm:pt modelId="{496CF3BF-A359-4883-8B1F-A3F02E49FFB7}">
      <dgm:prSet phldrT="[Tekst]"/>
      <dgm:spPr>
        <a:noFill/>
        <a:ln>
          <a:solidFill>
            <a:srgbClr val="FF0000"/>
          </a:solidFill>
        </a:ln>
      </dgm:spPr>
      <dgm:t>
        <a:bodyPr/>
        <a:lstStyle/>
        <a:p>
          <a:r>
            <a:rPr lang="da-DK" b="1" dirty="0" smtClean="0">
              <a:solidFill>
                <a:schemeClr val="tx1"/>
              </a:solidFill>
            </a:rPr>
            <a:t>Gode erfaringer fra projektet i Sorø</a:t>
          </a:r>
          <a:endParaRPr lang="da-DK" b="1" dirty="0">
            <a:solidFill>
              <a:schemeClr val="tx1"/>
            </a:solidFill>
          </a:endParaRPr>
        </a:p>
      </dgm:t>
    </dgm:pt>
    <dgm:pt modelId="{38D057BC-ACF4-42F8-960D-C71F4E7B2CBA}" type="parTrans" cxnId="{E06493F5-2211-4501-B2E1-916DA4144246}">
      <dgm:prSet/>
      <dgm:spPr/>
      <dgm:t>
        <a:bodyPr/>
        <a:lstStyle/>
        <a:p>
          <a:endParaRPr lang="da-DK"/>
        </a:p>
      </dgm:t>
    </dgm:pt>
    <dgm:pt modelId="{2A461571-711B-4F7B-B671-7871B31275B9}" type="sibTrans" cxnId="{E06493F5-2211-4501-B2E1-916DA4144246}">
      <dgm:prSet/>
      <dgm:spPr/>
      <dgm:t>
        <a:bodyPr/>
        <a:lstStyle/>
        <a:p>
          <a:endParaRPr lang="da-DK" dirty="0"/>
        </a:p>
      </dgm:t>
    </dgm:pt>
    <dgm:pt modelId="{09ADC13E-A184-4D38-8E6B-DFEBB7C4493D}">
      <dgm:prSet phldrT="[Tekst]"/>
      <dgm:spPr>
        <a:noFill/>
        <a:ln>
          <a:solidFill>
            <a:srgbClr val="FF0000"/>
          </a:solidFill>
        </a:ln>
      </dgm:spPr>
      <dgm:t>
        <a:bodyPr/>
        <a:lstStyle/>
        <a:p>
          <a:r>
            <a:rPr lang="da-DK" b="1" dirty="0" smtClean="0">
              <a:solidFill>
                <a:schemeClr val="tx1"/>
              </a:solidFill>
            </a:rPr>
            <a:t>En nem og hurtig rammesætning, igangsættelse og implementering?</a:t>
          </a:r>
          <a:endParaRPr lang="da-DK" b="1" dirty="0">
            <a:solidFill>
              <a:schemeClr val="tx1"/>
            </a:solidFill>
          </a:endParaRPr>
        </a:p>
      </dgm:t>
    </dgm:pt>
    <dgm:pt modelId="{AE27A773-0546-46AC-9A3B-D99588445BD7}" type="parTrans" cxnId="{B2194FB5-E4C6-4050-8510-CA8523EF10A8}">
      <dgm:prSet/>
      <dgm:spPr/>
      <dgm:t>
        <a:bodyPr/>
        <a:lstStyle/>
        <a:p>
          <a:endParaRPr lang="da-DK"/>
        </a:p>
      </dgm:t>
    </dgm:pt>
    <dgm:pt modelId="{BC91CCEB-A382-4F9F-A182-FC44640F26D7}" type="sibTrans" cxnId="{B2194FB5-E4C6-4050-8510-CA8523EF10A8}">
      <dgm:prSet/>
      <dgm:spPr/>
      <dgm:t>
        <a:bodyPr/>
        <a:lstStyle/>
        <a:p>
          <a:endParaRPr lang="da-DK"/>
        </a:p>
      </dgm:t>
    </dgm:pt>
    <dgm:pt modelId="{B71B0271-40D3-4318-9CAF-7096C07C9CDD}" type="pres">
      <dgm:prSet presAssocID="{A9A7D524-B3F1-413C-A1CB-E0FF91B585C8}" presName="linearFlow" presStyleCnt="0">
        <dgm:presLayoutVars>
          <dgm:dir/>
          <dgm:resizeHandles val="exact"/>
        </dgm:presLayoutVars>
      </dgm:prSet>
      <dgm:spPr/>
    </dgm:pt>
    <dgm:pt modelId="{B4F61787-260D-447F-9F0B-2E3D644F283C}" type="pres">
      <dgm:prSet presAssocID="{5F6D09CB-6DC1-465D-B0B1-7583C2D8E7B5}" presName="node" presStyleLbl="node1" presStyleIdx="0" presStyleCnt="3" custScaleX="119129" custScaleY="106313">
        <dgm:presLayoutVars>
          <dgm:bulletEnabled val="1"/>
        </dgm:presLayoutVars>
      </dgm:prSet>
      <dgm:spPr/>
      <dgm:t>
        <a:bodyPr/>
        <a:lstStyle/>
        <a:p>
          <a:endParaRPr lang="da-DK"/>
        </a:p>
      </dgm:t>
    </dgm:pt>
    <dgm:pt modelId="{8FE27EE8-46D9-48BE-97B1-1EE6B570B8FB}" type="pres">
      <dgm:prSet presAssocID="{B856CF4D-8361-4260-BD9B-C13274ACF903}" presName="spacerL" presStyleCnt="0"/>
      <dgm:spPr/>
    </dgm:pt>
    <dgm:pt modelId="{AF26ECE3-2664-4767-AFD0-BEBEF79440C2}" type="pres">
      <dgm:prSet presAssocID="{B856CF4D-8361-4260-BD9B-C13274ACF903}" presName="sibTrans" presStyleLbl="sibTrans2D1" presStyleIdx="0" presStyleCnt="2" custScaleX="50097" custScaleY="72323"/>
      <dgm:spPr/>
      <dgm:t>
        <a:bodyPr/>
        <a:lstStyle/>
        <a:p>
          <a:endParaRPr lang="da-DK"/>
        </a:p>
      </dgm:t>
    </dgm:pt>
    <dgm:pt modelId="{B0B910D1-7087-4D9A-90E0-2AA03258D377}" type="pres">
      <dgm:prSet presAssocID="{B856CF4D-8361-4260-BD9B-C13274ACF903}" presName="spacerR" presStyleCnt="0"/>
      <dgm:spPr/>
    </dgm:pt>
    <dgm:pt modelId="{66BB6E0D-18BC-41BC-95D4-A27F5A000E82}" type="pres">
      <dgm:prSet presAssocID="{496CF3BF-A359-4883-8B1F-A3F02E49FFB7}" presName="node" presStyleLbl="node1" presStyleIdx="1" presStyleCnt="3" custScaleX="120213" custScaleY="108145">
        <dgm:presLayoutVars>
          <dgm:bulletEnabled val="1"/>
        </dgm:presLayoutVars>
      </dgm:prSet>
      <dgm:spPr/>
      <dgm:t>
        <a:bodyPr/>
        <a:lstStyle/>
        <a:p>
          <a:endParaRPr lang="da-DK"/>
        </a:p>
      </dgm:t>
    </dgm:pt>
    <dgm:pt modelId="{6AB14BF7-9A64-48C9-806D-47A36CCDB8BF}" type="pres">
      <dgm:prSet presAssocID="{2A461571-711B-4F7B-B671-7871B31275B9}" presName="spacerL" presStyleCnt="0"/>
      <dgm:spPr/>
    </dgm:pt>
    <dgm:pt modelId="{6245C247-823D-4261-B558-4E0CD77B884D}" type="pres">
      <dgm:prSet presAssocID="{2A461571-711B-4F7B-B671-7871B31275B9}" presName="sibTrans" presStyleLbl="sibTrans2D1" presStyleIdx="1" presStyleCnt="2" custScaleX="55451" custScaleY="51975"/>
      <dgm:spPr/>
      <dgm:t>
        <a:bodyPr/>
        <a:lstStyle/>
        <a:p>
          <a:endParaRPr lang="da-DK"/>
        </a:p>
      </dgm:t>
    </dgm:pt>
    <dgm:pt modelId="{02F87E42-3927-47BE-9F29-948F9B195CC3}" type="pres">
      <dgm:prSet presAssocID="{2A461571-711B-4F7B-B671-7871B31275B9}" presName="spacerR" presStyleCnt="0"/>
      <dgm:spPr/>
    </dgm:pt>
    <dgm:pt modelId="{D98C17D5-5E55-48E1-AAE5-4D4FC0155180}" type="pres">
      <dgm:prSet presAssocID="{09ADC13E-A184-4D38-8E6B-DFEBB7C4493D}" presName="node" presStyleLbl="node1" presStyleIdx="2" presStyleCnt="3" custScaleX="116878" custScaleY="106179">
        <dgm:presLayoutVars>
          <dgm:bulletEnabled val="1"/>
        </dgm:presLayoutVars>
      </dgm:prSet>
      <dgm:spPr/>
      <dgm:t>
        <a:bodyPr/>
        <a:lstStyle/>
        <a:p>
          <a:endParaRPr lang="da-DK"/>
        </a:p>
      </dgm:t>
    </dgm:pt>
  </dgm:ptLst>
  <dgm:cxnLst>
    <dgm:cxn modelId="{8BCD35C6-8CA9-462D-9377-205B10CA2B83}" type="presOf" srcId="{B856CF4D-8361-4260-BD9B-C13274ACF903}" destId="{AF26ECE3-2664-4767-AFD0-BEBEF79440C2}" srcOrd="0" destOrd="0" presId="urn:microsoft.com/office/officeart/2005/8/layout/equation1"/>
    <dgm:cxn modelId="{5C6AEB99-EAFC-43FB-A629-7484312DF66C}" srcId="{A9A7D524-B3F1-413C-A1CB-E0FF91B585C8}" destId="{5F6D09CB-6DC1-465D-B0B1-7583C2D8E7B5}" srcOrd="0" destOrd="0" parTransId="{033833B9-5991-4C26-B498-63C1DA3B38B7}" sibTransId="{B856CF4D-8361-4260-BD9B-C13274ACF903}"/>
    <dgm:cxn modelId="{E4F16257-5C79-403D-86E5-81EB558C9DA5}" type="presOf" srcId="{2A461571-711B-4F7B-B671-7871B31275B9}" destId="{6245C247-823D-4261-B558-4E0CD77B884D}" srcOrd="0" destOrd="0" presId="urn:microsoft.com/office/officeart/2005/8/layout/equation1"/>
    <dgm:cxn modelId="{C36395EB-4364-495D-B3A8-97920E9D75FE}" type="presOf" srcId="{09ADC13E-A184-4D38-8E6B-DFEBB7C4493D}" destId="{D98C17D5-5E55-48E1-AAE5-4D4FC0155180}" srcOrd="0" destOrd="0" presId="urn:microsoft.com/office/officeart/2005/8/layout/equation1"/>
    <dgm:cxn modelId="{E06493F5-2211-4501-B2E1-916DA4144246}" srcId="{A9A7D524-B3F1-413C-A1CB-E0FF91B585C8}" destId="{496CF3BF-A359-4883-8B1F-A3F02E49FFB7}" srcOrd="1" destOrd="0" parTransId="{38D057BC-ACF4-42F8-960D-C71F4E7B2CBA}" sibTransId="{2A461571-711B-4F7B-B671-7871B31275B9}"/>
    <dgm:cxn modelId="{0BD56CD2-EA6F-4A7C-8CF3-4E8987C62250}" type="presOf" srcId="{5F6D09CB-6DC1-465D-B0B1-7583C2D8E7B5}" destId="{B4F61787-260D-447F-9F0B-2E3D644F283C}" srcOrd="0" destOrd="0" presId="urn:microsoft.com/office/officeart/2005/8/layout/equation1"/>
    <dgm:cxn modelId="{74854AB9-ABB9-42FB-8691-2F4CB823057D}" type="presOf" srcId="{A9A7D524-B3F1-413C-A1CB-E0FF91B585C8}" destId="{B71B0271-40D3-4318-9CAF-7096C07C9CDD}" srcOrd="0" destOrd="0" presId="urn:microsoft.com/office/officeart/2005/8/layout/equation1"/>
    <dgm:cxn modelId="{B2194FB5-E4C6-4050-8510-CA8523EF10A8}" srcId="{A9A7D524-B3F1-413C-A1CB-E0FF91B585C8}" destId="{09ADC13E-A184-4D38-8E6B-DFEBB7C4493D}" srcOrd="2" destOrd="0" parTransId="{AE27A773-0546-46AC-9A3B-D99588445BD7}" sibTransId="{BC91CCEB-A382-4F9F-A182-FC44640F26D7}"/>
    <dgm:cxn modelId="{214DA61A-5950-497E-BEAD-57BD794B9235}" type="presOf" srcId="{496CF3BF-A359-4883-8B1F-A3F02E49FFB7}" destId="{66BB6E0D-18BC-41BC-95D4-A27F5A000E82}" srcOrd="0" destOrd="0" presId="urn:microsoft.com/office/officeart/2005/8/layout/equation1"/>
    <dgm:cxn modelId="{58A30023-FB92-4E19-97D3-E7ED561A0591}" type="presParOf" srcId="{B71B0271-40D3-4318-9CAF-7096C07C9CDD}" destId="{B4F61787-260D-447F-9F0B-2E3D644F283C}" srcOrd="0" destOrd="0" presId="urn:microsoft.com/office/officeart/2005/8/layout/equation1"/>
    <dgm:cxn modelId="{635B7860-EEC4-4188-A9A6-166573D6B373}" type="presParOf" srcId="{B71B0271-40D3-4318-9CAF-7096C07C9CDD}" destId="{8FE27EE8-46D9-48BE-97B1-1EE6B570B8FB}" srcOrd="1" destOrd="0" presId="urn:microsoft.com/office/officeart/2005/8/layout/equation1"/>
    <dgm:cxn modelId="{CD4F6E71-E8F7-4DA1-845D-0C1054533F22}" type="presParOf" srcId="{B71B0271-40D3-4318-9CAF-7096C07C9CDD}" destId="{AF26ECE3-2664-4767-AFD0-BEBEF79440C2}" srcOrd="2" destOrd="0" presId="urn:microsoft.com/office/officeart/2005/8/layout/equation1"/>
    <dgm:cxn modelId="{979743A6-C6B5-4F0C-A906-371AD236D0E5}" type="presParOf" srcId="{B71B0271-40D3-4318-9CAF-7096C07C9CDD}" destId="{B0B910D1-7087-4D9A-90E0-2AA03258D377}" srcOrd="3" destOrd="0" presId="urn:microsoft.com/office/officeart/2005/8/layout/equation1"/>
    <dgm:cxn modelId="{5B3B4BE5-637D-43E2-8705-33EA02566FBA}" type="presParOf" srcId="{B71B0271-40D3-4318-9CAF-7096C07C9CDD}" destId="{66BB6E0D-18BC-41BC-95D4-A27F5A000E82}" srcOrd="4" destOrd="0" presId="urn:microsoft.com/office/officeart/2005/8/layout/equation1"/>
    <dgm:cxn modelId="{0501A885-3AA7-4F27-BBB0-A9551E22AEB2}" type="presParOf" srcId="{B71B0271-40D3-4318-9CAF-7096C07C9CDD}" destId="{6AB14BF7-9A64-48C9-806D-47A36CCDB8BF}" srcOrd="5" destOrd="0" presId="urn:microsoft.com/office/officeart/2005/8/layout/equation1"/>
    <dgm:cxn modelId="{8B2847F1-5289-4423-999F-9CF7AD0894B5}" type="presParOf" srcId="{B71B0271-40D3-4318-9CAF-7096C07C9CDD}" destId="{6245C247-823D-4261-B558-4E0CD77B884D}" srcOrd="6" destOrd="0" presId="urn:microsoft.com/office/officeart/2005/8/layout/equation1"/>
    <dgm:cxn modelId="{6E367A9A-CE82-4DCE-9C9F-F18B3B3D5CC9}" type="presParOf" srcId="{B71B0271-40D3-4318-9CAF-7096C07C9CDD}" destId="{02F87E42-3927-47BE-9F29-948F9B195CC3}" srcOrd="7" destOrd="0" presId="urn:microsoft.com/office/officeart/2005/8/layout/equation1"/>
    <dgm:cxn modelId="{3BA49C7A-8957-4497-862E-4542AD651610}" type="presParOf" srcId="{B71B0271-40D3-4318-9CAF-7096C07C9CDD}" destId="{D98C17D5-5E55-48E1-AAE5-4D4FC0155180}"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B308AA-3CA3-474E-9A7B-D35007825E68}" type="doc">
      <dgm:prSet loTypeId="urn:microsoft.com/office/officeart/2011/layout/CircleProcess" loCatId="officeonline" qsTypeId="urn:microsoft.com/office/officeart/2005/8/quickstyle/simple1" qsCatId="simple" csTypeId="urn:microsoft.com/office/officeart/2005/8/colors/accent1_2" csCatId="accent1" phldr="1"/>
      <dgm:spPr/>
      <dgm:t>
        <a:bodyPr/>
        <a:lstStyle/>
        <a:p>
          <a:endParaRPr lang="da-DK"/>
        </a:p>
      </dgm:t>
    </dgm:pt>
    <dgm:pt modelId="{C4EF0C2B-93FB-43D4-8748-F735775D6E18}">
      <dgm:prSet phldrT="[Tekst]" custT="1"/>
      <dgm:spPr/>
      <dgm:t>
        <a:bodyPr/>
        <a:lstStyle/>
        <a:p>
          <a:r>
            <a:rPr lang="da-DK" sz="1600" b="1" dirty="0" smtClean="0"/>
            <a:t>Forskel i organisering</a:t>
          </a:r>
        </a:p>
        <a:p>
          <a:r>
            <a:rPr lang="da-DK" sz="1600" b="1" dirty="0" smtClean="0"/>
            <a:t>Nye mennesker</a:t>
          </a:r>
        </a:p>
        <a:p>
          <a:r>
            <a:rPr lang="da-DK" sz="1600" b="1" dirty="0" smtClean="0"/>
            <a:t>Ny kultur</a:t>
          </a:r>
        </a:p>
        <a:p>
          <a:r>
            <a:rPr lang="da-DK" sz="1600" b="1" dirty="0" smtClean="0"/>
            <a:t>En anden historie og andre erfaringer og forståelser</a:t>
          </a:r>
        </a:p>
        <a:p>
          <a:r>
            <a:rPr lang="da-DK" sz="1600" b="1" dirty="0" smtClean="0"/>
            <a:t>Andre vilkår og prioriteringer</a:t>
          </a:r>
        </a:p>
        <a:p>
          <a:r>
            <a:rPr lang="da-DK" sz="1600" b="1" dirty="0" smtClean="0"/>
            <a:t>osv.</a:t>
          </a:r>
        </a:p>
        <a:p>
          <a:endParaRPr lang="da-DK" sz="2400" dirty="0"/>
        </a:p>
      </dgm:t>
    </dgm:pt>
    <dgm:pt modelId="{695847CE-2C2F-40E6-838A-48AAD3BC4BA5}" type="parTrans" cxnId="{A5F31EF3-2ADC-413C-8244-AD74E7DAC120}">
      <dgm:prSet/>
      <dgm:spPr/>
      <dgm:t>
        <a:bodyPr/>
        <a:lstStyle/>
        <a:p>
          <a:endParaRPr lang="da-DK"/>
        </a:p>
      </dgm:t>
    </dgm:pt>
    <dgm:pt modelId="{7B05A792-34D2-4AAB-B01B-70F6ED73E572}" type="sibTrans" cxnId="{A5F31EF3-2ADC-413C-8244-AD74E7DAC120}">
      <dgm:prSet/>
      <dgm:spPr/>
      <dgm:t>
        <a:bodyPr/>
        <a:lstStyle/>
        <a:p>
          <a:endParaRPr lang="da-DK"/>
        </a:p>
      </dgm:t>
    </dgm:pt>
    <dgm:pt modelId="{56794E06-5563-4C44-82B6-6A2E32D794E0}">
      <dgm:prSet phldrT="[Tekst]"/>
      <dgm:spPr/>
      <dgm:t>
        <a:bodyPr/>
        <a:lstStyle/>
        <a:p>
          <a:r>
            <a:rPr lang="da-DK" b="1" dirty="0" smtClean="0"/>
            <a:t>Vi skal og vil bruge vores gode erfaringer fra Sorø, men en ny organisation kræver en ny proces hvor vi giver plads til dialog og tid til at skabe ejerskab og nye bæredygtige lokale løsninger</a:t>
          </a:r>
          <a:endParaRPr lang="da-DK" dirty="0"/>
        </a:p>
      </dgm:t>
    </dgm:pt>
    <dgm:pt modelId="{7DAF1567-34FF-4117-A2A8-EF95017ECA6C}" type="parTrans" cxnId="{56112341-6A10-4B1A-8F72-FD0842BE4705}">
      <dgm:prSet/>
      <dgm:spPr/>
      <dgm:t>
        <a:bodyPr/>
        <a:lstStyle/>
        <a:p>
          <a:endParaRPr lang="da-DK"/>
        </a:p>
      </dgm:t>
    </dgm:pt>
    <dgm:pt modelId="{6C29DBD0-C465-41F7-958B-AF63B79F569F}" type="sibTrans" cxnId="{56112341-6A10-4B1A-8F72-FD0842BE4705}">
      <dgm:prSet/>
      <dgm:spPr/>
      <dgm:t>
        <a:bodyPr/>
        <a:lstStyle/>
        <a:p>
          <a:endParaRPr lang="da-DK"/>
        </a:p>
      </dgm:t>
    </dgm:pt>
    <dgm:pt modelId="{EC961893-98B9-4DB3-9FCE-F0D1367659B7}" type="pres">
      <dgm:prSet presAssocID="{65B308AA-3CA3-474E-9A7B-D35007825E68}" presName="Name0" presStyleCnt="0">
        <dgm:presLayoutVars>
          <dgm:chMax val="11"/>
          <dgm:chPref val="11"/>
          <dgm:dir/>
          <dgm:resizeHandles/>
        </dgm:presLayoutVars>
      </dgm:prSet>
      <dgm:spPr/>
      <dgm:t>
        <a:bodyPr/>
        <a:lstStyle/>
        <a:p>
          <a:endParaRPr lang="da-DK"/>
        </a:p>
      </dgm:t>
    </dgm:pt>
    <dgm:pt modelId="{4EAED348-3157-48D4-9F0B-DEA5B28A1B78}" type="pres">
      <dgm:prSet presAssocID="{56794E06-5563-4C44-82B6-6A2E32D794E0}" presName="Accent2" presStyleCnt="0"/>
      <dgm:spPr/>
    </dgm:pt>
    <dgm:pt modelId="{30735DED-FD94-4459-806A-B0482E3AF8D1}" type="pres">
      <dgm:prSet presAssocID="{56794E06-5563-4C44-82B6-6A2E32D794E0}" presName="Accent" presStyleLbl="node1" presStyleIdx="0" presStyleCnt="2"/>
      <dgm:spPr/>
    </dgm:pt>
    <dgm:pt modelId="{643A076E-9594-40BA-BA6E-38FDD5B1062E}" type="pres">
      <dgm:prSet presAssocID="{56794E06-5563-4C44-82B6-6A2E32D794E0}" presName="ParentBackground2" presStyleCnt="0"/>
      <dgm:spPr/>
    </dgm:pt>
    <dgm:pt modelId="{C57A39D2-2F4B-4BCA-B499-736A6E3B7023}" type="pres">
      <dgm:prSet presAssocID="{56794E06-5563-4C44-82B6-6A2E32D794E0}" presName="ParentBackground" presStyleLbl="fgAcc1" presStyleIdx="0" presStyleCnt="2" custScaleX="143688" custScaleY="135463" custLinFactNeighborX="29386" custLinFactNeighborY="0"/>
      <dgm:spPr/>
      <dgm:t>
        <a:bodyPr/>
        <a:lstStyle/>
        <a:p>
          <a:endParaRPr lang="da-DK"/>
        </a:p>
      </dgm:t>
    </dgm:pt>
    <dgm:pt modelId="{5D20A145-2071-4D42-B328-212902A85BAB}" type="pres">
      <dgm:prSet presAssocID="{56794E06-5563-4C44-82B6-6A2E32D794E0}" presName="Parent2" presStyleLbl="revTx" presStyleIdx="0" presStyleCnt="0">
        <dgm:presLayoutVars>
          <dgm:chMax val="1"/>
          <dgm:chPref val="1"/>
          <dgm:bulletEnabled val="1"/>
        </dgm:presLayoutVars>
      </dgm:prSet>
      <dgm:spPr/>
      <dgm:t>
        <a:bodyPr/>
        <a:lstStyle/>
        <a:p>
          <a:endParaRPr lang="da-DK"/>
        </a:p>
      </dgm:t>
    </dgm:pt>
    <dgm:pt modelId="{64F06402-3773-4D4B-B7B8-2D68F7F997AD}" type="pres">
      <dgm:prSet presAssocID="{C4EF0C2B-93FB-43D4-8748-F735775D6E18}" presName="Accent1" presStyleCnt="0"/>
      <dgm:spPr/>
    </dgm:pt>
    <dgm:pt modelId="{3C27EDD8-57FF-4F95-9F3F-FA7F9CEFDB4E}" type="pres">
      <dgm:prSet presAssocID="{C4EF0C2B-93FB-43D4-8748-F735775D6E18}" presName="Accent" presStyleLbl="node1" presStyleIdx="1" presStyleCnt="2"/>
      <dgm:spPr/>
    </dgm:pt>
    <dgm:pt modelId="{4699EC46-9575-4EFE-A0A0-0D9AACC4BEFA}" type="pres">
      <dgm:prSet presAssocID="{C4EF0C2B-93FB-43D4-8748-F735775D6E18}" presName="ParentBackground1" presStyleCnt="0"/>
      <dgm:spPr/>
    </dgm:pt>
    <dgm:pt modelId="{6177406D-6123-491C-A792-67B2AAA3F1FA}" type="pres">
      <dgm:prSet presAssocID="{C4EF0C2B-93FB-43D4-8748-F735775D6E18}" presName="ParentBackground" presStyleLbl="fgAcc1" presStyleIdx="1" presStyleCnt="2" custScaleX="164348" custScaleY="129443" custLinFactNeighborX="-27187" custLinFactNeighborY="-3010"/>
      <dgm:spPr/>
      <dgm:t>
        <a:bodyPr/>
        <a:lstStyle/>
        <a:p>
          <a:endParaRPr lang="da-DK"/>
        </a:p>
      </dgm:t>
    </dgm:pt>
    <dgm:pt modelId="{09538FB9-5E17-41C1-8A28-6E2C31A6761A}" type="pres">
      <dgm:prSet presAssocID="{C4EF0C2B-93FB-43D4-8748-F735775D6E18}" presName="Parent1" presStyleLbl="revTx" presStyleIdx="0" presStyleCnt="0">
        <dgm:presLayoutVars>
          <dgm:chMax val="1"/>
          <dgm:chPref val="1"/>
          <dgm:bulletEnabled val="1"/>
        </dgm:presLayoutVars>
      </dgm:prSet>
      <dgm:spPr/>
      <dgm:t>
        <a:bodyPr/>
        <a:lstStyle/>
        <a:p>
          <a:endParaRPr lang="da-DK"/>
        </a:p>
      </dgm:t>
    </dgm:pt>
  </dgm:ptLst>
  <dgm:cxnLst>
    <dgm:cxn modelId="{972EBDE3-2E18-442D-834A-E7390F7D4EF9}" type="presOf" srcId="{65B308AA-3CA3-474E-9A7B-D35007825E68}" destId="{EC961893-98B9-4DB3-9FCE-F0D1367659B7}" srcOrd="0" destOrd="0" presId="urn:microsoft.com/office/officeart/2011/layout/CircleProcess"/>
    <dgm:cxn modelId="{0831A13B-E9AE-47B1-9BC1-041A5D27CD93}" type="presOf" srcId="{C4EF0C2B-93FB-43D4-8748-F735775D6E18}" destId="{09538FB9-5E17-41C1-8A28-6E2C31A6761A}" srcOrd="1" destOrd="0" presId="urn:microsoft.com/office/officeart/2011/layout/CircleProcess"/>
    <dgm:cxn modelId="{D3A2EF3F-EA7C-4CAF-BD10-DA925B92B11A}" type="presOf" srcId="{C4EF0C2B-93FB-43D4-8748-F735775D6E18}" destId="{6177406D-6123-491C-A792-67B2AAA3F1FA}" srcOrd="0" destOrd="0" presId="urn:microsoft.com/office/officeart/2011/layout/CircleProcess"/>
    <dgm:cxn modelId="{56112341-6A10-4B1A-8F72-FD0842BE4705}" srcId="{65B308AA-3CA3-474E-9A7B-D35007825E68}" destId="{56794E06-5563-4C44-82B6-6A2E32D794E0}" srcOrd="1" destOrd="0" parTransId="{7DAF1567-34FF-4117-A2A8-EF95017ECA6C}" sibTransId="{6C29DBD0-C465-41F7-958B-AF63B79F569F}"/>
    <dgm:cxn modelId="{80E898D7-FB5F-4AD2-9455-6869CAE92470}" type="presOf" srcId="{56794E06-5563-4C44-82B6-6A2E32D794E0}" destId="{5D20A145-2071-4D42-B328-212902A85BAB}" srcOrd="1" destOrd="0" presId="urn:microsoft.com/office/officeart/2011/layout/CircleProcess"/>
    <dgm:cxn modelId="{A5F31EF3-2ADC-413C-8244-AD74E7DAC120}" srcId="{65B308AA-3CA3-474E-9A7B-D35007825E68}" destId="{C4EF0C2B-93FB-43D4-8748-F735775D6E18}" srcOrd="0" destOrd="0" parTransId="{695847CE-2C2F-40E6-838A-48AAD3BC4BA5}" sibTransId="{7B05A792-34D2-4AAB-B01B-70F6ED73E572}"/>
    <dgm:cxn modelId="{9BAEFEF9-6649-487E-87A7-999146908242}" type="presOf" srcId="{56794E06-5563-4C44-82B6-6A2E32D794E0}" destId="{C57A39D2-2F4B-4BCA-B499-736A6E3B7023}" srcOrd="0" destOrd="0" presId="urn:microsoft.com/office/officeart/2011/layout/CircleProcess"/>
    <dgm:cxn modelId="{C6C93AC0-3091-46E7-8D4A-406439C4D318}" type="presParOf" srcId="{EC961893-98B9-4DB3-9FCE-F0D1367659B7}" destId="{4EAED348-3157-48D4-9F0B-DEA5B28A1B78}" srcOrd="0" destOrd="0" presId="urn:microsoft.com/office/officeart/2011/layout/CircleProcess"/>
    <dgm:cxn modelId="{60F05E95-6CC7-4146-82FC-3964F6AE6C0E}" type="presParOf" srcId="{4EAED348-3157-48D4-9F0B-DEA5B28A1B78}" destId="{30735DED-FD94-4459-806A-B0482E3AF8D1}" srcOrd="0" destOrd="0" presId="urn:microsoft.com/office/officeart/2011/layout/CircleProcess"/>
    <dgm:cxn modelId="{D385A2F3-CCBE-41EC-9FCB-C5B9206D5B2D}" type="presParOf" srcId="{EC961893-98B9-4DB3-9FCE-F0D1367659B7}" destId="{643A076E-9594-40BA-BA6E-38FDD5B1062E}" srcOrd="1" destOrd="0" presId="urn:microsoft.com/office/officeart/2011/layout/CircleProcess"/>
    <dgm:cxn modelId="{EE4139F2-B790-44D0-8C13-C8DABFBC937B}" type="presParOf" srcId="{643A076E-9594-40BA-BA6E-38FDD5B1062E}" destId="{C57A39D2-2F4B-4BCA-B499-736A6E3B7023}" srcOrd="0" destOrd="0" presId="urn:microsoft.com/office/officeart/2011/layout/CircleProcess"/>
    <dgm:cxn modelId="{41A78F98-30A1-47E6-87EC-A35519D65762}" type="presParOf" srcId="{EC961893-98B9-4DB3-9FCE-F0D1367659B7}" destId="{5D20A145-2071-4D42-B328-212902A85BAB}" srcOrd="2" destOrd="0" presId="urn:microsoft.com/office/officeart/2011/layout/CircleProcess"/>
    <dgm:cxn modelId="{6A149D79-E55B-42F6-A806-FA4CA5B9A0B6}" type="presParOf" srcId="{EC961893-98B9-4DB3-9FCE-F0D1367659B7}" destId="{64F06402-3773-4D4B-B7B8-2D68F7F997AD}" srcOrd="3" destOrd="0" presId="urn:microsoft.com/office/officeart/2011/layout/CircleProcess"/>
    <dgm:cxn modelId="{90EC8E2A-A556-4B59-867B-F6AD20DFE6F0}" type="presParOf" srcId="{64F06402-3773-4D4B-B7B8-2D68F7F997AD}" destId="{3C27EDD8-57FF-4F95-9F3F-FA7F9CEFDB4E}" srcOrd="0" destOrd="0" presId="urn:microsoft.com/office/officeart/2011/layout/CircleProcess"/>
    <dgm:cxn modelId="{455F1B5B-C43B-4334-85DA-BD12238555F8}" type="presParOf" srcId="{EC961893-98B9-4DB3-9FCE-F0D1367659B7}" destId="{4699EC46-9575-4EFE-A0A0-0D9AACC4BEFA}" srcOrd="4" destOrd="0" presId="urn:microsoft.com/office/officeart/2011/layout/CircleProcess"/>
    <dgm:cxn modelId="{DB25D2BA-35EA-4EDB-BD07-A594A6476B87}" type="presParOf" srcId="{4699EC46-9575-4EFE-A0A0-0D9AACC4BEFA}" destId="{6177406D-6123-491C-A792-67B2AAA3F1FA}" srcOrd="0" destOrd="0" presId="urn:microsoft.com/office/officeart/2011/layout/CircleProcess"/>
    <dgm:cxn modelId="{8D919203-CE85-4D61-A0B0-F160AB21D08C}" type="presParOf" srcId="{EC961893-98B9-4DB3-9FCE-F0D1367659B7}" destId="{09538FB9-5E17-41C1-8A28-6E2C31A6761A}" srcOrd="5"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88B8C8-BB39-4B34-A7AA-412B65495B69}"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da-DK"/>
        </a:p>
      </dgm:t>
    </dgm:pt>
    <dgm:pt modelId="{EF351FD3-3C98-454E-BD0F-57DA1C432FBE}">
      <dgm:prSet phldrT="[Tekst]" custT="1"/>
      <dgm:spPr>
        <a:noFill/>
        <a:ln>
          <a:solidFill>
            <a:schemeClr val="tx2"/>
          </a:solidFill>
        </a:ln>
      </dgm:spPr>
      <dgm:t>
        <a:bodyPr/>
        <a:lstStyle/>
        <a:p>
          <a:r>
            <a:rPr lang="da-DK" sz="1200" b="1" dirty="0" smtClean="0">
              <a:solidFill>
                <a:schemeClr val="tx1"/>
              </a:solidFill>
            </a:rPr>
            <a:t>Samarbejds-møde</a:t>
          </a:r>
          <a:endParaRPr lang="da-DK" sz="1200" b="1" dirty="0">
            <a:solidFill>
              <a:schemeClr val="tx1"/>
            </a:solidFill>
          </a:endParaRPr>
        </a:p>
      </dgm:t>
    </dgm:pt>
    <dgm:pt modelId="{BDF75B4B-D2DF-413D-A952-21424D9B5488}" type="parTrans" cxnId="{6B045604-4801-443E-9E00-695740AC9346}">
      <dgm:prSet/>
      <dgm:spPr/>
      <dgm:t>
        <a:bodyPr/>
        <a:lstStyle/>
        <a:p>
          <a:endParaRPr lang="da-DK"/>
        </a:p>
      </dgm:t>
    </dgm:pt>
    <dgm:pt modelId="{0F1165C0-D97D-4C58-BFFF-6B25C4A7D95E}" type="sibTrans" cxnId="{6B045604-4801-443E-9E00-695740AC9346}">
      <dgm:prSet/>
      <dgm:spPr/>
      <dgm:t>
        <a:bodyPr/>
        <a:lstStyle/>
        <a:p>
          <a:endParaRPr lang="da-DK"/>
        </a:p>
      </dgm:t>
    </dgm:pt>
    <dgm:pt modelId="{B737244D-B70E-4170-B873-5535825BB004}">
      <dgm:prSet phldrT="[Tekst]" custT="1"/>
      <dgm:spPr>
        <a:noFill/>
        <a:ln>
          <a:solidFill>
            <a:schemeClr val="tx2"/>
          </a:solidFill>
        </a:ln>
      </dgm:spPr>
      <dgm:t>
        <a:bodyPr/>
        <a:lstStyle/>
        <a:p>
          <a:r>
            <a:rPr lang="da-DK" sz="1200" b="1" dirty="0" smtClean="0">
              <a:solidFill>
                <a:schemeClr val="tx1"/>
              </a:solidFill>
            </a:rPr>
            <a:t>Børn og Familie</a:t>
          </a:r>
          <a:endParaRPr lang="da-DK" sz="1200" b="1" dirty="0">
            <a:solidFill>
              <a:schemeClr val="tx1"/>
            </a:solidFill>
          </a:endParaRPr>
        </a:p>
      </dgm:t>
    </dgm:pt>
    <dgm:pt modelId="{3D22EFC8-A1F1-4D64-B180-768995E08A40}" type="parTrans" cxnId="{9A2B35EB-B152-4201-9E45-A458C598C7E2}">
      <dgm:prSet/>
      <dgm:spPr/>
      <dgm:t>
        <a:bodyPr/>
        <a:lstStyle/>
        <a:p>
          <a:endParaRPr lang="da-DK"/>
        </a:p>
      </dgm:t>
    </dgm:pt>
    <dgm:pt modelId="{FEADC9FC-ED54-4590-93DA-2734B4A57F5C}" type="sibTrans" cxnId="{9A2B35EB-B152-4201-9E45-A458C598C7E2}">
      <dgm:prSet/>
      <dgm:spPr/>
      <dgm:t>
        <a:bodyPr/>
        <a:lstStyle/>
        <a:p>
          <a:endParaRPr lang="da-DK"/>
        </a:p>
      </dgm:t>
    </dgm:pt>
    <dgm:pt modelId="{C5B04321-360C-4920-8CC3-9EE508CED783}">
      <dgm:prSet phldrT="[Tekst]" custT="1"/>
      <dgm:spPr>
        <a:noFill/>
        <a:ln>
          <a:solidFill>
            <a:schemeClr val="tx2"/>
          </a:solidFill>
          <a:prstDash val="sysDot"/>
        </a:ln>
      </dgm:spPr>
      <dgm:t>
        <a:bodyPr/>
        <a:lstStyle/>
        <a:p>
          <a:r>
            <a:rPr lang="da-DK" sz="1200" b="1" dirty="0" smtClean="0">
              <a:solidFill>
                <a:schemeClr val="tx1"/>
              </a:solidFill>
            </a:rPr>
            <a:t>Voksenspecial-området</a:t>
          </a:r>
        </a:p>
        <a:p>
          <a:r>
            <a:rPr lang="da-DK" sz="1200" b="0" dirty="0" smtClean="0">
              <a:solidFill>
                <a:schemeClr val="tx1"/>
              </a:solidFill>
            </a:rPr>
            <a:t>Få sager</a:t>
          </a:r>
          <a:endParaRPr lang="da-DK" sz="1200" b="0" dirty="0">
            <a:solidFill>
              <a:schemeClr val="tx1"/>
            </a:solidFill>
          </a:endParaRPr>
        </a:p>
      </dgm:t>
    </dgm:pt>
    <dgm:pt modelId="{46706ACB-C8BF-4B58-B8ED-485733D1EDD5}" type="parTrans" cxnId="{7C9BD133-BD51-44EF-A782-818CCE335ABF}">
      <dgm:prSet/>
      <dgm:spPr/>
      <dgm:t>
        <a:bodyPr/>
        <a:lstStyle/>
        <a:p>
          <a:endParaRPr lang="da-DK"/>
        </a:p>
      </dgm:t>
    </dgm:pt>
    <dgm:pt modelId="{3AAA86ED-472B-410F-AD99-10E03CC390D2}" type="sibTrans" cxnId="{7C9BD133-BD51-44EF-A782-818CCE335ABF}">
      <dgm:prSet/>
      <dgm:spPr/>
      <dgm:t>
        <a:bodyPr/>
        <a:lstStyle/>
        <a:p>
          <a:endParaRPr lang="da-DK"/>
        </a:p>
      </dgm:t>
    </dgm:pt>
    <dgm:pt modelId="{53E24D70-6ED2-4634-A876-3D434EDFDA0F}">
      <dgm:prSet phldrT="[Tekst]" custT="1"/>
      <dgm:spPr>
        <a:noFill/>
        <a:ln>
          <a:solidFill>
            <a:schemeClr val="tx2"/>
          </a:solidFill>
        </a:ln>
      </dgm:spPr>
      <dgm:t>
        <a:bodyPr/>
        <a:lstStyle/>
        <a:p>
          <a:r>
            <a:rPr lang="da-DK" sz="1200" b="1" dirty="0" smtClean="0">
              <a:solidFill>
                <a:schemeClr val="tx1"/>
              </a:solidFill>
            </a:rPr>
            <a:t>Jobcenter</a:t>
          </a:r>
          <a:endParaRPr lang="da-DK" sz="1200" b="1" dirty="0">
            <a:solidFill>
              <a:schemeClr val="tx1"/>
            </a:solidFill>
          </a:endParaRPr>
        </a:p>
      </dgm:t>
    </dgm:pt>
    <dgm:pt modelId="{8634ED95-3EAC-49AC-8CA8-3BB36BD7A2FD}" type="parTrans" cxnId="{A957314F-8ABC-4EF2-81F7-789C32282977}">
      <dgm:prSet/>
      <dgm:spPr/>
      <dgm:t>
        <a:bodyPr/>
        <a:lstStyle/>
        <a:p>
          <a:endParaRPr lang="da-DK"/>
        </a:p>
      </dgm:t>
    </dgm:pt>
    <dgm:pt modelId="{18F03C8C-5EBD-4121-8731-F3CF57BDBC3F}" type="sibTrans" cxnId="{A957314F-8ABC-4EF2-81F7-789C32282977}">
      <dgm:prSet/>
      <dgm:spPr/>
      <dgm:t>
        <a:bodyPr/>
        <a:lstStyle/>
        <a:p>
          <a:endParaRPr lang="da-DK"/>
        </a:p>
      </dgm:t>
    </dgm:pt>
    <dgm:pt modelId="{C8FFB628-1620-4690-93C6-17DC8E33C926}">
      <dgm:prSet custT="1"/>
      <dgm:spPr>
        <a:noFill/>
        <a:ln>
          <a:solidFill>
            <a:schemeClr val="tx2"/>
          </a:solidFill>
          <a:prstDash val="sysDot"/>
        </a:ln>
      </dgm:spPr>
      <dgm:t>
        <a:bodyPr/>
        <a:lstStyle/>
        <a:p>
          <a:r>
            <a:rPr lang="da-DK" sz="1200" b="1" dirty="0" smtClean="0">
              <a:solidFill>
                <a:schemeClr val="tx1"/>
              </a:solidFill>
            </a:rPr>
            <a:t>Visitation og Hjælpe-midler</a:t>
          </a:r>
        </a:p>
        <a:p>
          <a:r>
            <a:rPr lang="da-DK" sz="1200" b="0" dirty="0" smtClean="0">
              <a:solidFill>
                <a:schemeClr val="tx1"/>
              </a:solidFill>
            </a:rPr>
            <a:t>Få sager</a:t>
          </a:r>
          <a:endParaRPr lang="da-DK" sz="1200" b="0" dirty="0">
            <a:solidFill>
              <a:schemeClr val="tx1"/>
            </a:solidFill>
          </a:endParaRPr>
        </a:p>
      </dgm:t>
    </dgm:pt>
    <dgm:pt modelId="{4C485583-46AB-485B-9764-4430A2560114}" type="parTrans" cxnId="{C8576876-4722-4A68-887E-36BA4AE37C68}">
      <dgm:prSet/>
      <dgm:spPr/>
      <dgm:t>
        <a:bodyPr/>
        <a:lstStyle/>
        <a:p>
          <a:endParaRPr lang="da-DK"/>
        </a:p>
      </dgm:t>
    </dgm:pt>
    <dgm:pt modelId="{6EA5EDC6-10E0-40BD-90F0-C9B6C9F090A7}" type="sibTrans" cxnId="{C8576876-4722-4A68-887E-36BA4AE37C68}">
      <dgm:prSet/>
      <dgm:spPr/>
      <dgm:t>
        <a:bodyPr/>
        <a:lstStyle/>
        <a:p>
          <a:endParaRPr lang="da-DK"/>
        </a:p>
      </dgm:t>
    </dgm:pt>
    <dgm:pt modelId="{B8ACA691-F8C0-4F12-BBC7-7330D0C53798}">
      <dgm:prSet/>
      <dgm:spPr>
        <a:noFill/>
        <a:ln>
          <a:solidFill>
            <a:schemeClr val="tx2"/>
          </a:solidFill>
        </a:ln>
      </dgm:spPr>
      <dgm:t>
        <a:bodyPr/>
        <a:lstStyle/>
        <a:p>
          <a:endParaRPr lang="da-DK"/>
        </a:p>
      </dgm:t>
    </dgm:pt>
    <dgm:pt modelId="{1B858CA0-63E1-42C1-8C6C-3331EE2D3FC9}" type="parTrans" cxnId="{305901CA-54FE-444D-A439-8E58C17D0844}">
      <dgm:prSet/>
      <dgm:spPr/>
      <dgm:t>
        <a:bodyPr/>
        <a:lstStyle/>
        <a:p>
          <a:endParaRPr lang="da-DK"/>
        </a:p>
      </dgm:t>
    </dgm:pt>
    <dgm:pt modelId="{45D7A1BD-86DF-4070-856C-21C3D4D399A3}" type="sibTrans" cxnId="{305901CA-54FE-444D-A439-8E58C17D0844}">
      <dgm:prSet/>
      <dgm:spPr/>
      <dgm:t>
        <a:bodyPr/>
        <a:lstStyle/>
        <a:p>
          <a:endParaRPr lang="da-DK"/>
        </a:p>
      </dgm:t>
    </dgm:pt>
    <dgm:pt modelId="{1C543133-CCA3-4C47-AF3E-1CD470040BBA}">
      <dgm:prSet/>
      <dgm:spPr/>
      <dgm:t>
        <a:bodyPr/>
        <a:lstStyle/>
        <a:p>
          <a:endParaRPr lang="da-DK"/>
        </a:p>
      </dgm:t>
    </dgm:pt>
    <dgm:pt modelId="{FAF710FB-0932-4BA8-B5CA-2A31270669D7}" type="parTrans" cxnId="{C5E832C6-2FBF-4C3F-B2F7-ECAB77B6BA2D}">
      <dgm:prSet/>
      <dgm:spPr/>
      <dgm:t>
        <a:bodyPr/>
        <a:lstStyle/>
        <a:p>
          <a:endParaRPr lang="da-DK"/>
        </a:p>
      </dgm:t>
    </dgm:pt>
    <dgm:pt modelId="{9FB191F0-0F6A-46F9-829A-0624C6430070}" type="sibTrans" cxnId="{C5E832C6-2FBF-4C3F-B2F7-ECAB77B6BA2D}">
      <dgm:prSet/>
      <dgm:spPr/>
      <dgm:t>
        <a:bodyPr/>
        <a:lstStyle/>
        <a:p>
          <a:endParaRPr lang="da-DK"/>
        </a:p>
      </dgm:t>
    </dgm:pt>
    <dgm:pt modelId="{62DFE666-8630-4DD0-9AE7-7726CC1B0412}" type="pres">
      <dgm:prSet presAssocID="{A588B8C8-BB39-4B34-A7AA-412B65495B69}" presName="cycle" presStyleCnt="0">
        <dgm:presLayoutVars>
          <dgm:chMax val="1"/>
          <dgm:dir/>
          <dgm:animLvl val="ctr"/>
          <dgm:resizeHandles val="exact"/>
        </dgm:presLayoutVars>
      </dgm:prSet>
      <dgm:spPr/>
      <dgm:t>
        <a:bodyPr/>
        <a:lstStyle/>
        <a:p>
          <a:endParaRPr lang="da-DK"/>
        </a:p>
      </dgm:t>
    </dgm:pt>
    <dgm:pt modelId="{9C594662-0B9C-41D4-AB97-BD16455345B5}" type="pres">
      <dgm:prSet presAssocID="{EF351FD3-3C98-454E-BD0F-57DA1C432FBE}" presName="centerShape" presStyleLbl="node0" presStyleIdx="0" presStyleCnt="1"/>
      <dgm:spPr/>
      <dgm:t>
        <a:bodyPr/>
        <a:lstStyle/>
        <a:p>
          <a:endParaRPr lang="da-DK"/>
        </a:p>
      </dgm:t>
    </dgm:pt>
    <dgm:pt modelId="{D5F61158-5ECE-4887-B2DF-51A2FACA9E9E}" type="pres">
      <dgm:prSet presAssocID="{3D22EFC8-A1F1-4D64-B180-768995E08A40}" presName="Name9" presStyleLbl="parChTrans1D2" presStyleIdx="0" presStyleCnt="5"/>
      <dgm:spPr/>
      <dgm:t>
        <a:bodyPr/>
        <a:lstStyle/>
        <a:p>
          <a:endParaRPr lang="da-DK"/>
        </a:p>
      </dgm:t>
    </dgm:pt>
    <dgm:pt modelId="{79C6C602-3193-48E6-BB53-F92AC447DCBB}" type="pres">
      <dgm:prSet presAssocID="{3D22EFC8-A1F1-4D64-B180-768995E08A40}" presName="connTx" presStyleLbl="parChTrans1D2" presStyleIdx="0" presStyleCnt="5"/>
      <dgm:spPr/>
      <dgm:t>
        <a:bodyPr/>
        <a:lstStyle/>
        <a:p>
          <a:endParaRPr lang="da-DK"/>
        </a:p>
      </dgm:t>
    </dgm:pt>
    <dgm:pt modelId="{55479BB9-3E21-41D8-9031-8F6AF292890C}" type="pres">
      <dgm:prSet presAssocID="{B737244D-B70E-4170-B873-5535825BB004}" presName="node" presStyleLbl="node1" presStyleIdx="0" presStyleCnt="5">
        <dgm:presLayoutVars>
          <dgm:bulletEnabled val="1"/>
        </dgm:presLayoutVars>
      </dgm:prSet>
      <dgm:spPr/>
      <dgm:t>
        <a:bodyPr/>
        <a:lstStyle/>
        <a:p>
          <a:endParaRPr lang="da-DK"/>
        </a:p>
      </dgm:t>
    </dgm:pt>
    <dgm:pt modelId="{8EB6F2CF-2EA7-4995-A4E3-A562614B6638}" type="pres">
      <dgm:prSet presAssocID="{1B858CA0-63E1-42C1-8C6C-3331EE2D3FC9}" presName="Name9" presStyleLbl="parChTrans1D2" presStyleIdx="1" presStyleCnt="5"/>
      <dgm:spPr/>
      <dgm:t>
        <a:bodyPr/>
        <a:lstStyle/>
        <a:p>
          <a:endParaRPr lang="da-DK"/>
        </a:p>
      </dgm:t>
    </dgm:pt>
    <dgm:pt modelId="{8BEC6121-1DF5-4BC2-B8AF-4CA7361EC302}" type="pres">
      <dgm:prSet presAssocID="{1B858CA0-63E1-42C1-8C6C-3331EE2D3FC9}" presName="connTx" presStyleLbl="parChTrans1D2" presStyleIdx="1" presStyleCnt="5"/>
      <dgm:spPr/>
      <dgm:t>
        <a:bodyPr/>
        <a:lstStyle/>
        <a:p>
          <a:endParaRPr lang="da-DK"/>
        </a:p>
      </dgm:t>
    </dgm:pt>
    <dgm:pt modelId="{871A9892-3059-46BE-B7B6-7A8227C2B407}" type="pres">
      <dgm:prSet presAssocID="{B8ACA691-F8C0-4F12-BBC7-7330D0C53798}" presName="node" presStyleLbl="node1" presStyleIdx="1" presStyleCnt="5">
        <dgm:presLayoutVars>
          <dgm:bulletEnabled val="1"/>
        </dgm:presLayoutVars>
      </dgm:prSet>
      <dgm:spPr/>
      <dgm:t>
        <a:bodyPr/>
        <a:lstStyle/>
        <a:p>
          <a:endParaRPr lang="da-DK"/>
        </a:p>
      </dgm:t>
    </dgm:pt>
    <dgm:pt modelId="{26152C2D-DDAE-4FCC-B8CA-DDF6E13D2D61}" type="pres">
      <dgm:prSet presAssocID="{46706ACB-C8BF-4B58-B8ED-485733D1EDD5}" presName="Name9" presStyleLbl="parChTrans1D2" presStyleIdx="2" presStyleCnt="5"/>
      <dgm:spPr/>
      <dgm:t>
        <a:bodyPr/>
        <a:lstStyle/>
        <a:p>
          <a:endParaRPr lang="da-DK"/>
        </a:p>
      </dgm:t>
    </dgm:pt>
    <dgm:pt modelId="{9E5BC893-3609-42D3-8404-0DBFEC862A97}" type="pres">
      <dgm:prSet presAssocID="{46706ACB-C8BF-4B58-B8ED-485733D1EDD5}" presName="connTx" presStyleLbl="parChTrans1D2" presStyleIdx="2" presStyleCnt="5"/>
      <dgm:spPr/>
      <dgm:t>
        <a:bodyPr/>
        <a:lstStyle/>
        <a:p>
          <a:endParaRPr lang="da-DK"/>
        </a:p>
      </dgm:t>
    </dgm:pt>
    <dgm:pt modelId="{E43F9888-C889-4A45-88E2-C1BB99474BA3}" type="pres">
      <dgm:prSet presAssocID="{C5B04321-360C-4920-8CC3-9EE508CED783}" presName="node" presStyleLbl="node1" presStyleIdx="2" presStyleCnt="5">
        <dgm:presLayoutVars>
          <dgm:bulletEnabled val="1"/>
        </dgm:presLayoutVars>
      </dgm:prSet>
      <dgm:spPr/>
      <dgm:t>
        <a:bodyPr/>
        <a:lstStyle/>
        <a:p>
          <a:endParaRPr lang="da-DK"/>
        </a:p>
      </dgm:t>
    </dgm:pt>
    <dgm:pt modelId="{B345B6E9-58F6-45FE-8E6B-7BA8E0AC4772}" type="pres">
      <dgm:prSet presAssocID="{8634ED95-3EAC-49AC-8CA8-3BB36BD7A2FD}" presName="Name9" presStyleLbl="parChTrans1D2" presStyleIdx="3" presStyleCnt="5"/>
      <dgm:spPr/>
      <dgm:t>
        <a:bodyPr/>
        <a:lstStyle/>
        <a:p>
          <a:endParaRPr lang="da-DK"/>
        </a:p>
      </dgm:t>
    </dgm:pt>
    <dgm:pt modelId="{96BD32A1-8548-4896-B89A-42B2BDE06A29}" type="pres">
      <dgm:prSet presAssocID="{8634ED95-3EAC-49AC-8CA8-3BB36BD7A2FD}" presName="connTx" presStyleLbl="parChTrans1D2" presStyleIdx="3" presStyleCnt="5"/>
      <dgm:spPr/>
      <dgm:t>
        <a:bodyPr/>
        <a:lstStyle/>
        <a:p>
          <a:endParaRPr lang="da-DK"/>
        </a:p>
      </dgm:t>
    </dgm:pt>
    <dgm:pt modelId="{E26CC2BB-EE06-4266-9141-3AFA2D56C344}" type="pres">
      <dgm:prSet presAssocID="{53E24D70-6ED2-4634-A876-3D434EDFDA0F}" presName="node" presStyleLbl="node1" presStyleIdx="3" presStyleCnt="5">
        <dgm:presLayoutVars>
          <dgm:bulletEnabled val="1"/>
        </dgm:presLayoutVars>
      </dgm:prSet>
      <dgm:spPr/>
      <dgm:t>
        <a:bodyPr/>
        <a:lstStyle/>
        <a:p>
          <a:endParaRPr lang="da-DK"/>
        </a:p>
      </dgm:t>
    </dgm:pt>
    <dgm:pt modelId="{18A687D5-CD1C-4878-9D87-1466BA0DCFD0}" type="pres">
      <dgm:prSet presAssocID="{4C485583-46AB-485B-9764-4430A2560114}" presName="Name9" presStyleLbl="parChTrans1D2" presStyleIdx="4" presStyleCnt="5"/>
      <dgm:spPr/>
      <dgm:t>
        <a:bodyPr/>
        <a:lstStyle/>
        <a:p>
          <a:endParaRPr lang="da-DK"/>
        </a:p>
      </dgm:t>
    </dgm:pt>
    <dgm:pt modelId="{6FC1CD31-1559-4A03-B5BF-942D66E88345}" type="pres">
      <dgm:prSet presAssocID="{4C485583-46AB-485B-9764-4430A2560114}" presName="connTx" presStyleLbl="parChTrans1D2" presStyleIdx="4" presStyleCnt="5"/>
      <dgm:spPr/>
      <dgm:t>
        <a:bodyPr/>
        <a:lstStyle/>
        <a:p>
          <a:endParaRPr lang="da-DK"/>
        </a:p>
      </dgm:t>
    </dgm:pt>
    <dgm:pt modelId="{F7315D11-B835-47B8-8B64-906A0FE4CFCB}" type="pres">
      <dgm:prSet presAssocID="{C8FFB628-1620-4690-93C6-17DC8E33C926}" presName="node" presStyleLbl="node1" presStyleIdx="4" presStyleCnt="5">
        <dgm:presLayoutVars>
          <dgm:bulletEnabled val="1"/>
        </dgm:presLayoutVars>
      </dgm:prSet>
      <dgm:spPr/>
      <dgm:t>
        <a:bodyPr/>
        <a:lstStyle/>
        <a:p>
          <a:endParaRPr lang="da-DK"/>
        </a:p>
      </dgm:t>
    </dgm:pt>
  </dgm:ptLst>
  <dgm:cxnLst>
    <dgm:cxn modelId="{305901CA-54FE-444D-A439-8E58C17D0844}" srcId="{EF351FD3-3C98-454E-BD0F-57DA1C432FBE}" destId="{B8ACA691-F8C0-4F12-BBC7-7330D0C53798}" srcOrd="1" destOrd="0" parTransId="{1B858CA0-63E1-42C1-8C6C-3331EE2D3FC9}" sibTransId="{45D7A1BD-86DF-4070-856C-21C3D4D399A3}"/>
    <dgm:cxn modelId="{9DB94E73-0336-4700-AC12-DA87474FA211}" type="presOf" srcId="{B737244D-B70E-4170-B873-5535825BB004}" destId="{55479BB9-3E21-41D8-9031-8F6AF292890C}" srcOrd="0" destOrd="0" presId="urn:microsoft.com/office/officeart/2005/8/layout/radial1"/>
    <dgm:cxn modelId="{FD241521-B18B-4C39-A39E-C9FBA22D0F80}" type="presOf" srcId="{3D22EFC8-A1F1-4D64-B180-768995E08A40}" destId="{79C6C602-3193-48E6-BB53-F92AC447DCBB}" srcOrd="1" destOrd="0" presId="urn:microsoft.com/office/officeart/2005/8/layout/radial1"/>
    <dgm:cxn modelId="{14D0E708-0A5A-49F2-A827-976937AA912F}" type="presOf" srcId="{1B858CA0-63E1-42C1-8C6C-3331EE2D3FC9}" destId="{8EB6F2CF-2EA7-4995-A4E3-A562614B6638}" srcOrd="0" destOrd="0" presId="urn:microsoft.com/office/officeart/2005/8/layout/radial1"/>
    <dgm:cxn modelId="{EDE79499-0AEB-4611-99CF-CF1DC331658C}" type="presOf" srcId="{46706ACB-C8BF-4B58-B8ED-485733D1EDD5}" destId="{9E5BC893-3609-42D3-8404-0DBFEC862A97}" srcOrd="1" destOrd="0" presId="urn:microsoft.com/office/officeart/2005/8/layout/radial1"/>
    <dgm:cxn modelId="{04910649-EA2C-4FF6-ACDE-97C5DB2114FF}" type="presOf" srcId="{53E24D70-6ED2-4634-A876-3D434EDFDA0F}" destId="{E26CC2BB-EE06-4266-9141-3AFA2D56C344}" srcOrd="0" destOrd="0" presId="urn:microsoft.com/office/officeart/2005/8/layout/radial1"/>
    <dgm:cxn modelId="{A1F313BD-F7AF-44C5-81A2-C85DA948D92C}" type="presOf" srcId="{C5B04321-360C-4920-8CC3-9EE508CED783}" destId="{E43F9888-C889-4A45-88E2-C1BB99474BA3}" srcOrd="0" destOrd="0" presId="urn:microsoft.com/office/officeart/2005/8/layout/radial1"/>
    <dgm:cxn modelId="{E9EA6467-822B-4735-B698-9DA405CE5DD0}" type="presOf" srcId="{8634ED95-3EAC-49AC-8CA8-3BB36BD7A2FD}" destId="{B345B6E9-58F6-45FE-8E6B-7BA8E0AC4772}" srcOrd="0" destOrd="0" presId="urn:microsoft.com/office/officeart/2005/8/layout/radial1"/>
    <dgm:cxn modelId="{12759773-0B58-4BB4-8DE3-0B9820F7187D}" type="presOf" srcId="{4C485583-46AB-485B-9764-4430A2560114}" destId="{6FC1CD31-1559-4A03-B5BF-942D66E88345}" srcOrd="1" destOrd="0" presId="urn:microsoft.com/office/officeart/2005/8/layout/radial1"/>
    <dgm:cxn modelId="{C5E832C6-2FBF-4C3F-B2F7-ECAB77B6BA2D}" srcId="{A588B8C8-BB39-4B34-A7AA-412B65495B69}" destId="{1C543133-CCA3-4C47-AF3E-1CD470040BBA}" srcOrd="1" destOrd="0" parTransId="{FAF710FB-0932-4BA8-B5CA-2A31270669D7}" sibTransId="{9FB191F0-0F6A-46F9-829A-0624C6430070}"/>
    <dgm:cxn modelId="{A957314F-8ABC-4EF2-81F7-789C32282977}" srcId="{EF351FD3-3C98-454E-BD0F-57DA1C432FBE}" destId="{53E24D70-6ED2-4634-A876-3D434EDFDA0F}" srcOrd="3" destOrd="0" parTransId="{8634ED95-3EAC-49AC-8CA8-3BB36BD7A2FD}" sibTransId="{18F03C8C-5EBD-4121-8731-F3CF57BDBC3F}"/>
    <dgm:cxn modelId="{1E45BE0B-960A-461B-AAA8-9FD6966375A2}" type="presOf" srcId="{A588B8C8-BB39-4B34-A7AA-412B65495B69}" destId="{62DFE666-8630-4DD0-9AE7-7726CC1B0412}" srcOrd="0" destOrd="0" presId="urn:microsoft.com/office/officeart/2005/8/layout/radial1"/>
    <dgm:cxn modelId="{B24E313D-5354-4417-B22E-68326050FDA2}" type="presOf" srcId="{C8FFB628-1620-4690-93C6-17DC8E33C926}" destId="{F7315D11-B835-47B8-8B64-906A0FE4CFCB}" srcOrd="0" destOrd="0" presId="urn:microsoft.com/office/officeart/2005/8/layout/radial1"/>
    <dgm:cxn modelId="{CCAF4203-3E1B-4D0E-9AAD-5E9CC29FF687}" type="presOf" srcId="{1B858CA0-63E1-42C1-8C6C-3331EE2D3FC9}" destId="{8BEC6121-1DF5-4BC2-B8AF-4CA7361EC302}" srcOrd="1" destOrd="0" presId="urn:microsoft.com/office/officeart/2005/8/layout/radial1"/>
    <dgm:cxn modelId="{9A2B35EB-B152-4201-9E45-A458C598C7E2}" srcId="{EF351FD3-3C98-454E-BD0F-57DA1C432FBE}" destId="{B737244D-B70E-4170-B873-5535825BB004}" srcOrd="0" destOrd="0" parTransId="{3D22EFC8-A1F1-4D64-B180-768995E08A40}" sibTransId="{FEADC9FC-ED54-4590-93DA-2734B4A57F5C}"/>
    <dgm:cxn modelId="{67AC72A6-EF36-4AEF-BCED-BEEAFA2E8843}" type="presOf" srcId="{8634ED95-3EAC-49AC-8CA8-3BB36BD7A2FD}" destId="{96BD32A1-8548-4896-B89A-42B2BDE06A29}" srcOrd="1" destOrd="0" presId="urn:microsoft.com/office/officeart/2005/8/layout/radial1"/>
    <dgm:cxn modelId="{62FA51B6-40B4-45DA-B9FD-69B8B0E5393A}" type="presOf" srcId="{EF351FD3-3C98-454E-BD0F-57DA1C432FBE}" destId="{9C594662-0B9C-41D4-AB97-BD16455345B5}" srcOrd="0" destOrd="0" presId="urn:microsoft.com/office/officeart/2005/8/layout/radial1"/>
    <dgm:cxn modelId="{6B045604-4801-443E-9E00-695740AC9346}" srcId="{A588B8C8-BB39-4B34-A7AA-412B65495B69}" destId="{EF351FD3-3C98-454E-BD0F-57DA1C432FBE}" srcOrd="0" destOrd="0" parTransId="{BDF75B4B-D2DF-413D-A952-21424D9B5488}" sibTransId="{0F1165C0-D97D-4C58-BFFF-6B25C4A7D95E}"/>
    <dgm:cxn modelId="{2FBB5F92-1C50-4E27-B649-CE36A8EDE1B2}" type="presOf" srcId="{4C485583-46AB-485B-9764-4430A2560114}" destId="{18A687D5-CD1C-4878-9D87-1466BA0DCFD0}" srcOrd="0" destOrd="0" presId="urn:microsoft.com/office/officeart/2005/8/layout/radial1"/>
    <dgm:cxn modelId="{232B3C54-7C22-466A-BBC4-C9D0A7488E98}" type="presOf" srcId="{3D22EFC8-A1F1-4D64-B180-768995E08A40}" destId="{D5F61158-5ECE-4887-B2DF-51A2FACA9E9E}" srcOrd="0" destOrd="0" presId="urn:microsoft.com/office/officeart/2005/8/layout/radial1"/>
    <dgm:cxn modelId="{31797EE8-9C82-440F-A708-A0E56C39B5A1}" type="presOf" srcId="{46706ACB-C8BF-4B58-B8ED-485733D1EDD5}" destId="{26152C2D-DDAE-4FCC-B8CA-DDF6E13D2D61}" srcOrd="0" destOrd="0" presId="urn:microsoft.com/office/officeart/2005/8/layout/radial1"/>
    <dgm:cxn modelId="{C8576876-4722-4A68-887E-36BA4AE37C68}" srcId="{EF351FD3-3C98-454E-BD0F-57DA1C432FBE}" destId="{C8FFB628-1620-4690-93C6-17DC8E33C926}" srcOrd="4" destOrd="0" parTransId="{4C485583-46AB-485B-9764-4430A2560114}" sibTransId="{6EA5EDC6-10E0-40BD-90F0-C9B6C9F090A7}"/>
    <dgm:cxn modelId="{7C9BD133-BD51-44EF-A782-818CCE335ABF}" srcId="{EF351FD3-3C98-454E-BD0F-57DA1C432FBE}" destId="{C5B04321-360C-4920-8CC3-9EE508CED783}" srcOrd="2" destOrd="0" parTransId="{46706ACB-C8BF-4B58-B8ED-485733D1EDD5}" sibTransId="{3AAA86ED-472B-410F-AD99-10E03CC390D2}"/>
    <dgm:cxn modelId="{C89B365F-312F-4C6C-B7B4-9E715C85AB45}" type="presOf" srcId="{B8ACA691-F8C0-4F12-BBC7-7330D0C53798}" destId="{871A9892-3059-46BE-B7B6-7A8227C2B407}" srcOrd="0" destOrd="0" presId="urn:microsoft.com/office/officeart/2005/8/layout/radial1"/>
    <dgm:cxn modelId="{538BE863-2158-4FD5-8776-197FE427228E}" type="presParOf" srcId="{62DFE666-8630-4DD0-9AE7-7726CC1B0412}" destId="{9C594662-0B9C-41D4-AB97-BD16455345B5}" srcOrd="0" destOrd="0" presId="urn:microsoft.com/office/officeart/2005/8/layout/radial1"/>
    <dgm:cxn modelId="{8DBD561D-688D-48A6-B41C-22DE43203E42}" type="presParOf" srcId="{62DFE666-8630-4DD0-9AE7-7726CC1B0412}" destId="{D5F61158-5ECE-4887-B2DF-51A2FACA9E9E}" srcOrd="1" destOrd="0" presId="urn:microsoft.com/office/officeart/2005/8/layout/radial1"/>
    <dgm:cxn modelId="{3FD8C0FB-0AAC-4CC5-8068-56F89F936A8E}" type="presParOf" srcId="{D5F61158-5ECE-4887-B2DF-51A2FACA9E9E}" destId="{79C6C602-3193-48E6-BB53-F92AC447DCBB}" srcOrd="0" destOrd="0" presId="urn:microsoft.com/office/officeart/2005/8/layout/radial1"/>
    <dgm:cxn modelId="{6D44C5EC-7722-45A4-911E-7D1EA944B3F7}" type="presParOf" srcId="{62DFE666-8630-4DD0-9AE7-7726CC1B0412}" destId="{55479BB9-3E21-41D8-9031-8F6AF292890C}" srcOrd="2" destOrd="0" presId="urn:microsoft.com/office/officeart/2005/8/layout/radial1"/>
    <dgm:cxn modelId="{37DEA514-1B05-478E-9B07-52CECCDF0D79}" type="presParOf" srcId="{62DFE666-8630-4DD0-9AE7-7726CC1B0412}" destId="{8EB6F2CF-2EA7-4995-A4E3-A562614B6638}" srcOrd="3" destOrd="0" presId="urn:microsoft.com/office/officeart/2005/8/layout/radial1"/>
    <dgm:cxn modelId="{36A67B52-8708-4521-B94A-97FA681AEF68}" type="presParOf" srcId="{8EB6F2CF-2EA7-4995-A4E3-A562614B6638}" destId="{8BEC6121-1DF5-4BC2-B8AF-4CA7361EC302}" srcOrd="0" destOrd="0" presId="urn:microsoft.com/office/officeart/2005/8/layout/radial1"/>
    <dgm:cxn modelId="{F3E80C6A-4306-4C46-BCEC-6C929F599104}" type="presParOf" srcId="{62DFE666-8630-4DD0-9AE7-7726CC1B0412}" destId="{871A9892-3059-46BE-B7B6-7A8227C2B407}" srcOrd="4" destOrd="0" presId="urn:microsoft.com/office/officeart/2005/8/layout/radial1"/>
    <dgm:cxn modelId="{012612A8-0332-4160-860B-56C9BF3D3A02}" type="presParOf" srcId="{62DFE666-8630-4DD0-9AE7-7726CC1B0412}" destId="{26152C2D-DDAE-4FCC-B8CA-DDF6E13D2D61}" srcOrd="5" destOrd="0" presId="urn:microsoft.com/office/officeart/2005/8/layout/radial1"/>
    <dgm:cxn modelId="{B9FFB965-A3FA-4E70-8C59-96C5A66F9FDE}" type="presParOf" srcId="{26152C2D-DDAE-4FCC-B8CA-DDF6E13D2D61}" destId="{9E5BC893-3609-42D3-8404-0DBFEC862A97}" srcOrd="0" destOrd="0" presId="urn:microsoft.com/office/officeart/2005/8/layout/radial1"/>
    <dgm:cxn modelId="{FD9ECD12-0FC3-428B-BB75-B5265C8BABF1}" type="presParOf" srcId="{62DFE666-8630-4DD0-9AE7-7726CC1B0412}" destId="{E43F9888-C889-4A45-88E2-C1BB99474BA3}" srcOrd="6" destOrd="0" presId="urn:microsoft.com/office/officeart/2005/8/layout/radial1"/>
    <dgm:cxn modelId="{BA44BE1E-323B-4B0F-96D2-85E0751634A4}" type="presParOf" srcId="{62DFE666-8630-4DD0-9AE7-7726CC1B0412}" destId="{B345B6E9-58F6-45FE-8E6B-7BA8E0AC4772}" srcOrd="7" destOrd="0" presId="urn:microsoft.com/office/officeart/2005/8/layout/radial1"/>
    <dgm:cxn modelId="{F9106B8E-4655-47A9-97BB-2F404C0E0321}" type="presParOf" srcId="{B345B6E9-58F6-45FE-8E6B-7BA8E0AC4772}" destId="{96BD32A1-8548-4896-B89A-42B2BDE06A29}" srcOrd="0" destOrd="0" presId="urn:microsoft.com/office/officeart/2005/8/layout/radial1"/>
    <dgm:cxn modelId="{82B2181A-B70F-4BBE-9D6E-AC7FAC36B5D1}" type="presParOf" srcId="{62DFE666-8630-4DD0-9AE7-7726CC1B0412}" destId="{E26CC2BB-EE06-4266-9141-3AFA2D56C344}" srcOrd="8" destOrd="0" presId="urn:microsoft.com/office/officeart/2005/8/layout/radial1"/>
    <dgm:cxn modelId="{32FD6E10-4BA6-43E4-B271-7B8E3CEDB8E6}" type="presParOf" srcId="{62DFE666-8630-4DD0-9AE7-7726CC1B0412}" destId="{18A687D5-CD1C-4878-9D87-1466BA0DCFD0}" srcOrd="9" destOrd="0" presId="urn:microsoft.com/office/officeart/2005/8/layout/radial1"/>
    <dgm:cxn modelId="{52957F7B-F173-4FDF-AFEC-E0A816D611FD}" type="presParOf" srcId="{18A687D5-CD1C-4878-9D87-1466BA0DCFD0}" destId="{6FC1CD31-1559-4A03-B5BF-942D66E88345}" srcOrd="0" destOrd="0" presId="urn:microsoft.com/office/officeart/2005/8/layout/radial1"/>
    <dgm:cxn modelId="{EEE16721-B060-4F09-8C28-1A804E9D1660}" type="presParOf" srcId="{62DFE666-8630-4DD0-9AE7-7726CC1B0412}" destId="{F7315D11-B835-47B8-8B64-906A0FE4CFCB}" srcOrd="10" destOrd="0" presId="urn:microsoft.com/office/officeart/2005/8/layout/radial1"/>
  </dgm:cxnLst>
  <dgm:bg>
    <a:noFill/>
    <a:effectLst>
      <a:outerShdw blurRad="50800" dist="50800" dir="5400000" algn="ctr" rotWithShape="0">
        <a:schemeClr val="accent1">
          <a:alpha val="50000"/>
        </a:schemeClr>
      </a:outerShdw>
    </a:effect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88B8C8-BB39-4B34-A7AA-412B65495B69}"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da-DK"/>
        </a:p>
      </dgm:t>
    </dgm:pt>
    <dgm:pt modelId="{EF351FD3-3C98-454E-BD0F-57DA1C432FBE}">
      <dgm:prSet phldrT="[Tekst]" custT="1"/>
      <dgm:spPr>
        <a:gradFill rotWithShape="0">
          <a:gsLst>
            <a:gs pos="51000">
              <a:schemeClr val="accent1">
                <a:tint val="66000"/>
                <a:satMod val="160000"/>
              </a:schemeClr>
            </a:gs>
            <a:gs pos="100000">
              <a:schemeClr val="accent1">
                <a:tint val="44500"/>
                <a:satMod val="160000"/>
              </a:schemeClr>
            </a:gs>
            <a:gs pos="100000">
              <a:schemeClr val="accent1">
                <a:tint val="23500"/>
                <a:satMod val="160000"/>
              </a:schemeClr>
            </a:gs>
          </a:gsLst>
          <a:lin ang="5400000" scaled="0"/>
        </a:gradFill>
        <a:ln>
          <a:solidFill>
            <a:srgbClr val="FF0000"/>
          </a:solidFill>
        </a:ln>
      </dgm:spPr>
      <dgm:t>
        <a:bodyPr/>
        <a:lstStyle/>
        <a:p>
          <a:r>
            <a:rPr lang="da-DK" sz="1200" b="1" dirty="0" smtClean="0">
              <a:solidFill>
                <a:schemeClr val="tx1"/>
              </a:solidFill>
            </a:rPr>
            <a:t>Samarbejdsmøde</a:t>
          </a:r>
          <a:endParaRPr lang="da-DK" sz="1200" b="1" dirty="0">
            <a:solidFill>
              <a:schemeClr val="tx1"/>
            </a:solidFill>
          </a:endParaRPr>
        </a:p>
      </dgm:t>
    </dgm:pt>
    <dgm:pt modelId="{BDF75B4B-D2DF-413D-A952-21424D9B5488}" type="parTrans" cxnId="{6B045604-4801-443E-9E00-695740AC9346}">
      <dgm:prSet/>
      <dgm:spPr/>
      <dgm:t>
        <a:bodyPr/>
        <a:lstStyle/>
        <a:p>
          <a:endParaRPr lang="da-DK">
            <a:solidFill>
              <a:schemeClr val="tx1"/>
            </a:solidFill>
          </a:endParaRPr>
        </a:p>
      </dgm:t>
    </dgm:pt>
    <dgm:pt modelId="{0F1165C0-D97D-4C58-BFFF-6B25C4A7D95E}" type="sibTrans" cxnId="{6B045604-4801-443E-9E00-695740AC9346}">
      <dgm:prSet/>
      <dgm:spPr/>
      <dgm:t>
        <a:bodyPr/>
        <a:lstStyle/>
        <a:p>
          <a:endParaRPr lang="da-DK">
            <a:solidFill>
              <a:schemeClr val="tx1"/>
            </a:solidFill>
          </a:endParaRPr>
        </a:p>
      </dgm:t>
    </dgm:pt>
    <dgm:pt modelId="{B737244D-B70E-4170-B873-5535825BB004}">
      <dgm:prSet phldrT="[Tekst]" custT="1"/>
      <dgm:spPr>
        <a:noFill/>
        <a:ln>
          <a:solidFill>
            <a:schemeClr val="tx2"/>
          </a:solidFill>
        </a:ln>
      </dgm:spPr>
      <dgm:t>
        <a:bodyPr/>
        <a:lstStyle/>
        <a:p>
          <a:r>
            <a:rPr lang="da-DK" sz="1200" b="1" dirty="0" smtClean="0">
              <a:solidFill>
                <a:schemeClr val="tx1"/>
              </a:solidFill>
            </a:rPr>
            <a:t>Børn og Familie</a:t>
          </a:r>
        </a:p>
        <a:p>
          <a:r>
            <a:rPr lang="da-DK" sz="1200" b="1" dirty="0" smtClean="0">
              <a:solidFill>
                <a:schemeClr val="tx1"/>
              </a:solidFill>
            </a:rPr>
            <a:t>M</a:t>
          </a:r>
          <a:endParaRPr lang="da-DK" sz="1200" b="1" dirty="0">
            <a:solidFill>
              <a:schemeClr val="tx1"/>
            </a:solidFill>
          </a:endParaRPr>
        </a:p>
      </dgm:t>
    </dgm:pt>
    <dgm:pt modelId="{3D22EFC8-A1F1-4D64-B180-768995E08A40}" type="parTrans" cxnId="{9A2B35EB-B152-4201-9E45-A458C598C7E2}">
      <dgm:prSet/>
      <dgm:spPr/>
      <dgm:t>
        <a:bodyPr/>
        <a:lstStyle/>
        <a:p>
          <a:endParaRPr lang="da-DK">
            <a:solidFill>
              <a:schemeClr val="tx1"/>
            </a:solidFill>
          </a:endParaRPr>
        </a:p>
      </dgm:t>
    </dgm:pt>
    <dgm:pt modelId="{FEADC9FC-ED54-4590-93DA-2734B4A57F5C}" type="sibTrans" cxnId="{9A2B35EB-B152-4201-9E45-A458C598C7E2}">
      <dgm:prSet/>
      <dgm:spPr/>
      <dgm:t>
        <a:bodyPr/>
        <a:lstStyle/>
        <a:p>
          <a:endParaRPr lang="da-DK">
            <a:solidFill>
              <a:schemeClr val="tx1"/>
            </a:solidFill>
          </a:endParaRPr>
        </a:p>
      </dgm:t>
    </dgm:pt>
    <dgm:pt modelId="{C5B04321-360C-4920-8CC3-9EE508CED783}">
      <dgm:prSet phldrT="[Tekst]" custT="1"/>
      <dgm:spPr>
        <a:noFill/>
        <a:ln>
          <a:solidFill>
            <a:schemeClr val="tx2"/>
          </a:solidFill>
        </a:ln>
      </dgm:spPr>
      <dgm:t>
        <a:bodyPr/>
        <a:lstStyle/>
        <a:p>
          <a:r>
            <a:rPr lang="da-DK" sz="1200" dirty="0" smtClean="0">
              <a:solidFill>
                <a:schemeClr val="tx1"/>
              </a:solidFill>
            </a:rPr>
            <a:t>Voksen-special-området</a:t>
          </a:r>
        </a:p>
        <a:p>
          <a:r>
            <a:rPr lang="da-DK" sz="1200" dirty="0" smtClean="0">
              <a:solidFill>
                <a:schemeClr val="tx1"/>
              </a:solidFill>
            </a:rPr>
            <a:t>M &amp; R/M</a:t>
          </a:r>
          <a:endParaRPr lang="da-DK" sz="1200" dirty="0">
            <a:solidFill>
              <a:schemeClr val="tx1"/>
            </a:solidFill>
          </a:endParaRPr>
        </a:p>
      </dgm:t>
    </dgm:pt>
    <dgm:pt modelId="{46706ACB-C8BF-4B58-B8ED-485733D1EDD5}" type="parTrans" cxnId="{7C9BD133-BD51-44EF-A782-818CCE335ABF}">
      <dgm:prSet/>
      <dgm:spPr/>
      <dgm:t>
        <a:bodyPr/>
        <a:lstStyle/>
        <a:p>
          <a:endParaRPr lang="da-DK">
            <a:solidFill>
              <a:schemeClr val="tx1"/>
            </a:solidFill>
          </a:endParaRPr>
        </a:p>
      </dgm:t>
    </dgm:pt>
    <dgm:pt modelId="{3AAA86ED-472B-410F-AD99-10E03CC390D2}" type="sibTrans" cxnId="{7C9BD133-BD51-44EF-A782-818CCE335ABF}">
      <dgm:prSet/>
      <dgm:spPr/>
      <dgm:t>
        <a:bodyPr/>
        <a:lstStyle/>
        <a:p>
          <a:endParaRPr lang="da-DK">
            <a:solidFill>
              <a:schemeClr val="tx1"/>
            </a:solidFill>
          </a:endParaRPr>
        </a:p>
      </dgm:t>
    </dgm:pt>
    <dgm:pt modelId="{53E24D70-6ED2-4634-A876-3D434EDFDA0F}">
      <dgm:prSet phldrT="[Tekst]" custT="1"/>
      <dgm:spPr>
        <a:noFill/>
        <a:ln>
          <a:solidFill>
            <a:schemeClr val="tx2"/>
          </a:solidFill>
        </a:ln>
        <a:effectLst>
          <a:outerShdw blurRad="50800" dir="8820000" sx="84000" sy="84000" algn="ctr" rotWithShape="0">
            <a:srgbClr val="FF0000"/>
          </a:outerShdw>
        </a:effectLst>
      </dgm:spPr>
      <dgm:t>
        <a:bodyPr/>
        <a:lstStyle/>
        <a:p>
          <a:r>
            <a:rPr lang="da-DK" sz="1200" dirty="0" smtClean="0">
              <a:solidFill>
                <a:schemeClr val="tx1"/>
              </a:solidFill>
            </a:rPr>
            <a:t>Jobcenter</a:t>
          </a:r>
        </a:p>
        <a:p>
          <a:r>
            <a:rPr lang="da-DK" sz="1200" dirty="0" smtClean="0">
              <a:solidFill>
                <a:schemeClr val="tx1"/>
              </a:solidFill>
            </a:rPr>
            <a:t>M</a:t>
          </a:r>
          <a:endParaRPr lang="da-DK" sz="1200" dirty="0">
            <a:solidFill>
              <a:schemeClr val="tx1"/>
            </a:solidFill>
          </a:endParaRPr>
        </a:p>
      </dgm:t>
    </dgm:pt>
    <dgm:pt modelId="{8634ED95-3EAC-49AC-8CA8-3BB36BD7A2FD}" type="parTrans" cxnId="{A957314F-8ABC-4EF2-81F7-789C32282977}">
      <dgm:prSet/>
      <dgm:spPr/>
      <dgm:t>
        <a:bodyPr/>
        <a:lstStyle/>
        <a:p>
          <a:endParaRPr lang="da-DK">
            <a:solidFill>
              <a:schemeClr val="tx1"/>
            </a:solidFill>
          </a:endParaRPr>
        </a:p>
      </dgm:t>
    </dgm:pt>
    <dgm:pt modelId="{18F03C8C-5EBD-4121-8731-F3CF57BDBC3F}" type="sibTrans" cxnId="{A957314F-8ABC-4EF2-81F7-789C32282977}">
      <dgm:prSet/>
      <dgm:spPr/>
      <dgm:t>
        <a:bodyPr/>
        <a:lstStyle/>
        <a:p>
          <a:endParaRPr lang="da-DK">
            <a:solidFill>
              <a:schemeClr val="tx1"/>
            </a:solidFill>
          </a:endParaRPr>
        </a:p>
      </dgm:t>
    </dgm:pt>
    <dgm:pt modelId="{3DEF2D5C-AEA1-438A-A1A6-4CF35F6B6D86}">
      <dgm:prSet phldrT="[Tekst]" custT="1"/>
      <dgm:spPr>
        <a:noFill/>
        <a:ln>
          <a:solidFill>
            <a:srgbClr val="FF0000"/>
          </a:solidFill>
        </a:ln>
      </dgm:spPr>
      <dgm:t>
        <a:bodyPr/>
        <a:lstStyle/>
        <a:p>
          <a:r>
            <a:rPr lang="da-DK" sz="1200" b="1" dirty="0" smtClean="0">
              <a:solidFill>
                <a:schemeClr val="tx1"/>
              </a:solidFill>
            </a:rPr>
            <a:t>Sundheds-området</a:t>
          </a:r>
        </a:p>
        <a:p>
          <a:r>
            <a:rPr lang="da-DK" sz="1200" b="1" dirty="0" smtClean="0">
              <a:solidFill>
                <a:schemeClr val="tx1"/>
              </a:solidFill>
            </a:rPr>
            <a:t>R</a:t>
          </a:r>
          <a:endParaRPr lang="da-DK" sz="1200" b="1" dirty="0">
            <a:solidFill>
              <a:schemeClr val="tx1"/>
            </a:solidFill>
          </a:endParaRPr>
        </a:p>
      </dgm:t>
    </dgm:pt>
    <dgm:pt modelId="{2641C69E-E67E-493B-95E8-D0D1D9C88E3A}" type="parTrans" cxnId="{080CE8CB-A3CA-472F-990B-256784ED6666}">
      <dgm:prSet/>
      <dgm:spPr/>
      <dgm:t>
        <a:bodyPr/>
        <a:lstStyle/>
        <a:p>
          <a:endParaRPr lang="da-DK">
            <a:solidFill>
              <a:schemeClr val="tx1"/>
            </a:solidFill>
          </a:endParaRPr>
        </a:p>
      </dgm:t>
    </dgm:pt>
    <dgm:pt modelId="{23C70012-51B3-4E66-8875-65B7BEBEA412}" type="sibTrans" cxnId="{080CE8CB-A3CA-472F-990B-256784ED6666}">
      <dgm:prSet/>
      <dgm:spPr/>
      <dgm:t>
        <a:bodyPr/>
        <a:lstStyle/>
        <a:p>
          <a:endParaRPr lang="da-DK">
            <a:solidFill>
              <a:schemeClr val="tx1"/>
            </a:solidFill>
          </a:endParaRPr>
        </a:p>
      </dgm:t>
    </dgm:pt>
    <dgm:pt modelId="{C8FFB628-1620-4690-93C6-17DC8E33C926}">
      <dgm:prSet custT="1"/>
      <dgm:spPr>
        <a:noFill/>
        <a:ln>
          <a:solidFill>
            <a:schemeClr val="tx2"/>
          </a:solidFill>
        </a:ln>
      </dgm:spPr>
      <dgm:t>
        <a:bodyPr/>
        <a:lstStyle/>
        <a:p>
          <a:r>
            <a:rPr lang="da-DK" sz="1200" b="1" dirty="0" smtClean="0">
              <a:solidFill>
                <a:schemeClr val="tx1"/>
              </a:solidFill>
            </a:rPr>
            <a:t>Visitation og Hjælpe-midler</a:t>
          </a:r>
        </a:p>
        <a:p>
          <a:r>
            <a:rPr lang="da-DK" sz="1200" b="1" dirty="0" smtClean="0">
              <a:solidFill>
                <a:schemeClr val="tx1"/>
              </a:solidFill>
            </a:rPr>
            <a:t>M</a:t>
          </a:r>
          <a:endParaRPr lang="da-DK" sz="1200" b="1" dirty="0">
            <a:solidFill>
              <a:schemeClr val="tx1"/>
            </a:solidFill>
          </a:endParaRPr>
        </a:p>
      </dgm:t>
    </dgm:pt>
    <dgm:pt modelId="{4C485583-46AB-485B-9764-4430A2560114}" type="parTrans" cxnId="{C8576876-4722-4A68-887E-36BA4AE37C68}">
      <dgm:prSet/>
      <dgm:spPr/>
      <dgm:t>
        <a:bodyPr/>
        <a:lstStyle/>
        <a:p>
          <a:endParaRPr lang="da-DK">
            <a:solidFill>
              <a:schemeClr val="tx1"/>
            </a:solidFill>
          </a:endParaRPr>
        </a:p>
      </dgm:t>
    </dgm:pt>
    <dgm:pt modelId="{6EA5EDC6-10E0-40BD-90F0-C9B6C9F090A7}" type="sibTrans" cxnId="{C8576876-4722-4A68-887E-36BA4AE37C68}">
      <dgm:prSet/>
      <dgm:spPr/>
      <dgm:t>
        <a:bodyPr/>
        <a:lstStyle/>
        <a:p>
          <a:endParaRPr lang="da-DK">
            <a:solidFill>
              <a:schemeClr val="tx1"/>
            </a:solidFill>
          </a:endParaRPr>
        </a:p>
      </dgm:t>
    </dgm:pt>
    <dgm:pt modelId="{111ADF86-B934-4D54-9515-B1EA1EDBD3AF}">
      <dgm:prSet custT="1"/>
      <dgm:spPr>
        <a:noFill/>
        <a:ln>
          <a:solidFill>
            <a:srgbClr val="FF0000"/>
          </a:solidFill>
        </a:ln>
      </dgm:spPr>
      <dgm:t>
        <a:bodyPr/>
        <a:lstStyle/>
        <a:p>
          <a:r>
            <a:rPr lang="da-DK" sz="1200" b="1" dirty="0" smtClean="0">
              <a:solidFill>
                <a:schemeClr val="tx1"/>
              </a:solidFill>
            </a:rPr>
            <a:t>Dagtilbud og skole-området</a:t>
          </a:r>
        </a:p>
        <a:p>
          <a:r>
            <a:rPr lang="da-DK" sz="1200" b="1" dirty="0" smtClean="0">
              <a:solidFill>
                <a:schemeClr val="tx1"/>
              </a:solidFill>
            </a:rPr>
            <a:t>R</a:t>
          </a:r>
          <a:endParaRPr lang="da-DK" sz="1200" b="1" dirty="0">
            <a:solidFill>
              <a:schemeClr val="tx1"/>
            </a:solidFill>
          </a:endParaRPr>
        </a:p>
      </dgm:t>
    </dgm:pt>
    <dgm:pt modelId="{EEAC5093-CD7B-45A7-A054-0AAAA6C93383}" type="parTrans" cxnId="{901A2883-8225-458D-BA5A-4B76D6ED46C2}">
      <dgm:prSet/>
      <dgm:spPr/>
      <dgm:t>
        <a:bodyPr/>
        <a:lstStyle/>
        <a:p>
          <a:endParaRPr lang="da-DK">
            <a:solidFill>
              <a:schemeClr val="tx1"/>
            </a:solidFill>
          </a:endParaRPr>
        </a:p>
      </dgm:t>
    </dgm:pt>
    <dgm:pt modelId="{59911315-A1B4-440D-9B23-5599525AF446}" type="sibTrans" cxnId="{901A2883-8225-458D-BA5A-4B76D6ED46C2}">
      <dgm:prSet/>
      <dgm:spPr/>
      <dgm:t>
        <a:bodyPr/>
        <a:lstStyle/>
        <a:p>
          <a:endParaRPr lang="da-DK">
            <a:solidFill>
              <a:schemeClr val="tx1"/>
            </a:solidFill>
          </a:endParaRPr>
        </a:p>
      </dgm:t>
    </dgm:pt>
    <dgm:pt modelId="{6D256E5B-AA31-462D-8D98-CCB3FC3172AD}">
      <dgm:prSet custT="1"/>
      <dgm:spPr>
        <a:noFill/>
        <a:ln>
          <a:solidFill>
            <a:schemeClr val="tx2"/>
          </a:solidFill>
        </a:ln>
        <a:effectLst>
          <a:outerShdw blurRad="50800" dir="5280000" sx="84000" sy="84000" algn="ctr" rotWithShape="0">
            <a:srgbClr val="FF0000"/>
          </a:outerShdw>
        </a:effectLst>
      </dgm:spPr>
      <dgm:t>
        <a:bodyPr/>
        <a:lstStyle/>
        <a:p>
          <a:r>
            <a:rPr lang="da-DK" sz="1200" b="1" dirty="0" smtClean="0">
              <a:solidFill>
                <a:schemeClr val="tx1"/>
              </a:solidFill>
            </a:rPr>
            <a:t>Misbrug</a:t>
          </a:r>
        </a:p>
        <a:p>
          <a:r>
            <a:rPr lang="da-DK" sz="1200" b="1" dirty="0" smtClean="0">
              <a:solidFill>
                <a:schemeClr val="tx1"/>
              </a:solidFill>
            </a:rPr>
            <a:t>M &amp; R</a:t>
          </a:r>
          <a:endParaRPr lang="da-DK" sz="1200" b="1" dirty="0">
            <a:solidFill>
              <a:schemeClr val="tx1"/>
            </a:solidFill>
          </a:endParaRPr>
        </a:p>
      </dgm:t>
    </dgm:pt>
    <dgm:pt modelId="{D04E5653-46B9-46E1-B49B-8F0A3E96A0E0}" type="parTrans" cxnId="{32386790-09C2-4157-BC84-EF776446E31C}">
      <dgm:prSet/>
      <dgm:spPr/>
      <dgm:t>
        <a:bodyPr/>
        <a:lstStyle/>
        <a:p>
          <a:endParaRPr lang="da-DK">
            <a:solidFill>
              <a:schemeClr val="tx1"/>
            </a:solidFill>
          </a:endParaRPr>
        </a:p>
      </dgm:t>
    </dgm:pt>
    <dgm:pt modelId="{A0BD3121-9A64-4CB6-87BD-CF812E3D314F}" type="sibTrans" cxnId="{32386790-09C2-4157-BC84-EF776446E31C}">
      <dgm:prSet/>
      <dgm:spPr/>
      <dgm:t>
        <a:bodyPr/>
        <a:lstStyle/>
        <a:p>
          <a:endParaRPr lang="da-DK">
            <a:solidFill>
              <a:schemeClr val="tx1"/>
            </a:solidFill>
          </a:endParaRPr>
        </a:p>
      </dgm:t>
    </dgm:pt>
    <dgm:pt modelId="{66BAA706-CBE7-4554-B5AB-C79E10DB1A14}">
      <dgm:prSet custT="1"/>
      <dgm:spPr>
        <a:noFill/>
        <a:ln>
          <a:solidFill>
            <a:srgbClr val="FF0000"/>
          </a:solidFill>
        </a:ln>
      </dgm:spPr>
      <dgm:t>
        <a:bodyPr/>
        <a:lstStyle/>
        <a:p>
          <a:r>
            <a:rPr lang="da-DK" sz="1200" b="1" dirty="0" smtClean="0">
              <a:solidFill>
                <a:schemeClr val="tx1"/>
              </a:solidFill>
            </a:rPr>
            <a:t>Social-psykiatri</a:t>
          </a:r>
        </a:p>
        <a:p>
          <a:r>
            <a:rPr lang="da-DK" sz="1200" b="1" dirty="0" smtClean="0">
              <a:solidFill>
                <a:schemeClr val="tx1"/>
              </a:solidFill>
            </a:rPr>
            <a:t>R</a:t>
          </a:r>
          <a:endParaRPr lang="da-DK" sz="1200" b="1" dirty="0">
            <a:solidFill>
              <a:schemeClr val="tx1"/>
            </a:solidFill>
          </a:endParaRPr>
        </a:p>
      </dgm:t>
    </dgm:pt>
    <dgm:pt modelId="{9F168319-9CE1-4736-A722-04FF9C54BFD2}" type="parTrans" cxnId="{431FFD9E-4D49-4EB4-A829-FEAE6C85EFAF}">
      <dgm:prSet/>
      <dgm:spPr/>
      <dgm:t>
        <a:bodyPr/>
        <a:lstStyle/>
        <a:p>
          <a:endParaRPr lang="da-DK">
            <a:solidFill>
              <a:schemeClr val="tx1"/>
            </a:solidFill>
          </a:endParaRPr>
        </a:p>
      </dgm:t>
    </dgm:pt>
    <dgm:pt modelId="{5E39C521-3C00-4A15-935D-951C16E77925}" type="sibTrans" cxnId="{431FFD9E-4D49-4EB4-A829-FEAE6C85EFAF}">
      <dgm:prSet/>
      <dgm:spPr/>
      <dgm:t>
        <a:bodyPr/>
        <a:lstStyle/>
        <a:p>
          <a:endParaRPr lang="da-DK">
            <a:solidFill>
              <a:schemeClr val="tx1"/>
            </a:solidFill>
          </a:endParaRPr>
        </a:p>
      </dgm:t>
    </dgm:pt>
    <dgm:pt modelId="{13D9B493-7523-46F0-9784-1DB80022A35E}">
      <dgm:prSet/>
      <dgm:spPr>
        <a:noFill/>
        <a:ln>
          <a:solidFill>
            <a:srgbClr val="FF0000"/>
          </a:solidFill>
        </a:ln>
      </dgm:spPr>
      <dgm:t>
        <a:bodyPr/>
        <a:lstStyle/>
        <a:p>
          <a:endParaRPr lang="da-DK">
            <a:solidFill>
              <a:schemeClr val="tx1"/>
            </a:solidFill>
          </a:endParaRPr>
        </a:p>
      </dgm:t>
    </dgm:pt>
    <dgm:pt modelId="{3B2A012D-24CF-4A80-9C27-70CE8B51F02E}" type="parTrans" cxnId="{4679DA76-D078-442B-95E4-BC02AAAE0BB5}">
      <dgm:prSet/>
      <dgm:spPr/>
      <dgm:t>
        <a:bodyPr/>
        <a:lstStyle/>
        <a:p>
          <a:endParaRPr lang="da-DK">
            <a:solidFill>
              <a:schemeClr val="tx1"/>
            </a:solidFill>
          </a:endParaRPr>
        </a:p>
      </dgm:t>
    </dgm:pt>
    <dgm:pt modelId="{90ECE539-608C-4611-BD4D-DEBED7E7C9AA}" type="sibTrans" cxnId="{4679DA76-D078-442B-95E4-BC02AAAE0BB5}">
      <dgm:prSet/>
      <dgm:spPr/>
      <dgm:t>
        <a:bodyPr/>
        <a:lstStyle/>
        <a:p>
          <a:endParaRPr lang="da-DK">
            <a:solidFill>
              <a:schemeClr val="tx1"/>
            </a:solidFill>
          </a:endParaRPr>
        </a:p>
      </dgm:t>
    </dgm:pt>
    <dgm:pt modelId="{8EBDD44E-28CC-475E-88D6-862A050AEB94}">
      <dgm:prSet/>
      <dgm:spPr/>
      <dgm:t>
        <a:bodyPr/>
        <a:lstStyle/>
        <a:p>
          <a:endParaRPr lang="da-DK"/>
        </a:p>
      </dgm:t>
    </dgm:pt>
    <dgm:pt modelId="{D06744B7-274F-49D7-95AD-FB11C15998C8}" type="parTrans" cxnId="{5681BC9F-3F0F-4F7D-B9E9-A4CC48341B31}">
      <dgm:prSet/>
      <dgm:spPr/>
      <dgm:t>
        <a:bodyPr/>
        <a:lstStyle/>
        <a:p>
          <a:endParaRPr lang="da-DK"/>
        </a:p>
      </dgm:t>
    </dgm:pt>
    <dgm:pt modelId="{7675D387-B527-4EC3-B335-7A7FB69B92BE}" type="sibTrans" cxnId="{5681BC9F-3F0F-4F7D-B9E9-A4CC48341B31}">
      <dgm:prSet/>
      <dgm:spPr/>
      <dgm:t>
        <a:bodyPr/>
        <a:lstStyle/>
        <a:p>
          <a:endParaRPr lang="da-DK"/>
        </a:p>
      </dgm:t>
    </dgm:pt>
    <dgm:pt modelId="{765CC009-F1F7-441A-8BC2-4F2B73B936C8}">
      <dgm:prSet/>
      <dgm:spPr/>
      <dgm:t>
        <a:bodyPr/>
        <a:lstStyle/>
        <a:p>
          <a:endParaRPr lang="da-DK"/>
        </a:p>
      </dgm:t>
    </dgm:pt>
    <dgm:pt modelId="{428F3F5D-D58D-4005-8806-6C9177E75433}" type="parTrans" cxnId="{6CD85FE3-BBF8-456B-8755-C68DA523FC82}">
      <dgm:prSet/>
      <dgm:spPr/>
      <dgm:t>
        <a:bodyPr/>
        <a:lstStyle/>
        <a:p>
          <a:endParaRPr lang="da-DK"/>
        </a:p>
      </dgm:t>
    </dgm:pt>
    <dgm:pt modelId="{D4FCCE70-2C97-4D5E-B457-1DC57D78DBC5}" type="sibTrans" cxnId="{6CD85FE3-BBF8-456B-8755-C68DA523FC82}">
      <dgm:prSet/>
      <dgm:spPr/>
      <dgm:t>
        <a:bodyPr/>
        <a:lstStyle/>
        <a:p>
          <a:endParaRPr lang="da-DK"/>
        </a:p>
      </dgm:t>
    </dgm:pt>
    <dgm:pt modelId="{62DFE666-8630-4DD0-9AE7-7726CC1B0412}" type="pres">
      <dgm:prSet presAssocID="{A588B8C8-BB39-4B34-A7AA-412B65495B69}" presName="cycle" presStyleCnt="0">
        <dgm:presLayoutVars>
          <dgm:chMax val="1"/>
          <dgm:dir/>
          <dgm:animLvl val="ctr"/>
          <dgm:resizeHandles val="exact"/>
        </dgm:presLayoutVars>
      </dgm:prSet>
      <dgm:spPr/>
      <dgm:t>
        <a:bodyPr/>
        <a:lstStyle/>
        <a:p>
          <a:endParaRPr lang="da-DK"/>
        </a:p>
      </dgm:t>
    </dgm:pt>
    <dgm:pt modelId="{9C594662-0B9C-41D4-AB97-BD16455345B5}" type="pres">
      <dgm:prSet presAssocID="{EF351FD3-3C98-454E-BD0F-57DA1C432FBE}" presName="centerShape" presStyleLbl="node0" presStyleIdx="0" presStyleCnt="1"/>
      <dgm:spPr/>
      <dgm:t>
        <a:bodyPr/>
        <a:lstStyle/>
        <a:p>
          <a:endParaRPr lang="da-DK"/>
        </a:p>
      </dgm:t>
    </dgm:pt>
    <dgm:pt modelId="{D5F61158-5ECE-4887-B2DF-51A2FACA9E9E}" type="pres">
      <dgm:prSet presAssocID="{3D22EFC8-A1F1-4D64-B180-768995E08A40}" presName="Name9" presStyleLbl="parChTrans1D2" presStyleIdx="0" presStyleCnt="9"/>
      <dgm:spPr/>
      <dgm:t>
        <a:bodyPr/>
        <a:lstStyle/>
        <a:p>
          <a:endParaRPr lang="da-DK"/>
        </a:p>
      </dgm:t>
    </dgm:pt>
    <dgm:pt modelId="{79C6C602-3193-48E6-BB53-F92AC447DCBB}" type="pres">
      <dgm:prSet presAssocID="{3D22EFC8-A1F1-4D64-B180-768995E08A40}" presName="connTx" presStyleLbl="parChTrans1D2" presStyleIdx="0" presStyleCnt="9"/>
      <dgm:spPr/>
      <dgm:t>
        <a:bodyPr/>
        <a:lstStyle/>
        <a:p>
          <a:endParaRPr lang="da-DK"/>
        </a:p>
      </dgm:t>
    </dgm:pt>
    <dgm:pt modelId="{55479BB9-3E21-41D8-9031-8F6AF292890C}" type="pres">
      <dgm:prSet presAssocID="{B737244D-B70E-4170-B873-5535825BB004}" presName="node" presStyleLbl="node1" presStyleIdx="0" presStyleCnt="9">
        <dgm:presLayoutVars>
          <dgm:bulletEnabled val="1"/>
        </dgm:presLayoutVars>
      </dgm:prSet>
      <dgm:spPr/>
      <dgm:t>
        <a:bodyPr/>
        <a:lstStyle/>
        <a:p>
          <a:endParaRPr lang="da-DK"/>
        </a:p>
      </dgm:t>
    </dgm:pt>
    <dgm:pt modelId="{4BA33484-97F4-4F67-9E00-018342C71D0E}" type="pres">
      <dgm:prSet presAssocID="{EEAC5093-CD7B-45A7-A054-0AAAA6C93383}" presName="Name9" presStyleLbl="parChTrans1D2" presStyleIdx="1" presStyleCnt="9"/>
      <dgm:spPr/>
      <dgm:t>
        <a:bodyPr/>
        <a:lstStyle/>
        <a:p>
          <a:endParaRPr lang="da-DK"/>
        </a:p>
      </dgm:t>
    </dgm:pt>
    <dgm:pt modelId="{DD966072-13E3-4CAA-A9F2-E3EB2A7E7E0B}" type="pres">
      <dgm:prSet presAssocID="{EEAC5093-CD7B-45A7-A054-0AAAA6C93383}" presName="connTx" presStyleLbl="parChTrans1D2" presStyleIdx="1" presStyleCnt="9"/>
      <dgm:spPr/>
      <dgm:t>
        <a:bodyPr/>
        <a:lstStyle/>
        <a:p>
          <a:endParaRPr lang="da-DK"/>
        </a:p>
      </dgm:t>
    </dgm:pt>
    <dgm:pt modelId="{A0D77343-19F2-4571-9DDA-8EC2E41733B0}" type="pres">
      <dgm:prSet presAssocID="{111ADF86-B934-4D54-9515-B1EA1EDBD3AF}" presName="node" presStyleLbl="node1" presStyleIdx="1" presStyleCnt="9" custRadScaleRad="103094" custRadScaleInc="5412">
        <dgm:presLayoutVars>
          <dgm:bulletEnabled val="1"/>
        </dgm:presLayoutVars>
      </dgm:prSet>
      <dgm:spPr/>
      <dgm:t>
        <a:bodyPr/>
        <a:lstStyle/>
        <a:p>
          <a:endParaRPr lang="da-DK"/>
        </a:p>
      </dgm:t>
    </dgm:pt>
    <dgm:pt modelId="{81F94FB7-F419-46EF-A348-9C5B632080B1}" type="pres">
      <dgm:prSet presAssocID="{9F168319-9CE1-4736-A722-04FF9C54BFD2}" presName="Name9" presStyleLbl="parChTrans1D2" presStyleIdx="2" presStyleCnt="9"/>
      <dgm:spPr/>
      <dgm:t>
        <a:bodyPr/>
        <a:lstStyle/>
        <a:p>
          <a:endParaRPr lang="da-DK"/>
        </a:p>
      </dgm:t>
    </dgm:pt>
    <dgm:pt modelId="{8056A4B9-84D8-4CB0-9FD9-41F324099C14}" type="pres">
      <dgm:prSet presAssocID="{9F168319-9CE1-4736-A722-04FF9C54BFD2}" presName="connTx" presStyleLbl="parChTrans1D2" presStyleIdx="2" presStyleCnt="9"/>
      <dgm:spPr/>
      <dgm:t>
        <a:bodyPr/>
        <a:lstStyle/>
        <a:p>
          <a:endParaRPr lang="da-DK"/>
        </a:p>
      </dgm:t>
    </dgm:pt>
    <dgm:pt modelId="{34524E34-50AC-4147-A86C-91DF8F6422CE}" type="pres">
      <dgm:prSet presAssocID="{66BAA706-CBE7-4554-B5AB-C79E10DB1A14}" presName="node" presStyleLbl="node1" presStyleIdx="2" presStyleCnt="9">
        <dgm:presLayoutVars>
          <dgm:bulletEnabled val="1"/>
        </dgm:presLayoutVars>
      </dgm:prSet>
      <dgm:spPr/>
      <dgm:t>
        <a:bodyPr/>
        <a:lstStyle/>
        <a:p>
          <a:endParaRPr lang="da-DK"/>
        </a:p>
      </dgm:t>
    </dgm:pt>
    <dgm:pt modelId="{1B1052AC-D90D-4616-8496-FCD3787EDA2B}" type="pres">
      <dgm:prSet presAssocID="{D04E5653-46B9-46E1-B49B-8F0A3E96A0E0}" presName="Name9" presStyleLbl="parChTrans1D2" presStyleIdx="3" presStyleCnt="9"/>
      <dgm:spPr/>
      <dgm:t>
        <a:bodyPr/>
        <a:lstStyle/>
        <a:p>
          <a:endParaRPr lang="da-DK"/>
        </a:p>
      </dgm:t>
    </dgm:pt>
    <dgm:pt modelId="{771AAB87-9B3C-4682-94D1-6B9D56147BAE}" type="pres">
      <dgm:prSet presAssocID="{D04E5653-46B9-46E1-B49B-8F0A3E96A0E0}" presName="connTx" presStyleLbl="parChTrans1D2" presStyleIdx="3" presStyleCnt="9"/>
      <dgm:spPr/>
      <dgm:t>
        <a:bodyPr/>
        <a:lstStyle/>
        <a:p>
          <a:endParaRPr lang="da-DK"/>
        </a:p>
      </dgm:t>
    </dgm:pt>
    <dgm:pt modelId="{8155B2B6-93B3-4B88-9067-09DD418B7145}" type="pres">
      <dgm:prSet presAssocID="{6D256E5B-AA31-462D-8D98-CCB3FC3172AD}" presName="node" presStyleLbl="node1" presStyleIdx="3" presStyleCnt="9">
        <dgm:presLayoutVars>
          <dgm:bulletEnabled val="1"/>
        </dgm:presLayoutVars>
      </dgm:prSet>
      <dgm:spPr/>
      <dgm:t>
        <a:bodyPr/>
        <a:lstStyle/>
        <a:p>
          <a:endParaRPr lang="da-DK"/>
        </a:p>
      </dgm:t>
    </dgm:pt>
    <dgm:pt modelId="{26152C2D-DDAE-4FCC-B8CA-DDF6E13D2D61}" type="pres">
      <dgm:prSet presAssocID="{46706ACB-C8BF-4B58-B8ED-485733D1EDD5}" presName="Name9" presStyleLbl="parChTrans1D2" presStyleIdx="4" presStyleCnt="9"/>
      <dgm:spPr/>
      <dgm:t>
        <a:bodyPr/>
        <a:lstStyle/>
        <a:p>
          <a:endParaRPr lang="da-DK"/>
        </a:p>
      </dgm:t>
    </dgm:pt>
    <dgm:pt modelId="{9E5BC893-3609-42D3-8404-0DBFEC862A97}" type="pres">
      <dgm:prSet presAssocID="{46706ACB-C8BF-4B58-B8ED-485733D1EDD5}" presName="connTx" presStyleLbl="parChTrans1D2" presStyleIdx="4" presStyleCnt="9"/>
      <dgm:spPr/>
      <dgm:t>
        <a:bodyPr/>
        <a:lstStyle/>
        <a:p>
          <a:endParaRPr lang="da-DK"/>
        </a:p>
      </dgm:t>
    </dgm:pt>
    <dgm:pt modelId="{E43F9888-C889-4A45-88E2-C1BB99474BA3}" type="pres">
      <dgm:prSet presAssocID="{C5B04321-360C-4920-8CC3-9EE508CED783}" presName="node" presStyleLbl="node1" presStyleIdx="4" presStyleCnt="9">
        <dgm:presLayoutVars>
          <dgm:bulletEnabled val="1"/>
        </dgm:presLayoutVars>
      </dgm:prSet>
      <dgm:spPr/>
      <dgm:t>
        <a:bodyPr/>
        <a:lstStyle/>
        <a:p>
          <a:endParaRPr lang="da-DK"/>
        </a:p>
      </dgm:t>
    </dgm:pt>
    <dgm:pt modelId="{B345B6E9-58F6-45FE-8E6B-7BA8E0AC4772}" type="pres">
      <dgm:prSet presAssocID="{8634ED95-3EAC-49AC-8CA8-3BB36BD7A2FD}" presName="Name9" presStyleLbl="parChTrans1D2" presStyleIdx="5" presStyleCnt="9"/>
      <dgm:spPr/>
      <dgm:t>
        <a:bodyPr/>
        <a:lstStyle/>
        <a:p>
          <a:endParaRPr lang="da-DK"/>
        </a:p>
      </dgm:t>
    </dgm:pt>
    <dgm:pt modelId="{96BD32A1-8548-4896-B89A-42B2BDE06A29}" type="pres">
      <dgm:prSet presAssocID="{8634ED95-3EAC-49AC-8CA8-3BB36BD7A2FD}" presName="connTx" presStyleLbl="parChTrans1D2" presStyleIdx="5" presStyleCnt="9"/>
      <dgm:spPr/>
      <dgm:t>
        <a:bodyPr/>
        <a:lstStyle/>
        <a:p>
          <a:endParaRPr lang="da-DK"/>
        </a:p>
      </dgm:t>
    </dgm:pt>
    <dgm:pt modelId="{E26CC2BB-EE06-4266-9141-3AFA2D56C344}" type="pres">
      <dgm:prSet presAssocID="{53E24D70-6ED2-4634-A876-3D434EDFDA0F}" presName="node" presStyleLbl="node1" presStyleIdx="5" presStyleCnt="9" custRadScaleRad="99111" custRadScaleInc="4498">
        <dgm:presLayoutVars>
          <dgm:bulletEnabled val="1"/>
        </dgm:presLayoutVars>
      </dgm:prSet>
      <dgm:spPr/>
      <dgm:t>
        <a:bodyPr/>
        <a:lstStyle/>
        <a:p>
          <a:endParaRPr lang="da-DK"/>
        </a:p>
      </dgm:t>
    </dgm:pt>
    <dgm:pt modelId="{18A687D5-CD1C-4878-9D87-1466BA0DCFD0}" type="pres">
      <dgm:prSet presAssocID="{4C485583-46AB-485B-9764-4430A2560114}" presName="Name9" presStyleLbl="parChTrans1D2" presStyleIdx="6" presStyleCnt="9"/>
      <dgm:spPr/>
      <dgm:t>
        <a:bodyPr/>
        <a:lstStyle/>
        <a:p>
          <a:endParaRPr lang="da-DK"/>
        </a:p>
      </dgm:t>
    </dgm:pt>
    <dgm:pt modelId="{6FC1CD31-1559-4A03-B5BF-942D66E88345}" type="pres">
      <dgm:prSet presAssocID="{4C485583-46AB-485B-9764-4430A2560114}" presName="connTx" presStyleLbl="parChTrans1D2" presStyleIdx="6" presStyleCnt="9"/>
      <dgm:spPr/>
      <dgm:t>
        <a:bodyPr/>
        <a:lstStyle/>
        <a:p>
          <a:endParaRPr lang="da-DK"/>
        </a:p>
      </dgm:t>
    </dgm:pt>
    <dgm:pt modelId="{F7315D11-B835-47B8-8B64-906A0FE4CFCB}" type="pres">
      <dgm:prSet presAssocID="{C8FFB628-1620-4690-93C6-17DC8E33C926}" presName="node" presStyleLbl="node1" presStyleIdx="6" presStyleCnt="9">
        <dgm:presLayoutVars>
          <dgm:bulletEnabled val="1"/>
        </dgm:presLayoutVars>
      </dgm:prSet>
      <dgm:spPr/>
      <dgm:t>
        <a:bodyPr/>
        <a:lstStyle/>
        <a:p>
          <a:endParaRPr lang="da-DK"/>
        </a:p>
      </dgm:t>
    </dgm:pt>
    <dgm:pt modelId="{9F35DE7D-AC39-4448-A621-41FF7FA55600}" type="pres">
      <dgm:prSet presAssocID="{3B2A012D-24CF-4A80-9C27-70CE8B51F02E}" presName="Name9" presStyleLbl="parChTrans1D2" presStyleIdx="7" presStyleCnt="9"/>
      <dgm:spPr/>
      <dgm:t>
        <a:bodyPr/>
        <a:lstStyle/>
        <a:p>
          <a:endParaRPr lang="da-DK"/>
        </a:p>
      </dgm:t>
    </dgm:pt>
    <dgm:pt modelId="{EAA05CFE-5E5B-436D-B860-BB8A393143C1}" type="pres">
      <dgm:prSet presAssocID="{3B2A012D-24CF-4A80-9C27-70CE8B51F02E}" presName="connTx" presStyleLbl="parChTrans1D2" presStyleIdx="7" presStyleCnt="9"/>
      <dgm:spPr/>
      <dgm:t>
        <a:bodyPr/>
        <a:lstStyle/>
        <a:p>
          <a:endParaRPr lang="da-DK"/>
        </a:p>
      </dgm:t>
    </dgm:pt>
    <dgm:pt modelId="{C8481F9E-922A-4095-902A-139AA9121CAE}" type="pres">
      <dgm:prSet presAssocID="{13D9B493-7523-46F0-9784-1DB80022A35E}" presName="node" presStyleLbl="node1" presStyleIdx="7" presStyleCnt="9">
        <dgm:presLayoutVars>
          <dgm:bulletEnabled val="1"/>
        </dgm:presLayoutVars>
      </dgm:prSet>
      <dgm:spPr/>
      <dgm:t>
        <a:bodyPr/>
        <a:lstStyle/>
        <a:p>
          <a:endParaRPr lang="da-DK"/>
        </a:p>
      </dgm:t>
    </dgm:pt>
    <dgm:pt modelId="{D2BD1B94-0712-467D-A995-95DA5963EE94}" type="pres">
      <dgm:prSet presAssocID="{2641C69E-E67E-493B-95E8-D0D1D9C88E3A}" presName="Name9" presStyleLbl="parChTrans1D2" presStyleIdx="8" presStyleCnt="9"/>
      <dgm:spPr/>
      <dgm:t>
        <a:bodyPr/>
        <a:lstStyle/>
        <a:p>
          <a:endParaRPr lang="da-DK"/>
        </a:p>
      </dgm:t>
    </dgm:pt>
    <dgm:pt modelId="{AF75D544-6816-4439-8343-F447940100D7}" type="pres">
      <dgm:prSet presAssocID="{2641C69E-E67E-493B-95E8-D0D1D9C88E3A}" presName="connTx" presStyleLbl="parChTrans1D2" presStyleIdx="8" presStyleCnt="9"/>
      <dgm:spPr/>
      <dgm:t>
        <a:bodyPr/>
        <a:lstStyle/>
        <a:p>
          <a:endParaRPr lang="da-DK"/>
        </a:p>
      </dgm:t>
    </dgm:pt>
    <dgm:pt modelId="{606D458A-4EFB-496D-B51C-A1564450F88A}" type="pres">
      <dgm:prSet presAssocID="{3DEF2D5C-AEA1-438A-A1A6-4CF35F6B6D86}" presName="node" presStyleLbl="node1" presStyleIdx="8" presStyleCnt="9" custRadScaleRad="102573" custRadScaleInc="-3532">
        <dgm:presLayoutVars>
          <dgm:bulletEnabled val="1"/>
        </dgm:presLayoutVars>
      </dgm:prSet>
      <dgm:spPr/>
      <dgm:t>
        <a:bodyPr/>
        <a:lstStyle/>
        <a:p>
          <a:endParaRPr lang="da-DK"/>
        </a:p>
      </dgm:t>
    </dgm:pt>
  </dgm:ptLst>
  <dgm:cxnLst>
    <dgm:cxn modelId="{D17F0454-6068-4C6B-90E6-A8463574A8AE}" type="presOf" srcId="{2641C69E-E67E-493B-95E8-D0D1D9C88E3A}" destId="{AF75D544-6816-4439-8343-F447940100D7}" srcOrd="1" destOrd="0" presId="urn:microsoft.com/office/officeart/2005/8/layout/radial1"/>
    <dgm:cxn modelId="{8400AFDE-D01C-44A9-B4AB-137FD1BC670C}" type="presOf" srcId="{EF351FD3-3C98-454E-BD0F-57DA1C432FBE}" destId="{9C594662-0B9C-41D4-AB97-BD16455345B5}" srcOrd="0" destOrd="0" presId="urn:microsoft.com/office/officeart/2005/8/layout/radial1"/>
    <dgm:cxn modelId="{080CE8CB-A3CA-472F-990B-256784ED6666}" srcId="{EF351FD3-3C98-454E-BD0F-57DA1C432FBE}" destId="{3DEF2D5C-AEA1-438A-A1A6-4CF35F6B6D86}" srcOrd="8" destOrd="0" parTransId="{2641C69E-E67E-493B-95E8-D0D1D9C88E3A}" sibTransId="{23C70012-51B3-4E66-8875-65B7BEBEA412}"/>
    <dgm:cxn modelId="{D5687C89-5ED6-47F2-B2B3-15D876AB26EE}" type="presOf" srcId="{53E24D70-6ED2-4634-A876-3D434EDFDA0F}" destId="{E26CC2BB-EE06-4266-9141-3AFA2D56C344}" srcOrd="0" destOrd="0" presId="urn:microsoft.com/office/officeart/2005/8/layout/radial1"/>
    <dgm:cxn modelId="{7E8A60AB-7A48-4D08-A126-C983793C8E5A}" type="presOf" srcId="{8634ED95-3EAC-49AC-8CA8-3BB36BD7A2FD}" destId="{B345B6E9-58F6-45FE-8E6B-7BA8E0AC4772}" srcOrd="0" destOrd="0" presId="urn:microsoft.com/office/officeart/2005/8/layout/radial1"/>
    <dgm:cxn modelId="{A9CE7BF5-1F05-4E44-8166-2F309500D454}" type="presOf" srcId="{3DEF2D5C-AEA1-438A-A1A6-4CF35F6B6D86}" destId="{606D458A-4EFB-496D-B51C-A1564450F88A}" srcOrd="0" destOrd="0" presId="urn:microsoft.com/office/officeart/2005/8/layout/radial1"/>
    <dgm:cxn modelId="{AD3ABB30-10B7-4700-A727-1495C9A61941}" type="presOf" srcId="{D04E5653-46B9-46E1-B49B-8F0A3E96A0E0}" destId="{771AAB87-9B3C-4682-94D1-6B9D56147BAE}" srcOrd="1" destOrd="0" presId="urn:microsoft.com/office/officeart/2005/8/layout/radial1"/>
    <dgm:cxn modelId="{9A2B35EB-B152-4201-9E45-A458C598C7E2}" srcId="{EF351FD3-3C98-454E-BD0F-57DA1C432FBE}" destId="{B737244D-B70E-4170-B873-5535825BB004}" srcOrd="0" destOrd="0" parTransId="{3D22EFC8-A1F1-4D64-B180-768995E08A40}" sibTransId="{FEADC9FC-ED54-4590-93DA-2734B4A57F5C}"/>
    <dgm:cxn modelId="{C5AB2F47-0D0D-43F2-8371-9B117B9E2FD0}" type="presOf" srcId="{46706ACB-C8BF-4B58-B8ED-485733D1EDD5}" destId="{9E5BC893-3609-42D3-8404-0DBFEC862A97}" srcOrd="1" destOrd="0" presId="urn:microsoft.com/office/officeart/2005/8/layout/radial1"/>
    <dgm:cxn modelId="{38F1D4C8-9837-4B7C-864D-1D4042CC095F}" type="presOf" srcId="{A588B8C8-BB39-4B34-A7AA-412B65495B69}" destId="{62DFE666-8630-4DD0-9AE7-7726CC1B0412}" srcOrd="0" destOrd="0" presId="urn:microsoft.com/office/officeart/2005/8/layout/radial1"/>
    <dgm:cxn modelId="{C35161AF-8BB6-4429-BD56-5D307A2C52A6}" type="presOf" srcId="{4C485583-46AB-485B-9764-4430A2560114}" destId="{6FC1CD31-1559-4A03-B5BF-942D66E88345}" srcOrd="1" destOrd="0" presId="urn:microsoft.com/office/officeart/2005/8/layout/radial1"/>
    <dgm:cxn modelId="{4679DA76-D078-442B-95E4-BC02AAAE0BB5}" srcId="{EF351FD3-3C98-454E-BD0F-57DA1C432FBE}" destId="{13D9B493-7523-46F0-9784-1DB80022A35E}" srcOrd="7" destOrd="0" parTransId="{3B2A012D-24CF-4A80-9C27-70CE8B51F02E}" sibTransId="{90ECE539-608C-4611-BD4D-DEBED7E7C9AA}"/>
    <dgm:cxn modelId="{6B1CB970-910F-4274-B219-25EB23F8F77B}" type="presOf" srcId="{C5B04321-360C-4920-8CC3-9EE508CED783}" destId="{E43F9888-C889-4A45-88E2-C1BB99474BA3}" srcOrd="0" destOrd="0" presId="urn:microsoft.com/office/officeart/2005/8/layout/radial1"/>
    <dgm:cxn modelId="{D46D6DFB-9364-465A-8657-A59BF9CDAE13}" type="presOf" srcId="{C8FFB628-1620-4690-93C6-17DC8E33C926}" destId="{F7315D11-B835-47B8-8B64-906A0FE4CFCB}" srcOrd="0" destOrd="0" presId="urn:microsoft.com/office/officeart/2005/8/layout/radial1"/>
    <dgm:cxn modelId="{D056B19E-2532-42AE-AFD9-745688CE92D4}" type="presOf" srcId="{13D9B493-7523-46F0-9784-1DB80022A35E}" destId="{C8481F9E-922A-4095-902A-139AA9121CAE}" srcOrd="0" destOrd="0" presId="urn:microsoft.com/office/officeart/2005/8/layout/radial1"/>
    <dgm:cxn modelId="{5681BC9F-3F0F-4F7D-B9E9-A4CC48341B31}" srcId="{A588B8C8-BB39-4B34-A7AA-412B65495B69}" destId="{8EBDD44E-28CC-475E-88D6-862A050AEB94}" srcOrd="1" destOrd="0" parTransId="{D06744B7-274F-49D7-95AD-FB11C15998C8}" sibTransId="{7675D387-B527-4EC3-B335-7A7FB69B92BE}"/>
    <dgm:cxn modelId="{CD257F19-E434-4234-A234-C66B51CBDD7B}" type="presOf" srcId="{3D22EFC8-A1F1-4D64-B180-768995E08A40}" destId="{D5F61158-5ECE-4887-B2DF-51A2FACA9E9E}" srcOrd="0" destOrd="0" presId="urn:microsoft.com/office/officeart/2005/8/layout/radial1"/>
    <dgm:cxn modelId="{431FFD9E-4D49-4EB4-A829-FEAE6C85EFAF}" srcId="{EF351FD3-3C98-454E-BD0F-57DA1C432FBE}" destId="{66BAA706-CBE7-4554-B5AB-C79E10DB1A14}" srcOrd="2" destOrd="0" parTransId="{9F168319-9CE1-4736-A722-04FF9C54BFD2}" sibTransId="{5E39C521-3C00-4A15-935D-951C16E77925}"/>
    <dgm:cxn modelId="{C8576876-4722-4A68-887E-36BA4AE37C68}" srcId="{EF351FD3-3C98-454E-BD0F-57DA1C432FBE}" destId="{C8FFB628-1620-4690-93C6-17DC8E33C926}" srcOrd="6" destOrd="0" parTransId="{4C485583-46AB-485B-9764-4430A2560114}" sibTransId="{6EA5EDC6-10E0-40BD-90F0-C9B6C9F090A7}"/>
    <dgm:cxn modelId="{9D194C63-E913-45E4-8665-F066330D5305}" type="presOf" srcId="{6D256E5B-AA31-462D-8D98-CCB3FC3172AD}" destId="{8155B2B6-93B3-4B88-9067-09DD418B7145}" srcOrd="0" destOrd="0" presId="urn:microsoft.com/office/officeart/2005/8/layout/radial1"/>
    <dgm:cxn modelId="{C077DD69-DC27-411D-BE20-A2FD5E871523}" type="presOf" srcId="{9F168319-9CE1-4736-A722-04FF9C54BFD2}" destId="{8056A4B9-84D8-4CB0-9FD9-41F324099C14}" srcOrd="1" destOrd="0" presId="urn:microsoft.com/office/officeart/2005/8/layout/radial1"/>
    <dgm:cxn modelId="{CF185668-C119-47B0-BC40-06D9477183D5}" type="presOf" srcId="{3B2A012D-24CF-4A80-9C27-70CE8B51F02E}" destId="{9F35DE7D-AC39-4448-A621-41FF7FA55600}" srcOrd="0" destOrd="0" presId="urn:microsoft.com/office/officeart/2005/8/layout/radial1"/>
    <dgm:cxn modelId="{C82E60F2-4DCD-43B4-9B30-9E9930CC4482}" type="presOf" srcId="{EEAC5093-CD7B-45A7-A054-0AAAA6C93383}" destId="{4BA33484-97F4-4F67-9E00-018342C71D0E}" srcOrd="0" destOrd="0" presId="urn:microsoft.com/office/officeart/2005/8/layout/radial1"/>
    <dgm:cxn modelId="{32386790-09C2-4157-BC84-EF776446E31C}" srcId="{EF351FD3-3C98-454E-BD0F-57DA1C432FBE}" destId="{6D256E5B-AA31-462D-8D98-CCB3FC3172AD}" srcOrd="3" destOrd="0" parTransId="{D04E5653-46B9-46E1-B49B-8F0A3E96A0E0}" sibTransId="{A0BD3121-9A64-4CB6-87BD-CF812E3D314F}"/>
    <dgm:cxn modelId="{BBBC121B-2223-45EB-890B-8056D5CCB0F3}" type="presOf" srcId="{3D22EFC8-A1F1-4D64-B180-768995E08A40}" destId="{79C6C602-3193-48E6-BB53-F92AC447DCBB}" srcOrd="1" destOrd="0" presId="urn:microsoft.com/office/officeart/2005/8/layout/radial1"/>
    <dgm:cxn modelId="{B5E5D446-9E3D-4625-8E0E-60B5DDDE2657}" type="presOf" srcId="{EEAC5093-CD7B-45A7-A054-0AAAA6C93383}" destId="{DD966072-13E3-4CAA-A9F2-E3EB2A7E7E0B}" srcOrd="1" destOrd="0" presId="urn:microsoft.com/office/officeart/2005/8/layout/radial1"/>
    <dgm:cxn modelId="{6079B2A4-148C-4364-A9D8-8229B5DBE965}" type="presOf" srcId="{9F168319-9CE1-4736-A722-04FF9C54BFD2}" destId="{81F94FB7-F419-46EF-A348-9C5B632080B1}" srcOrd="0" destOrd="0" presId="urn:microsoft.com/office/officeart/2005/8/layout/radial1"/>
    <dgm:cxn modelId="{F45ADC1E-7950-4058-80A2-8EF14F2C9448}" type="presOf" srcId="{2641C69E-E67E-493B-95E8-D0D1D9C88E3A}" destId="{D2BD1B94-0712-467D-A995-95DA5963EE94}" srcOrd="0" destOrd="0" presId="urn:microsoft.com/office/officeart/2005/8/layout/radial1"/>
    <dgm:cxn modelId="{86D11984-14D4-4987-8FAD-92E2FA4DC31F}" type="presOf" srcId="{B737244D-B70E-4170-B873-5535825BB004}" destId="{55479BB9-3E21-41D8-9031-8F6AF292890C}" srcOrd="0" destOrd="0" presId="urn:microsoft.com/office/officeart/2005/8/layout/radial1"/>
    <dgm:cxn modelId="{6B045604-4801-443E-9E00-695740AC9346}" srcId="{A588B8C8-BB39-4B34-A7AA-412B65495B69}" destId="{EF351FD3-3C98-454E-BD0F-57DA1C432FBE}" srcOrd="0" destOrd="0" parTransId="{BDF75B4B-D2DF-413D-A952-21424D9B5488}" sibTransId="{0F1165C0-D97D-4C58-BFFF-6B25C4A7D95E}"/>
    <dgm:cxn modelId="{A957314F-8ABC-4EF2-81F7-789C32282977}" srcId="{EF351FD3-3C98-454E-BD0F-57DA1C432FBE}" destId="{53E24D70-6ED2-4634-A876-3D434EDFDA0F}" srcOrd="5" destOrd="0" parTransId="{8634ED95-3EAC-49AC-8CA8-3BB36BD7A2FD}" sibTransId="{18F03C8C-5EBD-4121-8731-F3CF57BDBC3F}"/>
    <dgm:cxn modelId="{2C4C3F6B-1BDD-4441-9684-20EFFC9A71D2}" type="presOf" srcId="{111ADF86-B934-4D54-9515-B1EA1EDBD3AF}" destId="{A0D77343-19F2-4571-9DDA-8EC2E41733B0}" srcOrd="0" destOrd="0" presId="urn:microsoft.com/office/officeart/2005/8/layout/radial1"/>
    <dgm:cxn modelId="{901A2883-8225-458D-BA5A-4B76D6ED46C2}" srcId="{EF351FD3-3C98-454E-BD0F-57DA1C432FBE}" destId="{111ADF86-B934-4D54-9515-B1EA1EDBD3AF}" srcOrd="1" destOrd="0" parTransId="{EEAC5093-CD7B-45A7-A054-0AAAA6C93383}" sibTransId="{59911315-A1B4-440D-9B23-5599525AF446}"/>
    <dgm:cxn modelId="{6CD85FE3-BBF8-456B-8755-C68DA523FC82}" srcId="{A588B8C8-BB39-4B34-A7AA-412B65495B69}" destId="{765CC009-F1F7-441A-8BC2-4F2B73B936C8}" srcOrd="2" destOrd="0" parTransId="{428F3F5D-D58D-4005-8806-6C9177E75433}" sibTransId="{D4FCCE70-2C97-4D5E-B457-1DC57D78DBC5}"/>
    <dgm:cxn modelId="{7C9BD133-BD51-44EF-A782-818CCE335ABF}" srcId="{EF351FD3-3C98-454E-BD0F-57DA1C432FBE}" destId="{C5B04321-360C-4920-8CC3-9EE508CED783}" srcOrd="4" destOrd="0" parTransId="{46706ACB-C8BF-4B58-B8ED-485733D1EDD5}" sibTransId="{3AAA86ED-472B-410F-AD99-10E03CC390D2}"/>
    <dgm:cxn modelId="{A15315DB-4957-4A97-8935-26DFAA47EA7A}" type="presOf" srcId="{46706ACB-C8BF-4B58-B8ED-485733D1EDD5}" destId="{26152C2D-DDAE-4FCC-B8CA-DDF6E13D2D61}" srcOrd="0" destOrd="0" presId="urn:microsoft.com/office/officeart/2005/8/layout/radial1"/>
    <dgm:cxn modelId="{DC7C8EFF-E600-4C19-9E8D-7029728BAD63}" type="presOf" srcId="{8634ED95-3EAC-49AC-8CA8-3BB36BD7A2FD}" destId="{96BD32A1-8548-4896-B89A-42B2BDE06A29}" srcOrd="1" destOrd="0" presId="urn:microsoft.com/office/officeart/2005/8/layout/radial1"/>
    <dgm:cxn modelId="{880B72C9-060E-4F7C-8113-0011B9B0CE6D}" type="presOf" srcId="{D04E5653-46B9-46E1-B49B-8F0A3E96A0E0}" destId="{1B1052AC-D90D-4616-8496-FCD3787EDA2B}" srcOrd="0" destOrd="0" presId="urn:microsoft.com/office/officeart/2005/8/layout/radial1"/>
    <dgm:cxn modelId="{0ED4990B-62E6-43E3-8192-023B511DAC94}" type="presOf" srcId="{3B2A012D-24CF-4A80-9C27-70CE8B51F02E}" destId="{EAA05CFE-5E5B-436D-B860-BB8A393143C1}" srcOrd="1" destOrd="0" presId="urn:microsoft.com/office/officeart/2005/8/layout/radial1"/>
    <dgm:cxn modelId="{6773C9C4-B3E2-4FB2-9C8F-F7CE5CCB768E}" type="presOf" srcId="{66BAA706-CBE7-4554-B5AB-C79E10DB1A14}" destId="{34524E34-50AC-4147-A86C-91DF8F6422CE}" srcOrd="0" destOrd="0" presId="urn:microsoft.com/office/officeart/2005/8/layout/radial1"/>
    <dgm:cxn modelId="{08858056-E5BD-4398-B68E-270AB2177510}" type="presOf" srcId="{4C485583-46AB-485B-9764-4430A2560114}" destId="{18A687D5-CD1C-4878-9D87-1466BA0DCFD0}" srcOrd="0" destOrd="0" presId="urn:microsoft.com/office/officeart/2005/8/layout/radial1"/>
    <dgm:cxn modelId="{DB74AE9B-5061-40C2-B3F3-A6263E94F60D}" type="presParOf" srcId="{62DFE666-8630-4DD0-9AE7-7726CC1B0412}" destId="{9C594662-0B9C-41D4-AB97-BD16455345B5}" srcOrd="0" destOrd="0" presId="urn:microsoft.com/office/officeart/2005/8/layout/radial1"/>
    <dgm:cxn modelId="{A2E7298E-25E5-43D4-8E6F-6D42B574D844}" type="presParOf" srcId="{62DFE666-8630-4DD0-9AE7-7726CC1B0412}" destId="{D5F61158-5ECE-4887-B2DF-51A2FACA9E9E}" srcOrd="1" destOrd="0" presId="urn:microsoft.com/office/officeart/2005/8/layout/radial1"/>
    <dgm:cxn modelId="{A5C104A5-DF93-4631-A7D0-530B8297D581}" type="presParOf" srcId="{D5F61158-5ECE-4887-B2DF-51A2FACA9E9E}" destId="{79C6C602-3193-48E6-BB53-F92AC447DCBB}" srcOrd="0" destOrd="0" presId="urn:microsoft.com/office/officeart/2005/8/layout/radial1"/>
    <dgm:cxn modelId="{CF79D46E-F322-413B-AA24-9BB2292A2CB3}" type="presParOf" srcId="{62DFE666-8630-4DD0-9AE7-7726CC1B0412}" destId="{55479BB9-3E21-41D8-9031-8F6AF292890C}" srcOrd="2" destOrd="0" presId="urn:microsoft.com/office/officeart/2005/8/layout/radial1"/>
    <dgm:cxn modelId="{67EA1228-C809-4F3E-8975-A79537B9E1CA}" type="presParOf" srcId="{62DFE666-8630-4DD0-9AE7-7726CC1B0412}" destId="{4BA33484-97F4-4F67-9E00-018342C71D0E}" srcOrd="3" destOrd="0" presId="urn:microsoft.com/office/officeart/2005/8/layout/radial1"/>
    <dgm:cxn modelId="{6AEBF753-8CFE-48C2-985F-0D82BE8B8A68}" type="presParOf" srcId="{4BA33484-97F4-4F67-9E00-018342C71D0E}" destId="{DD966072-13E3-4CAA-A9F2-E3EB2A7E7E0B}" srcOrd="0" destOrd="0" presId="urn:microsoft.com/office/officeart/2005/8/layout/radial1"/>
    <dgm:cxn modelId="{56C9066F-405B-4B5F-87D2-DD6AF8F52F79}" type="presParOf" srcId="{62DFE666-8630-4DD0-9AE7-7726CC1B0412}" destId="{A0D77343-19F2-4571-9DDA-8EC2E41733B0}" srcOrd="4" destOrd="0" presId="urn:microsoft.com/office/officeart/2005/8/layout/radial1"/>
    <dgm:cxn modelId="{3C04E814-9BE3-49A3-BD7C-1CFCD6EBC4A8}" type="presParOf" srcId="{62DFE666-8630-4DD0-9AE7-7726CC1B0412}" destId="{81F94FB7-F419-46EF-A348-9C5B632080B1}" srcOrd="5" destOrd="0" presId="urn:microsoft.com/office/officeart/2005/8/layout/radial1"/>
    <dgm:cxn modelId="{E041668F-152F-4776-9E5C-36F9ECCE630D}" type="presParOf" srcId="{81F94FB7-F419-46EF-A348-9C5B632080B1}" destId="{8056A4B9-84D8-4CB0-9FD9-41F324099C14}" srcOrd="0" destOrd="0" presId="urn:microsoft.com/office/officeart/2005/8/layout/radial1"/>
    <dgm:cxn modelId="{5F558E93-88D8-40AE-99BA-6CEF2E492138}" type="presParOf" srcId="{62DFE666-8630-4DD0-9AE7-7726CC1B0412}" destId="{34524E34-50AC-4147-A86C-91DF8F6422CE}" srcOrd="6" destOrd="0" presId="urn:microsoft.com/office/officeart/2005/8/layout/radial1"/>
    <dgm:cxn modelId="{E0176A21-2D37-42B5-AD2D-6203271B6222}" type="presParOf" srcId="{62DFE666-8630-4DD0-9AE7-7726CC1B0412}" destId="{1B1052AC-D90D-4616-8496-FCD3787EDA2B}" srcOrd="7" destOrd="0" presId="urn:microsoft.com/office/officeart/2005/8/layout/radial1"/>
    <dgm:cxn modelId="{CB3FBBD5-161D-46FA-A088-8A3D0B398FE0}" type="presParOf" srcId="{1B1052AC-D90D-4616-8496-FCD3787EDA2B}" destId="{771AAB87-9B3C-4682-94D1-6B9D56147BAE}" srcOrd="0" destOrd="0" presId="urn:microsoft.com/office/officeart/2005/8/layout/radial1"/>
    <dgm:cxn modelId="{D3767622-0F94-45B7-9BF5-1F08372390D0}" type="presParOf" srcId="{62DFE666-8630-4DD0-9AE7-7726CC1B0412}" destId="{8155B2B6-93B3-4B88-9067-09DD418B7145}" srcOrd="8" destOrd="0" presId="urn:microsoft.com/office/officeart/2005/8/layout/radial1"/>
    <dgm:cxn modelId="{10E14802-3834-4592-BEDF-543B10D3EA82}" type="presParOf" srcId="{62DFE666-8630-4DD0-9AE7-7726CC1B0412}" destId="{26152C2D-DDAE-4FCC-B8CA-DDF6E13D2D61}" srcOrd="9" destOrd="0" presId="urn:microsoft.com/office/officeart/2005/8/layout/radial1"/>
    <dgm:cxn modelId="{1E4BA554-FCFA-43F8-BD74-0D95440A8E7C}" type="presParOf" srcId="{26152C2D-DDAE-4FCC-B8CA-DDF6E13D2D61}" destId="{9E5BC893-3609-42D3-8404-0DBFEC862A97}" srcOrd="0" destOrd="0" presId="urn:microsoft.com/office/officeart/2005/8/layout/radial1"/>
    <dgm:cxn modelId="{A5CBF72D-6572-4030-B0D7-325CA4BA326F}" type="presParOf" srcId="{62DFE666-8630-4DD0-9AE7-7726CC1B0412}" destId="{E43F9888-C889-4A45-88E2-C1BB99474BA3}" srcOrd="10" destOrd="0" presId="urn:microsoft.com/office/officeart/2005/8/layout/radial1"/>
    <dgm:cxn modelId="{B519E660-7FFF-4FD9-B6E2-C1E6F5DC27CE}" type="presParOf" srcId="{62DFE666-8630-4DD0-9AE7-7726CC1B0412}" destId="{B345B6E9-58F6-45FE-8E6B-7BA8E0AC4772}" srcOrd="11" destOrd="0" presId="urn:microsoft.com/office/officeart/2005/8/layout/radial1"/>
    <dgm:cxn modelId="{9696D5F3-5B52-403E-8633-D338E3121DBC}" type="presParOf" srcId="{B345B6E9-58F6-45FE-8E6B-7BA8E0AC4772}" destId="{96BD32A1-8548-4896-B89A-42B2BDE06A29}" srcOrd="0" destOrd="0" presId="urn:microsoft.com/office/officeart/2005/8/layout/radial1"/>
    <dgm:cxn modelId="{07DC90CC-F385-4734-99BF-01FFF35620D8}" type="presParOf" srcId="{62DFE666-8630-4DD0-9AE7-7726CC1B0412}" destId="{E26CC2BB-EE06-4266-9141-3AFA2D56C344}" srcOrd="12" destOrd="0" presId="urn:microsoft.com/office/officeart/2005/8/layout/radial1"/>
    <dgm:cxn modelId="{F1C89B23-08BE-46D4-AE68-11945B87F881}" type="presParOf" srcId="{62DFE666-8630-4DD0-9AE7-7726CC1B0412}" destId="{18A687D5-CD1C-4878-9D87-1466BA0DCFD0}" srcOrd="13" destOrd="0" presId="urn:microsoft.com/office/officeart/2005/8/layout/radial1"/>
    <dgm:cxn modelId="{47C4D1F3-DFD4-4BDD-92FB-D5E06DB485C4}" type="presParOf" srcId="{18A687D5-CD1C-4878-9D87-1466BA0DCFD0}" destId="{6FC1CD31-1559-4A03-B5BF-942D66E88345}" srcOrd="0" destOrd="0" presId="urn:microsoft.com/office/officeart/2005/8/layout/radial1"/>
    <dgm:cxn modelId="{29AEEF12-C178-47C0-92C5-201531B08354}" type="presParOf" srcId="{62DFE666-8630-4DD0-9AE7-7726CC1B0412}" destId="{F7315D11-B835-47B8-8B64-906A0FE4CFCB}" srcOrd="14" destOrd="0" presId="urn:microsoft.com/office/officeart/2005/8/layout/radial1"/>
    <dgm:cxn modelId="{1C1A16C0-F002-4AEA-A126-4F5D8DAC7B34}" type="presParOf" srcId="{62DFE666-8630-4DD0-9AE7-7726CC1B0412}" destId="{9F35DE7D-AC39-4448-A621-41FF7FA55600}" srcOrd="15" destOrd="0" presId="urn:microsoft.com/office/officeart/2005/8/layout/radial1"/>
    <dgm:cxn modelId="{D2BA4C0A-0EB5-4E2C-B1F7-B3FE3A1A8A16}" type="presParOf" srcId="{9F35DE7D-AC39-4448-A621-41FF7FA55600}" destId="{EAA05CFE-5E5B-436D-B860-BB8A393143C1}" srcOrd="0" destOrd="0" presId="urn:microsoft.com/office/officeart/2005/8/layout/radial1"/>
    <dgm:cxn modelId="{4F0DED69-C429-404D-AC21-93C046112BFB}" type="presParOf" srcId="{62DFE666-8630-4DD0-9AE7-7726CC1B0412}" destId="{C8481F9E-922A-4095-902A-139AA9121CAE}" srcOrd="16" destOrd="0" presId="urn:microsoft.com/office/officeart/2005/8/layout/radial1"/>
    <dgm:cxn modelId="{21815497-2F60-4C10-B1C9-EA4D536C9537}" type="presParOf" srcId="{62DFE666-8630-4DD0-9AE7-7726CC1B0412}" destId="{D2BD1B94-0712-467D-A995-95DA5963EE94}" srcOrd="17" destOrd="0" presId="urn:microsoft.com/office/officeart/2005/8/layout/radial1"/>
    <dgm:cxn modelId="{3F3AA639-65E5-40E4-9357-2041147D5218}" type="presParOf" srcId="{D2BD1B94-0712-467D-A995-95DA5963EE94}" destId="{AF75D544-6816-4439-8343-F447940100D7}" srcOrd="0" destOrd="0" presId="urn:microsoft.com/office/officeart/2005/8/layout/radial1"/>
    <dgm:cxn modelId="{65C7E57E-2E53-4FCE-9B7B-FE5208A017D2}" type="presParOf" srcId="{62DFE666-8630-4DD0-9AE7-7726CC1B0412}" destId="{606D458A-4EFB-496D-B51C-A1564450F88A}" srcOrd="18" destOrd="0" presId="urn:microsoft.com/office/officeart/2005/8/layout/radial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61787-260D-447F-9F0B-2E3D644F283C}">
      <dsp:nvSpPr>
        <dsp:cNvPr id="0" name=""/>
        <dsp:cNvSpPr/>
      </dsp:nvSpPr>
      <dsp:spPr>
        <a:xfrm>
          <a:off x="1863" y="1467159"/>
          <a:ext cx="2311505" cy="2062832"/>
        </a:xfrm>
        <a:prstGeom prst="ellipse">
          <a:avLst/>
        </a:prstGeom>
        <a:no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a-DK" sz="1700" b="1" kern="1200" dirty="0" smtClean="0">
              <a:solidFill>
                <a:schemeClr val="tx1"/>
              </a:solidFill>
            </a:rPr>
            <a:t>Ønske om  tværgående samarbejde i Kalundborg</a:t>
          </a:r>
          <a:endParaRPr lang="da-DK" sz="1700" b="1" kern="1200" dirty="0">
            <a:solidFill>
              <a:schemeClr val="tx1"/>
            </a:solidFill>
          </a:endParaRPr>
        </a:p>
      </dsp:txBody>
      <dsp:txXfrm>
        <a:off x="340375" y="1769254"/>
        <a:ext cx="1634481" cy="1458642"/>
      </dsp:txXfrm>
    </dsp:sp>
    <dsp:sp modelId="{AF26ECE3-2664-4767-AFD0-BEBEF79440C2}">
      <dsp:nvSpPr>
        <dsp:cNvPr id="0" name=""/>
        <dsp:cNvSpPr/>
      </dsp:nvSpPr>
      <dsp:spPr>
        <a:xfrm>
          <a:off x="2470924" y="2091615"/>
          <a:ext cx="563789" cy="81392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da-DK" sz="900" kern="1200" dirty="0"/>
        </a:p>
      </dsp:txBody>
      <dsp:txXfrm>
        <a:off x="2545654" y="2432273"/>
        <a:ext cx="414329" cy="132604"/>
      </dsp:txXfrm>
    </dsp:sp>
    <dsp:sp modelId="{66BB6E0D-18BC-41BC-95D4-A27F5A000E82}">
      <dsp:nvSpPr>
        <dsp:cNvPr id="0" name=""/>
        <dsp:cNvSpPr/>
      </dsp:nvSpPr>
      <dsp:spPr>
        <a:xfrm>
          <a:off x="3192270" y="1449386"/>
          <a:ext cx="2332539" cy="2098379"/>
        </a:xfrm>
        <a:prstGeom prst="ellipse">
          <a:avLst/>
        </a:prstGeom>
        <a:no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a-DK" sz="1700" b="1" kern="1200" dirty="0" smtClean="0">
              <a:solidFill>
                <a:schemeClr val="tx1"/>
              </a:solidFill>
            </a:rPr>
            <a:t>Gode erfaringer fra projektet i Sorø</a:t>
          </a:r>
          <a:endParaRPr lang="da-DK" sz="1700" b="1" kern="1200" dirty="0">
            <a:solidFill>
              <a:schemeClr val="tx1"/>
            </a:solidFill>
          </a:endParaRPr>
        </a:p>
      </dsp:txBody>
      <dsp:txXfrm>
        <a:off x="3533862" y="1756686"/>
        <a:ext cx="1649355" cy="1483779"/>
      </dsp:txXfrm>
    </dsp:sp>
    <dsp:sp modelId="{6245C247-823D-4261-B558-4E0CD77B884D}">
      <dsp:nvSpPr>
        <dsp:cNvPr id="0" name=""/>
        <dsp:cNvSpPr/>
      </dsp:nvSpPr>
      <dsp:spPr>
        <a:xfrm>
          <a:off x="5682364" y="2206113"/>
          <a:ext cx="624043" cy="584924"/>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da-DK" sz="2400" kern="1200" dirty="0"/>
        </a:p>
      </dsp:txBody>
      <dsp:txXfrm>
        <a:off x="5765081" y="2326607"/>
        <a:ext cx="458609" cy="343936"/>
      </dsp:txXfrm>
    </dsp:sp>
    <dsp:sp modelId="{D98C17D5-5E55-48E1-AAE5-4D4FC0155180}">
      <dsp:nvSpPr>
        <dsp:cNvPr id="0" name=""/>
        <dsp:cNvSpPr/>
      </dsp:nvSpPr>
      <dsp:spPr>
        <a:xfrm>
          <a:off x="6463963" y="1468459"/>
          <a:ext cx="2267828" cy="2060232"/>
        </a:xfrm>
        <a:prstGeom prst="ellipse">
          <a:avLst/>
        </a:prstGeom>
        <a:no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a-DK" sz="1700" b="1" kern="1200" dirty="0" smtClean="0">
              <a:solidFill>
                <a:schemeClr val="tx1"/>
              </a:solidFill>
            </a:rPr>
            <a:t>En nem og hurtig rammesætning, igangsættelse og implementering?</a:t>
          </a:r>
          <a:endParaRPr lang="da-DK" sz="1700" b="1" kern="1200" dirty="0">
            <a:solidFill>
              <a:schemeClr val="tx1"/>
            </a:solidFill>
          </a:endParaRPr>
        </a:p>
      </dsp:txBody>
      <dsp:txXfrm>
        <a:off x="6796079" y="1770173"/>
        <a:ext cx="1603596" cy="14568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35DED-FD94-4459-806A-B0482E3AF8D1}">
      <dsp:nvSpPr>
        <dsp:cNvPr id="0" name=""/>
        <dsp:cNvSpPr/>
      </dsp:nvSpPr>
      <dsp:spPr>
        <a:xfrm>
          <a:off x="4270704" y="986822"/>
          <a:ext cx="2563345" cy="25633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7A39D2-2F4B-4BCA-B499-736A6E3B7023}">
      <dsp:nvSpPr>
        <dsp:cNvPr id="0" name=""/>
        <dsp:cNvSpPr/>
      </dsp:nvSpPr>
      <dsp:spPr>
        <a:xfrm>
          <a:off x="4536513" y="648073"/>
          <a:ext cx="3436963" cy="3240805"/>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a-DK" sz="1700" b="1" kern="1200" dirty="0" smtClean="0"/>
            <a:t>Vi skal og vil bruge vores gode erfaringer fra Sorø, men en ny organisation kræver en ny proces hvor vi giver plads til dialog og tid til at skabe ejerskab og nye bæredygtige lokale løsninger</a:t>
          </a:r>
          <a:endParaRPr lang="da-DK" sz="1700" kern="1200" dirty="0"/>
        </a:p>
      </dsp:txBody>
      <dsp:txXfrm>
        <a:off x="5028209" y="1111133"/>
        <a:ext cx="2455207" cy="2314687"/>
      </dsp:txXfrm>
    </dsp:sp>
    <dsp:sp modelId="{3C27EDD8-57FF-4F95-9F3F-FA7F9CEFDB4E}">
      <dsp:nvSpPr>
        <dsp:cNvPr id="0" name=""/>
        <dsp:cNvSpPr/>
      </dsp:nvSpPr>
      <dsp:spPr>
        <a:xfrm rot="2700000">
          <a:off x="1622193" y="986536"/>
          <a:ext cx="2563430" cy="2563430"/>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77406D-6123-491C-A792-67B2AAA3F1FA}">
      <dsp:nvSpPr>
        <dsp:cNvPr id="0" name=""/>
        <dsp:cNvSpPr/>
      </dsp:nvSpPr>
      <dsp:spPr>
        <a:xfrm>
          <a:off x="288034" y="648073"/>
          <a:ext cx="3931142" cy="3096783"/>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a-DK" sz="1600" b="1" kern="1200" dirty="0" smtClean="0"/>
            <a:t>Forskel i organisering</a:t>
          </a:r>
        </a:p>
        <a:p>
          <a:pPr lvl="0" algn="ctr" defTabSz="711200">
            <a:lnSpc>
              <a:spcPct val="90000"/>
            </a:lnSpc>
            <a:spcBef>
              <a:spcPct val="0"/>
            </a:spcBef>
            <a:spcAft>
              <a:spcPct val="35000"/>
            </a:spcAft>
          </a:pPr>
          <a:r>
            <a:rPr lang="da-DK" sz="1600" b="1" kern="1200" dirty="0" smtClean="0"/>
            <a:t>Nye mennesker</a:t>
          </a:r>
        </a:p>
        <a:p>
          <a:pPr lvl="0" algn="ctr" defTabSz="711200">
            <a:lnSpc>
              <a:spcPct val="90000"/>
            </a:lnSpc>
            <a:spcBef>
              <a:spcPct val="0"/>
            </a:spcBef>
            <a:spcAft>
              <a:spcPct val="35000"/>
            </a:spcAft>
          </a:pPr>
          <a:r>
            <a:rPr lang="da-DK" sz="1600" b="1" kern="1200" dirty="0" smtClean="0"/>
            <a:t>Ny kultur</a:t>
          </a:r>
        </a:p>
        <a:p>
          <a:pPr lvl="0" algn="ctr" defTabSz="711200">
            <a:lnSpc>
              <a:spcPct val="90000"/>
            </a:lnSpc>
            <a:spcBef>
              <a:spcPct val="0"/>
            </a:spcBef>
            <a:spcAft>
              <a:spcPct val="35000"/>
            </a:spcAft>
          </a:pPr>
          <a:r>
            <a:rPr lang="da-DK" sz="1600" b="1" kern="1200" dirty="0" smtClean="0"/>
            <a:t>En anden historie og andre erfaringer og forståelser</a:t>
          </a:r>
        </a:p>
        <a:p>
          <a:pPr lvl="0" algn="ctr" defTabSz="711200">
            <a:lnSpc>
              <a:spcPct val="90000"/>
            </a:lnSpc>
            <a:spcBef>
              <a:spcPct val="0"/>
            </a:spcBef>
            <a:spcAft>
              <a:spcPct val="35000"/>
            </a:spcAft>
          </a:pPr>
          <a:r>
            <a:rPr lang="da-DK" sz="1600" b="1" kern="1200" dirty="0" smtClean="0"/>
            <a:t>Andre vilkår og prioriteringer</a:t>
          </a:r>
        </a:p>
        <a:p>
          <a:pPr lvl="0" algn="ctr" defTabSz="711200">
            <a:lnSpc>
              <a:spcPct val="90000"/>
            </a:lnSpc>
            <a:spcBef>
              <a:spcPct val="0"/>
            </a:spcBef>
            <a:spcAft>
              <a:spcPct val="35000"/>
            </a:spcAft>
          </a:pPr>
          <a:r>
            <a:rPr lang="da-DK" sz="1600" b="1" kern="1200" dirty="0" smtClean="0"/>
            <a:t>osv.</a:t>
          </a:r>
        </a:p>
        <a:p>
          <a:pPr lvl="0" algn="ctr" defTabSz="711200">
            <a:lnSpc>
              <a:spcPct val="90000"/>
            </a:lnSpc>
            <a:spcBef>
              <a:spcPct val="0"/>
            </a:spcBef>
            <a:spcAft>
              <a:spcPct val="35000"/>
            </a:spcAft>
          </a:pPr>
          <a:endParaRPr lang="da-DK" sz="2400" kern="1200" dirty="0"/>
        </a:p>
      </dsp:txBody>
      <dsp:txXfrm>
        <a:off x="849492" y="1090554"/>
        <a:ext cx="2808226" cy="22118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94662-0B9C-41D4-AB97-BD16455345B5}">
      <dsp:nvSpPr>
        <dsp:cNvPr id="0" name=""/>
        <dsp:cNvSpPr/>
      </dsp:nvSpPr>
      <dsp:spPr>
        <a:xfrm>
          <a:off x="3673557" y="2107502"/>
          <a:ext cx="1617372" cy="1617372"/>
        </a:xfrm>
        <a:prstGeom prst="ellipse">
          <a:avLst/>
        </a:prstGeom>
        <a:no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Samarbejds-møde</a:t>
          </a:r>
          <a:endParaRPr lang="da-DK" sz="1200" b="1" kern="1200" dirty="0">
            <a:solidFill>
              <a:schemeClr val="tx1"/>
            </a:solidFill>
          </a:endParaRPr>
        </a:p>
      </dsp:txBody>
      <dsp:txXfrm>
        <a:off x="3910416" y="2344361"/>
        <a:ext cx="1143654" cy="1143654"/>
      </dsp:txXfrm>
    </dsp:sp>
    <dsp:sp modelId="{D5F61158-5ECE-4887-B2DF-51A2FACA9E9E}">
      <dsp:nvSpPr>
        <dsp:cNvPr id="0" name=""/>
        <dsp:cNvSpPr/>
      </dsp:nvSpPr>
      <dsp:spPr>
        <a:xfrm rot="16200000">
          <a:off x="4239277" y="1848298"/>
          <a:ext cx="485932" cy="32475"/>
        </a:xfrm>
        <a:custGeom>
          <a:avLst/>
          <a:gdLst/>
          <a:ahLst/>
          <a:cxnLst/>
          <a:rect l="0" t="0" r="0" b="0"/>
          <a:pathLst>
            <a:path>
              <a:moveTo>
                <a:pt x="0" y="16237"/>
              </a:moveTo>
              <a:lnTo>
                <a:pt x="485932" y="162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a:off x="4470095" y="1852388"/>
        <a:ext cx="24296" cy="24296"/>
      </dsp:txXfrm>
    </dsp:sp>
    <dsp:sp modelId="{55479BB9-3E21-41D8-9031-8F6AF292890C}">
      <dsp:nvSpPr>
        <dsp:cNvPr id="0" name=""/>
        <dsp:cNvSpPr/>
      </dsp:nvSpPr>
      <dsp:spPr>
        <a:xfrm>
          <a:off x="3673557" y="4197"/>
          <a:ext cx="1617372" cy="1617372"/>
        </a:xfrm>
        <a:prstGeom prst="ellipse">
          <a:avLst/>
        </a:prstGeom>
        <a:no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Børn og Familie</a:t>
          </a:r>
          <a:endParaRPr lang="da-DK" sz="1200" b="1" kern="1200" dirty="0">
            <a:solidFill>
              <a:schemeClr val="tx1"/>
            </a:solidFill>
          </a:endParaRPr>
        </a:p>
      </dsp:txBody>
      <dsp:txXfrm>
        <a:off x="3910416" y="241056"/>
        <a:ext cx="1143654" cy="1143654"/>
      </dsp:txXfrm>
    </dsp:sp>
    <dsp:sp modelId="{8EB6F2CF-2EA7-4995-A4E3-A562614B6638}">
      <dsp:nvSpPr>
        <dsp:cNvPr id="0" name=""/>
        <dsp:cNvSpPr/>
      </dsp:nvSpPr>
      <dsp:spPr>
        <a:xfrm rot="20520000">
          <a:off x="5239458" y="2574972"/>
          <a:ext cx="485932" cy="32475"/>
        </a:xfrm>
        <a:custGeom>
          <a:avLst/>
          <a:gdLst/>
          <a:ahLst/>
          <a:cxnLst/>
          <a:rect l="0" t="0" r="0" b="0"/>
          <a:pathLst>
            <a:path>
              <a:moveTo>
                <a:pt x="0" y="16237"/>
              </a:moveTo>
              <a:lnTo>
                <a:pt x="485932" y="162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a:off x="5470276" y="2579061"/>
        <a:ext cx="24296" cy="24296"/>
      </dsp:txXfrm>
    </dsp:sp>
    <dsp:sp modelId="{871A9892-3059-46BE-B7B6-7A8227C2B407}">
      <dsp:nvSpPr>
        <dsp:cNvPr id="0" name=""/>
        <dsp:cNvSpPr/>
      </dsp:nvSpPr>
      <dsp:spPr>
        <a:xfrm>
          <a:off x="5673919" y="1457545"/>
          <a:ext cx="1617372" cy="1617372"/>
        </a:xfrm>
        <a:prstGeom prst="ellipse">
          <a:avLst/>
        </a:prstGeom>
        <a:no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da-DK" sz="6500" kern="1200"/>
        </a:p>
      </dsp:txBody>
      <dsp:txXfrm>
        <a:off x="5910778" y="1694404"/>
        <a:ext cx="1143654" cy="1143654"/>
      </dsp:txXfrm>
    </dsp:sp>
    <dsp:sp modelId="{26152C2D-DDAE-4FCC-B8CA-DDF6E13D2D61}">
      <dsp:nvSpPr>
        <dsp:cNvPr id="0" name=""/>
        <dsp:cNvSpPr/>
      </dsp:nvSpPr>
      <dsp:spPr>
        <a:xfrm rot="3240000">
          <a:off x="4857423" y="3750755"/>
          <a:ext cx="485932" cy="32475"/>
        </a:xfrm>
        <a:custGeom>
          <a:avLst/>
          <a:gdLst/>
          <a:ahLst/>
          <a:cxnLst/>
          <a:rect l="0" t="0" r="0" b="0"/>
          <a:pathLst>
            <a:path>
              <a:moveTo>
                <a:pt x="0" y="16237"/>
              </a:moveTo>
              <a:lnTo>
                <a:pt x="485932" y="162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a:off x="5088241" y="3754845"/>
        <a:ext cx="24296" cy="24296"/>
      </dsp:txXfrm>
    </dsp:sp>
    <dsp:sp modelId="{E43F9888-C889-4A45-88E2-C1BB99474BA3}">
      <dsp:nvSpPr>
        <dsp:cNvPr id="0" name=""/>
        <dsp:cNvSpPr/>
      </dsp:nvSpPr>
      <dsp:spPr>
        <a:xfrm>
          <a:off x="4909849" y="3809111"/>
          <a:ext cx="1617372" cy="1617372"/>
        </a:xfrm>
        <a:prstGeom prst="ellipse">
          <a:avLst/>
        </a:prstGeom>
        <a:noFill/>
        <a:ln w="25400" cap="flat" cmpd="sng" algn="ctr">
          <a:solidFill>
            <a:schemeClr val="tx2"/>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Voksenspecial-området</a:t>
          </a:r>
        </a:p>
        <a:p>
          <a:pPr lvl="0" algn="ctr" defTabSz="533400">
            <a:lnSpc>
              <a:spcPct val="90000"/>
            </a:lnSpc>
            <a:spcBef>
              <a:spcPct val="0"/>
            </a:spcBef>
            <a:spcAft>
              <a:spcPct val="35000"/>
            </a:spcAft>
          </a:pPr>
          <a:r>
            <a:rPr lang="da-DK" sz="1200" b="0" kern="1200" dirty="0" smtClean="0">
              <a:solidFill>
                <a:schemeClr val="tx1"/>
              </a:solidFill>
            </a:rPr>
            <a:t>Få sager</a:t>
          </a:r>
          <a:endParaRPr lang="da-DK" sz="1200" b="0" kern="1200" dirty="0">
            <a:solidFill>
              <a:schemeClr val="tx1"/>
            </a:solidFill>
          </a:endParaRPr>
        </a:p>
      </dsp:txBody>
      <dsp:txXfrm>
        <a:off x="5146708" y="4045970"/>
        <a:ext cx="1143654" cy="1143654"/>
      </dsp:txXfrm>
    </dsp:sp>
    <dsp:sp modelId="{B345B6E9-58F6-45FE-8E6B-7BA8E0AC4772}">
      <dsp:nvSpPr>
        <dsp:cNvPr id="0" name=""/>
        <dsp:cNvSpPr/>
      </dsp:nvSpPr>
      <dsp:spPr>
        <a:xfrm rot="7560000">
          <a:off x="3621131" y="3750755"/>
          <a:ext cx="485932" cy="32475"/>
        </a:xfrm>
        <a:custGeom>
          <a:avLst/>
          <a:gdLst/>
          <a:ahLst/>
          <a:cxnLst/>
          <a:rect l="0" t="0" r="0" b="0"/>
          <a:pathLst>
            <a:path>
              <a:moveTo>
                <a:pt x="0" y="16237"/>
              </a:moveTo>
              <a:lnTo>
                <a:pt x="485932" y="162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rot="10800000">
        <a:off x="3851949" y="3754845"/>
        <a:ext cx="24296" cy="24296"/>
      </dsp:txXfrm>
    </dsp:sp>
    <dsp:sp modelId="{E26CC2BB-EE06-4266-9141-3AFA2D56C344}">
      <dsp:nvSpPr>
        <dsp:cNvPr id="0" name=""/>
        <dsp:cNvSpPr/>
      </dsp:nvSpPr>
      <dsp:spPr>
        <a:xfrm>
          <a:off x="2437266" y="3809111"/>
          <a:ext cx="1617372" cy="1617372"/>
        </a:xfrm>
        <a:prstGeom prst="ellipse">
          <a:avLst/>
        </a:prstGeom>
        <a:no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Jobcenter</a:t>
          </a:r>
          <a:endParaRPr lang="da-DK" sz="1200" b="1" kern="1200" dirty="0">
            <a:solidFill>
              <a:schemeClr val="tx1"/>
            </a:solidFill>
          </a:endParaRPr>
        </a:p>
      </dsp:txBody>
      <dsp:txXfrm>
        <a:off x="2674125" y="4045970"/>
        <a:ext cx="1143654" cy="1143654"/>
      </dsp:txXfrm>
    </dsp:sp>
    <dsp:sp modelId="{18A687D5-CD1C-4878-9D87-1466BA0DCFD0}">
      <dsp:nvSpPr>
        <dsp:cNvPr id="0" name=""/>
        <dsp:cNvSpPr/>
      </dsp:nvSpPr>
      <dsp:spPr>
        <a:xfrm rot="11880000">
          <a:off x="3239096" y="2574972"/>
          <a:ext cx="485932" cy="32475"/>
        </a:xfrm>
        <a:custGeom>
          <a:avLst/>
          <a:gdLst/>
          <a:ahLst/>
          <a:cxnLst/>
          <a:rect l="0" t="0" r="0" b="0"/>
          <a:pathLst>
            <a:path>
              <a:moveTo>
                <a:pt x="0" y="16237"/>
              </a:moveTo>
              <a:lnTo>
                <a:pt x="485932" y="162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p>
      </dsp:txBody>
      <dsp:txXfrm rot="10800000">
        <a:off x="3469914" y="2579061"/>
        <a:ext cx="24296" cy="24296"/>
      </dsp:txXfrm>
    </dsp:sp>
    <dsp:sp modelId="{F7315D11-B835-47B8-8B64-906A0FE4CFCB}">
      <dsp:nvSpPr>
        <dsp:cNvPr id="0" name=""/>
        <dsp:cNvSpPr/>
      </dsp:nvSpPr>
      <dsp:spPr>
        <a:xfrm>
          <a:off x="1673196" y="1457545"/>
          <a:ext cx="1617372" cy="1617372"/>
        </a:xfrm>
        <a:prstGeom prst="ellipse">
          <a:avLst/>
        </a:prstGeom>
        <a:noFill/>
        <a:ln w="25400" cap="flat" cmpd="sng" algn="ctr">
          <a:solidFill>
            <a:schemeClr val="tx2"/>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Visitation og Hjælpe-midler</a:t>
          </a:r>
        </a:p>
        <a:p>
          <a:pPr lvl="0" algn="ctr" defTabSz="533400">
            <a:lnSpc>
              <a:spcPct val="90000"/>
            </a:lnSpc>
            <a:spcBef>
              <a:spcPct val="0"/>
            </a:spcBef>
            <a:spcAft>
              <a:spcPct val="35000"/>
            </a:spcAft>
          </a:pPr>
          <a:r>
            <a:rPr lang="da-DK" sz="1200" b="0" kern="1200" dirty="0" smtClean="0">
              <a:solidFill>
                <a:schemeClr val="tx1"/>
              </a:solidFill>
            </a:rPr>
            <a:t>Få sager</a:t>
          </a:r>
          <a:endParaRPr lang="da-DK" sz="1200" b="0" kern="1200" dirty="0">
            <a:solidFill>
              <a:schemeClr val="tx1"/>
            </a:solidFill>
          </a:endParaRPr>
        </a:p>
      </dsp:txBody>
      <dsp:txXfrm>
        <a:off x="1910055" y="1694404"/>
        <a:ext cx="1143654" cy="11436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94662-0B9C-41D4-AB97-BD16455345B5}">
      <dsp:nvSpPr>
        <dsp:cNvPr id="0" name=""/>
        <dsp:cNvSpPr/>
      </dsp:nvSpPr>
      <dsp:spPr>
        <a:xfrm>
          <a:off x="2122019" y="2255615"/>
          <a:ext cx="1120048" cy="1120048"/>
        </a:xfrm>
        <a:prstGeom prst="ellipse">
          <a:avLst/>
        </a:prstGeom>
        <a:gradFill rotWithShape="0">
          <a:gsLst>
            <a:gs pos="51000">
              <a:schemeClr val="accent1">
                <a:tint val="66000"/>
                <a:satMod val="160000"/>
              </a:schemeClr>
            </a:gs>
            <a:gs pos="100000">
              <a:schemeClr val="accent1">
                <a:tint val="44500"/>
                <a:satMod val="160000"/>
              </a:schemeClr>
            </a:gs>
            <a:gs pos="100000">
              <a:schemeClr val="accent1">
                <a:tint val="23500"/>
                <a:satMod val="160000"/>
              </a:schemeClr>
            </a:gs>
          </a:gsLst>
          <a:lin ang="5400000" scaled="0"/>
        </a:gra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Samarbejdsmøde</a:t>
          </a:r>
          <a:endParaRPr lang="da-DK" sz="1200" b="1" kern="1200" dirty="0">
            <a:solidFill>
              <a:schemeClr val="tx1"/>
            </a:solidFill>
          </a:endParaRPr>
        </a:p>
      </dsp:txBody>
      <dsp:txXfrm>
        <a:off x="2286046" y="2419642"/>
        <a:ext cx="791994" cy="791994"/>
      </dsp:txXfrm>
    </dsp:sp>
    <dsp:sp modelId="{D5F61158-5ECE-4887-B2DF-51A2FACA9E9E}">
      <dsp:nvSpPr>
        <dsp:cNvPr id="0" name=""/>
        <dsp:cNvSpPr/>
      </dsp:nvSpPr>
      <dsp:spPr>
        <a:xfrm rot="16200000">
          <a:off x="2175955" y="1730733"/>
          <a:ext cx="1012177" cy="37584"/>
        </a:xfrm>
        <a:custGeom>
          <a:avLst/>
          <a:gdLst/>
          <a:ahLst/>
          <a:cxnLst/>
          <a:rect l="0" t="0" r="0" b="0"/>
          <a:pathLst>
            <a:path>
              <a:moveTo>
                <a:pt x="0" y="18792"/>
              </a:moveTo>
              <a:lnTo>
                <a:pt x="1012177" y="187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solidFill>
              <a:schemeClr val="tx1"/>
            </a:solidFill>
          </a:endParaRPr>
        </a:p>
      </dsp:txBody>
      <dsp:txXfrm>
        <a:off x="2656739" y="1724221"/>
        <a:ext cx="50608" cy="50608"/>
      </dsp:txXfrm>
    </dsp:sp>
    <dsp:sp modelId="{55479BB9-3E21-41D8-9031-8F6AF292890C}">
      <dsp:nvSpPr>
        <dsp:cNvPr id="0" name=""/>
        <dsp:cNvSpPr/>
      </dsp:nvSpPr>
      <dsp:spPr>
        <a:xfrm>
          <a:off x="2122019" y="123388"/>
          <a:ext cx="1120048" cy="1120048"/>
        </a:xfrm>
        <a:prstGeom prst="ellipse">
          <a:avLst/>
        </a:prstGeom>
        <a:no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Børn og Familie</a:t>
          </a:r>
        </a:p>
        <a:p>
          <a:pPr lvl="0" algn="ctr" defTabSz="533400">
            <a:lnSpc>
              <a:spcPct val="90000"/>
            </a:lnSpc>
            <a:spcBef>
              <a:spcPct val="0"/>
            </a:spcBef>
            <a:spcAft>
              <a:spcPct val="35000"/>
            </a:spcAft>
          </a:pPr>
          <a:r>
            <a:rPr lang="da-DK" sz="1200" b="1" kern="1200" dirty="0" smtClean="0">
              <a:solidFill>
                <a:schemeClr val="tx1"/>
              </a:solidFill>
            </a:rPr>
            <a:t>M</a:t>
          </a:r>
          <a:endParaRPr lang="da-DK" sz="1200" b="1" kern="1200" dirty="0">
            <a:solidFill>
              <a:schemeClr val="tx1"/>
            </a:solidFill>
          </a:endParaRPr>
        </a:p>
      </dsp:txBody>
      <dsp:txXfrm>
        <a:off x="2286046" y="287415"/>
        <a:ext cx="791994" cy="791994"/>
      </dsp:txXfrm>
    </dsp:sp>
    <dsp:sp modelId="{4BA33484-97F4-4F67-9E00-018342C71D0E}">
      <dsp:nvSpPr>
        <dsp:cNvPr id="0" name=""/>
        <dsp:cNvSpPr/>
      </dsp:nvSpPr>
      <dsp:spPr>
        <a:xfrm rot="18664944">
          <a:off x="2865235" y="1968384"/>
          <a:ext cx="1078148" cy="37584"/>
        </a:xfrm>
        <a:custGeom>
          <a:avLst/>
          <a:gdLst/>
          <a:ahLst/>
          <a:cxnLst/>
          <a:rect l="0" t="0" r="0" b="0"/>
          <a:pathLst>
            <a:path>
              <a:moveTo>
                <a:pt x="0" y="18792"/>
              </a:moveTo>
              <a:lnTo>
                <a:pt x="1078148" y="187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solidFill>
              <a:schemeClr val="tx1"/>
            </a:solidFill>
          </a:endParaRPr>
        </a:p>
      </dsp:txBody>
      <dsp:txXfrm>
        <a:off x="3377356" y="1960223"/>
        <a:ext cx="53907" cy="53907"/>
      </dsp:txXfrm>
    </dsp:sp>
    <dsp:sp modelId="{A0D77343-19F2-4571-9DDA-8EC2E41733B0}">
      <dsp:nvSpPr>
        <dsp:cNvPr id="0" name=""/>
        <dsp:cNvSpPr/>
      </dsp:nvSpPr>
      <dsp:spPr>
        <a:xfrm>
          <a:off x="3566551" y="598690"/>
          <a:ext cx="1120048" cy="1120048"/>
        </a:xfrm>
        <a:prstGeom prst="ellipse">
          <a:avLst/>
        </a:prstGeom>
        <a:no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Dagtilbud og skole-området</a:t>
          </a:r>
        </a:p>
        <a:p>
          <a:pPr lvl="0" algn="ctr" defTabSz="533400">
            <a:lnSpc>
              <a:spcPct val="90000"/>
            </a:lnSpc>
            <a:spcBef>
              <a:spcPct val="0"/>
            </a:spcBef>
            <a:spcAft>
              <a:spcPct val="35000"/>
            </a:spcAft>
          </a:pPr>
          <a:r>
            <a:rPr lang="da-DK" sz="1200" b="1" kern="1200" dirty="0" smtClean="0">
              <a:solidFill>
                <a:schemeClr val="tx1"/>
              </a:solidFill>
            </a:rPr>
            <a:t>R</a:t>
          </a:r>
          <a:endParaRPr lang="da-DK" sz="1200" b="1" kern="1200" dirty="0">
            <a:solidFill>
              <a:schemeClr val="tx1"/>
            </a:solidFill>
          </a:endParaRPr>
        </a:p>
      </dsp:txBody>
      <dsp:txXfrm>
        <a:off x="3730578" y="762717"/>
        <a:ext cx="791994" cy="791994"/>
      </dsp:txXfrm>
    </dsp:sp>
    <dsp:sp modelId="{81F94FB7-F419-46EF-A348-9C5B632080B1}">
      <dsp:nvSpPr>
        <dsp:cNvPr id="0" name=""/>
        <dsp:cNvSpPr/>
      </dsp:nvSpPr>
      <dsp:spPr>
        <a:xfrm rot="21000000">
          <a:off x="3225871" y="2611718"/>
          <a:ext cx="1012177" cy="37584"/>
        </a:xfrm>
        <a:custGeom>
          <a:avLst/>
          <a:gdLst/>
          <a:ahLst/>
          <a:cxnLst/>
          <a:rect l="0" t="0" r="0" b="0"/>
          <a:pathLst>
            <a:path>
              <a:moveTo>
                <a:pt x="0" y="18792"/>
              </a:moveTo>
              <a:lnTo>
                <a:pt x="1012177" y="187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solidFill>
              <a:schemeClr val="tx1"/>
            </a:solidFill>
          </a:endParaRPr>
        </a:p>
      </dsp:txBody>
      <dsp:txXfrm>
        <a:off x="3706656" y="2605206"/>
        <a:ext cx="50608" cy="50608"/>
      </dsp:txXfrm>
    </dsp:sp>
    <dsp:sp modelId="{34524E34-50AC-4147-A86C-91DF8F6422CE}">
      <dsp:nvSpPr>
        <dsp:cNvPr id="0" name=""/>
        <dsp:cNvSpPr/>
      </dsp:nvSpPr>
      <dsp:spPr>
        <a:xfrm>
          <a:off x="4221852" y="1885357"/>
          <a:ext cx="1120048" cy="1120048"/>
        </a:xfrm>
        <a:prstGeom prst="ellipse">
          <a:avLst/>
        </a:prstGeom>
        <a:no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Social-psykiatri</a:t>
          </a:r>
        </a:p>
        <a:p>
          <a:pPr lvl="0" algn="ctr" defTabSz="533400">
            <a:lnSpc>
              <a:spcPct val="90000"/>
            </a:lnSpc>
            <a:spcBef>
              <a:spcPct val="0"/>
            </a:spcBef>
            <a:spcAft>
              <a:spcPct val="35000"/>
            </a:spcAft>
          </a:pPr>
          <a:r>
            <a:rPr lang="da-DK" sz="1200" b="1" kern="1200" dirty="0" smtClean="0">
              <a:solidFill>
                <a:schemeClr val="tx1"/>
              </a:solidFill>
            </a:rPr>
            <a:t>R</a:t>
          </a:r>
          <a:endParaRPr lang="da-DK" sz="1200" b="1" kern="1200" dirty="0">
            <a:solidFill>
              <a:schemeClr val="tx1"/>
            </a:solidFill>
          </a:endParaRPr>
        </a:p>
      </dsp:txBody>
      <dsp:txXfrm>
        <a:off x="4385879" y="2049384"/>
        <a:ext cx="791994" cy="791994"/>
      </dsp:txXfrm>
    </dsp:sp>
    <dsp:sp modelId="{1B1052AC-D90D-4616-8496-FCD3787EDA2B}">
      <dsp:nvSpPr>
        <dsp:cNvPr id="0" name=""/>
        <dsp:cNvSpPr/>
      </dsp:nvSpPr>
      <dsp:spPr>
        <a:xfrm rot="1800000">
          <a:off x="3099236" y="3329903"/>
          <a:ext cx="1012177" cy="37584"/>
        </a:xfrm>
        <a:custGeom>
          <a:avLst/>
          <a:gdLst/>
          <a:ahLst/>
          <a:cxnLst/>
          <a:rect l="0" t="0" r="0" b="0"/>
          <a:pathLst>
            <a:path>
              <a:moveTo>
                <a:pt x="0" y="18792"/>
              </a:moveTo>
              <a:lnTo>
                <a:pt x="1012177" y="187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solidFill>
              <a:schemeClr val="tx1"/>
            </a:solidFill>
          </a:endParaRPr>
        </a:p>
      </dsp:txBody>
      <dsp:txXfrm>
        <a:off x="3580020" y="3323391"/>
        <a:ext cx="50608" cy="50608"/>
      </dsp:txXfrm>
    </dsp:sp>
    <dsp:sp modelId="{8155B2B6-93B3-4B88-9067-09DD418B7145}">
      <dsp:nvSpPr>
        <dsp:cNvPr id="0" name=""/>
        <dsp:cNvSpPr/>
      </dsp:nvSpPr>
      <dsp:spPr>
        <a:xfrm>
          <a:off x="3968581" y="3321728"/>
          <a:ext cx="1120048" cy="1120048"/>
        </a:xfrm>
        <a:prstGeom prst="ellipse">
          <a:avLst/>
        </a:prstGeom>
        <a:noFill/>
        <a:ln w="25400" cap="flat" cmpd="sng" algn="ctr">
          <a:solidFill>
            <a:schemeClr val="tx2"/>
          </a:solidFill>
          <a:prstDash val="solid"/>
        </a:ln>
        <a:effectLst>
          <a:outerShdw blurRad="50800" dir="5280000" sx="84000" sy="84000" algn="ctr" rotWithShape="0">
            <a:srgbClr val="FF0000"/>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Misbrug</a:t>
          </a:r>
        </a:p>
        <a:p>
          <a:pPr lvl="0" algn="ctr" defTabSz="533400">
            <a:lnSpc>
              <a:spcPct val="90000"/>
            </a:lnSpc>
            <a:spcBef>
              <a:spcPct val="0"/>
            </a:spcBef>
            <a:spcAft>
              <a:spcPct val="35000"/>
            </a:spcAft>
          </a:pPr>
          <a:r>
            <a:rPr lang="da-DK" sz="1200" b="1" kern="1200" dirty="0" smtClean="0">
              <a:solidFill>
                <a:schemeClr val="tx1"/>
              </a:solidFill>
            </a:rPr>
            <a:t>M &amp; R</a:t>
          </a:r>
          <a:endParaRPr lang="da-DK" sz="1200" b="1" kern="1200" dirty="0">
            <a:solidFill>
              <a:schemeClr val="tx1"/>
            </a:solidFill>
          </a:endParaRPr>
        </a:p>
      </dsp:txBody>
      <dsp:txXfrm>
        <a:off x="4132608" y="3485755"/>
        <a:ext cx="791994" cy="791994"/>
      </dsp:txXfrm>
    </dsp:sp>
    <dsp:sp modelId="{26152C2D-DDAE-4FCC-B8CA-DDF6E13D2D61}">
      <dsp:nvSpPr>
        <dsp:cNvPr id="0" name=""/>
        <dsp:cNvSpPr/>
      </dsp:nvSpPr>
      <dsp:spPr>
        <a:xfrm rot="4200000">
          <a:off x="2540587" y="3798665"/>
          <a:ext cx="1012177" cy="37584"/>
        </a:xfrm>
        <a:custGeom>
          <a:avLst/>
          <a:gdLst/>
          <a:ahLst/>
          <a:cxnLst/>
          <a:rect l="0" t="0" r="0" b="0"/>
          <a:pathLst>
            <a:path>
              <a:moveTo>
                <a:pt x="0" y="18792"/>
              </a:moveTo>
              <a:lnTo>
                <a:pt x="1012177" y="187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solidFill>
              <a:schemeClr val="tx1"/>
            </a:solidFill>
          </a:endParaRPr>
        </a:p>
      </dsp:txBody>
      <dsp:txXfrm>
        <a:off x="3021371" y="3792153"/>
        <a:ext cx="50608" cy="50608"/>
      </dsp:txXfrm>
    </dsp:sp>
    <dsp:sp modelId="{E43F9888-C889-4A45-88E2-C1BB99474BA3}">
      <dsp:nvSpPr>
        <dsp:cNvPr id="0" name=""/>
        <dsp:cNvSpPr/>
      </dsp:nvSpPr>
      <dsp:spPr>
        <a:xfrm>
          <a:off x="2851283" y="4259252"/>
          <a:ext cx="1120048" cy="1120048"/>
        </a:xfrm>
        <a:prstGeom prst="ellipse">
          <a:avLst/>
        </a:prstGeom>
        <a:no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kern="1200" dirty="0" smtClean="0">
              <a:solidFill>
                <a:schemeClr val="tx1"/>
              </a:solidFill>
            </a:rPr>
            <a:t>Voksen-special-området</a:t>
          </a:r>
        </a:p>
        <a:p>
          <a:pPr lvl="0" algn="ctr" defTabSz="533400">
            <a:lnSpc>
              <a:spcPct val="90000"/>
            </a:lnSpc>
            <a:spcBef>
              <a:spcPct val="0"/>
            </a:spcBef>
            <a:spcAft>
              <a:spcPct val="35000"/>
            </a:spcAft>
          </a:pPr>
          <a:r>
            <a:rPr lang="da-DK" sz="1200" kern="1200" dirty="0" smtClean="0">
              <a:solidFill>
                <a:schemeClr val="tx1"/>
              </a:solidFill>
            </a:rPr>
            <a:t>M &amp; R/M</a:t>
          </a:r>
          <a:endParaRPr lang="da-DK" sz="1200" kern="1200" dirty="0">
            <a:solidFill>
              <a:schemeClr val="tx1"/>
            </a:solidFill>
          </a:endParaRPr>
        </a:p>
      </dsp:txBody>
      <dsp:txXfrm>
        <a:off x="3015310" y="4423279"/>
        <a:ext cx="791994" cy="791994"/>
      </dsp:txXfrm>
    </dsp:sp>
    <dsp:sp modelId="{B345B6E9-58F6-45FE-8E6B-7BA8E0AC4772}">
      <dsp:nvSpPr>
        <dsp:cNvPr id="0" name=""/>
        <dsp:cNvSpPr/>
      </dsp:nvSpPr>
      <dsp:spPr>
        <a:xfrm rot="6653976">
          <a:off x="1808497" y="3783963"/>
          <a:ext cx="993221" cy="37584"/>
        </a:xfrm>
        <a:custGeom>
          <a:avLst/>
          <a:gdLst/>
          <a:ahLst/>
          <a:cxnLst/>
          <a:rect l="0" t="0" r="0" b="0"/>
          <a:pathLst>
            <a:path>
              <a:moveTo>
                <a:pt x="0" y="18792"/>
              </a:moveTo>
              <a:lnTo>
                <a:pt x="993221" y="187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solidFill>
              <a:schemeClr val="tx1"/>
            </a:solidFill>
          </a:endParaRPr>
        </a:p>
      </dsp:txBody>
      <dsp:txXfrm rot="10800000">
        <a:off x="2280278" y="3777925"/>
        <a:ext cx="49661" cy="49661"/>
      </dsp:txXfrm>
    </dsp:sp>
    <dsp:sp modelId="{E26CC2BB-EE06-4266-9141-3AFA2D56C344}">
      <dsp:nvSpPr>
        <dsp:cNvPr id="0" name=""/>
        <dsp:cNvSpPr/>
      </dsp:nvSpPr>
      <dsp:spPr>
        <a:xfrm>
          <a:off x="1368149" y="4229847"/>
          <a:ext cx="1120048" cy="1120048"/>
        </a:xfrm>
        <a:prstGeom prst="ellipse">
          <a:avLst/>
        </a:prstGeom>
        <a:noFill/>
        <a:ln w="25400" cap="flat" cmpd="sng" algn="ctr">
          <a:solidFill>
            <a:schemeClr val="tx2"/>
          </a:solidFill>
          <a:prstDash val="solid"/>
        </a:ln>
        <a:effectLst>
          <a:outerShdw blurRad="50800" dir="8820000" sx="84000" sy="84000" algn="ctr" rotWithShape="0">
            <a:srgbClr val="FF0000"/>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kern="1200" dirty="0" smtClean="0">
              <a:solidFill>
                <a:schemeClr val="tx1"/>
              </a:solidFill>
            </a:rPr>
            <a:t>Jobcenter</a:t>
          </a:r>
        </a:p>
        <a:p>
          <a:pPr lvl="0" algn="ctr" defTabSz="533400">
            <a:lnSpc>
              <a:spcPct val="90000"/>
            </a:lnSpc>
            <a:spcBef>
              <a:spcPct val="0"/>
            </a:spcBef>
            <a:spcAft>
              <a:spcPct val="35000"/>
            </a:spcAft>
          </a:pPr>
          <a:r>
            <a:rPr lang="da-DK" sz="1200" kern="1200" dirty="0" smtClean="0">
              <a:solidFill>
                <a:schemeClr val="tx1"/>
              </a:solidFill>
            </a:rPr>
            <a:t>M</a:t>
          </a:r>
          <a:endParaRPr lang="da-DK" sz="1200" kern="1200" dirty="0">
            <a:solidFill>
              <a:schemeClr val="tx1"/>
            </a:solidFill>
          </a:endParaRPr>
        </a:p>
      </dsp:txBody>
      <dsp:txXfrm>
        <a:off x="1532176" y="4393874"/>
        <a:ext cx="791994" cy="791994"/>
      </dsp:txXfrm>
    </dsp:sp>
    <dsp:sp modelId="{18A687D5-CD1C-4878-9D87-1466BA0DCFD0}">
      <dsp:nvSpPr>
        <dsp:cNvPr id="0" name=""/>
        <dsp:cNvSpPr/>
      </dsp:nvSpPr>
      <dsp:spPr>
        <a:xfrm rot="9000000">
          <a:off x="1252674" y="3329903"/>
          <a:ext cx="1012177" cy="37584"/>
        </a:xfrm>
        <a:custGeom>
          <a:avLst/>
          <a:gdLst/>
          <a:ahLst/>
          <a:cxnLst/>
          <a:rect l="0" t="0" r="0" b="0"/>
          <a:pathLst>
            <a:path>
              <a:moveTo>
                <a:pt x="0" y="18792"/>
              </a:moveTo>
              <a:lnTo>
                <a:pt x="1012177" y="187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solidFill>
              <a:schemeClr val="tx1"/>
            </a:solidFill>
          </a:endParaRPr>
        </a:p>
      </dsp:txBody>
      <dsp:txXfrm rot="10800000">
        <a:off x="1733458" y="3323391"/>
        <a:ext cx="50608" cy="50608"/>
      </dsp:txXfrm>
    </dsp:sp>
    <dsp:sp modelId="{F7315D11-B835-47B8-8B64-906A0FE4CFCB}">
      <dsp:nvSpPr>
        <dsp:cNvPr id="0" name=""/>
        <dsp:cNvSpPr/>
      </dsp:nvSpPr>
      <dsp:spPr>
        <a:xfrm>
          <a:off x="275457" y="3321728"/>
          <a:ext cx="1120048" cy="1120048"/>
        </a:xfrm>
        <a:prstGeom prst="ellipse">
          <a:avLst/>
        </a:prstGeom>
        <a:no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Visitation og Hjælpe-midler</a:t>
          </a:r>
        </a:p>
        <a:p>
          <a:pPr lvl="0" algn="ctr" defTabSz="533400">
            <a:lnSpc>
              <a:spcPct val="90000"/>
            </a:lnSpc>
            <a:spcBef>
              <a:spcPct val="0"/>
            </a:spcBef>
            <a:spcAft>
              <a:spcPct val="35000"/>
            </a:spcAft>
          </a:pPr>
          <a:r>
            <a:rPr lang="da-DK" sz="1200" b="1" kern="1200" dirty="0" smtClean="0">
              <a:solidFill>
                <a:schemeClr val="tx1"/>
              </a:solidFill>
            </a:rPr>
            <a:t>M</a:t>
          </a:r>
          <a:endParaRPr lang="da-DK" sz="1200" b="1" kern="1200" dirty="0">
            <a:solidFill>
              <a:schemeClr val="tx1"/>
            </a:solidFill>
          </a:endParaRPr>
        </a:p>
      </dsp:txBody>
      <dsp:txXfrm>
        <a:off x="439484" y="3485755"/>
        <a:ext cx="791994" cy="791994"/>
      </dsp:txXfrm>
    </dsp:sp>
    <dsp:sp modelId="{9F35DE7D-AC39-4448-A621-41FF7FA55600}">
      <dsp:nvSpPr>
        <dsp:cNvPr id="0" name=""/>
        <dsp:cNvSpPr/>
      </dsp:nvSpPr>
      <dsp:spPr>
        <a:xfrm rot="11400000">
          <a:off x="1126038" y="2611718"/>
          <a:ext cx="1012177" cy="37584"/>
        </a:xfrm>
        <a:custGeom>
          <a:avLst/>
          <a:gdLst/>
          <a:ahLst/>
          <a:cxnLst/>
          <a:rect l="0" t="0" r="0" b="0"/>
          <a:pathLst>
            <a:path>
              <a:moveTo>
                <a:pt x="0" y="18792"/>
              </a:moveTo>
              <a:lnTo>
                <a:pt x="1012177" y="187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solidFill>
              <a:schemeClr val="tx1"/>
            </a:solidFill>
          </a:endParaRPr>
        </a:p>
      </dsp:txBody>
      <dsp:txXfrm rot="10800000">
        <a:off x="1606823" y="2605206"/>
        <a:ext cx="50608" cy="50608"/>
      </dsp:txXfrm>
    </dsp:sp>
    <dsp:sp modelId="{C8481F9E-922A-4095-902A-139AA9121CAE}">
      <dsp:nvSpPr>
        <dsp:cNvPr id="0" name=""/>
        <dsp:cNvSpPr/>
      </dsp:nvSpPr>
      <dsp:spPr>
        <a:xfrm>
          <a:off x="22186" y="1885357"/>
          <a:ext cx="1120048" cy="1120048"/>
        </a:xfrm>
        <a:prstGeom prst="ellipse">
          <a:avLst/>
        </a:prstGeom>
        <a:no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endParaRPr lang="da-DK" sz="5200" kern="1200">
            <a:solidFill>
              <a:schemeClr val="tx1"/>
            </a:solidFill>
          </a:endParaRPr>
        </a:p>
      </dsp:txBody>
      <dsp:txXfrm>
        <a:off x="186213" y="2049384"/>
        <a:ext cx="791994" cy="791994"/>
      </dsp:txXfrm>
    </dsp:sp>
    <dsp:sp modelId="{D2BD1B94-0712-467D-A995-95DA5963EE94}">
      <dsp:nvSpPr>
        <dsp:cNvPr id="0" name=""/>
        <dsp:cNvSpPr/>
      </dsp:nvSpPr>
      <dsp:spPr>
        <a:xfrm rot="13757616">
          <a:off x="1435333" y="1967873"/>
          <a:ext cx="1067039" cy="37584"/>
        </a:xfrm>
        <a:custGeom>
          <a:avLst/>
          <a:gdLst/>
          <a:ahLst/>
          <a:cxnLst/>
          <a:rect l="0" t="0" r="0" b="0"/>
          <a:pathLst>
            <a:path>
              <a:moveTo>
                <a:pt x="0" y="18792"/>
              </a:moveTo>
              <a:lnTo>
                <a:pt x="1067039" y="187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a-DK" sz="500" kern="1200">
            <a:solidFill>
              <a:schemeClr val="tx1"/>
            </a:solidFill>
          </a:endParaRPr>
        </a:p>
      </dsp:txBody>
      <dsp:txXfrm rot="10800000">
        <a:off x="1942176" y="1959989"/>
        <a:ext cx="53351" cy="53351"/>
      </dsp:txXfrm>
    </dsp:sp>
    <dsp:sp modelId="{606D458A-4EFB-496D-B51C-A1564450F88A}">
      <dsp:nvSpPr>
        <dsp:cNvPr id="0" name=""/>
        <dsp:cNvSpPr/>
      </dsp:nvSpPr>
      <dsp:spPr>
        <a:xfrm>
          <a:off x="695637" y="597667"/>
          <a:ext cx="1120048" cy="1120048"/>
        </a:xfrm>
        <a:prstGeom prst="ellipse">
          <a:avLst/>
        </a:prstGeom>
        <a:no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a-DK" sz="1200" b="1" kern="1200" dirty="0" smtClean="0">
              <a:solidFill>
                <a:schemeClr val="tx1"/>
              </a:solidFill>
            </a:rPr>
            <a:t>Sundheds-området</a:t>
          </a:r>
        </a:p>
        <a:p>
          <a:pPr lvl="0" algn="ctr" defTabSz="533400">
            <a:lnSpc>
              <a:spcPct val="90000"/>
            </a:lnSpc>
            <a:spcBef>
              <a:spcPct val="0"/>
            </a:spcBef>
            <a:spcAft>
              <a:spcPct val="35000"/>
            </a:spcAft>
          </a:pPr>
          <a:r>
            <a:rPr lang="da-DK" sz="1200" b="1" kern="1200" dirty="0" smtClean="0">
              <a:solidFill>
                <a:schemeClr val="tx1"/>
              </a:solidFill>
            </a:rPr>
            <a:t>R</a:t>
          </a:r>
          <a:endParaRPr lang="da-DK" sz="1200" b="1" kern="1200" dirty="0">
            <a:solidFill>
              <a:schemeClr val="tx1"/>
            </a:solidFill>
          </a:endParaRPr>
        </a:p>
      </dsp:txBody>
      <dsp:txXfrm>
        <a:off x="859664" y="761694"/>
        <a:ext cx="791994" cy="79199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kelproces"/>
  <dgm:desc val="Bruges til at vise sekventielle trin i en proces. Begrænset til elleve niveau 1-figurer med et ubegrænset antal niveau 2-figurer. Fungerer bedst med små tekstmængder. Ikke brugt tekst vises ikke, men forbliver tilgængelig, hvis du skifter layout."/>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B3ECD9B-8B77-49CD-9B35-70CE84A4F37A}" type="datetimeFigureOut">
              <a:rPr lang="da-DK" smtClean="0"/>
              <a:pPr/>
              <a:t>06-09-2018</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FF6D665-C525-4654-8BDE-D8D56E10B079}" type="slidenum">
              <a:rPr lang="da-DK" smtClean="0"/>
              <a:pPr/>
              <a:t>‹nr.›</a:t>
            </a:fld>
            <a:endParaRPr lang="da-DK"/>
          </a:p>
        </p:txBody>
      </p:sp>
    </p:spTree>
    <p:extLst>
      <p:ext uri="{BB962C8B-B14F-4D97-AF65-F5344CB8AC3E}">
        <p14:creationId xmlns:p14="http://schemas.microsoft.com/office/powerpoint/2010/main" val="2184806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82880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800" dirty="0">
              <a:latin typeface="Verdana" panose="020B0604030504040204" pitchFamily="34" charset="0"/>
              <a:ea typeface="Verdana" panose="020B0604030504040204" pitchFamily="34" charset="0"/>
              <a:cs typeface="Verdana" panose="020B0604030504040204" pitchFamily="34" charset="0"/>
            </a:endParaRPr>
          </a:p>
        </p:txBody>
      </p:sp>
      <p:sp>
        <p:nvSpPr>
          <p:cNvPr id="4" name="Pladsholder til diasnummer 3"/>
          <p:cNvSpPr>
            <a:spLocks noGrp="1"/>
          </p:cNvSpPr>
          <p:nvPr>
            <p:ph type="sldNum" sz="quarter" idx="10"/>
          </p:nvPr>
        </p:nvSpPr>
        <p:spPr/>
        <p:txBody>
          <a:bodyPr/>
          <a:lstStyle/>
          <a:p>
            <a:fld id="{AFF6D665-C525-4654-8BDE-D8D56E10B079}" type="slidenum">
              <a:rPr lang="da-DK" smtClean="0"/>
              <a:pPr/>
              <a:t>1</a:t>
            </a:fld>
            <a:endParaRPr lang="da-DK"/>
          </a:p>
        </p:txBody>
      </p:sp>
    </p:spTree>
    <p:extLst>
      <p:ext uri="{BB962C8B-B14F-4D97-AF65-F5344CB8AC3E}">
        <p14:creationId xmlns:p14="http://schemas.microsoft.com/office/powerpoint/2010/main" val="2973936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r>
              <a:rPr lang="en-US" smtClean="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r>
              <a:rPr lang="en-US" smtClean="0"/>
              <a:t>Side </a:t>
            </a:r>
            <a:fld id="{6F18B540-549C-49F9-8A32-7B568160AF75}" type="slidenum">
              <a:rPr lang="en-US" smtClean="0"/>
              <a:pPr/>
              <a:t>‹nr.›</a:t>
            </a:fld>
            <a:endParaRPr lang="en-US" dirty="0"/>
          </a:p>
        </p:txBody>
      </p:sp>
      <p:pic>
        <p:nvPicPr>
          <p:cNvPr id="7" name="Bille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000" y="291600"/>
            <a:ext cx="2870126" cy="6278400"/>
          </a:xfrm>
          <a:prstGeom prst="rect">
            <a:avLst/>
          </a:prstGeom>
        </p:spPr>
      </p:pic>
    </p:spTree>
    <p:extLst>
      <p:ext uri="{BB962C8B-B14F-4D97-AF65-F5344CB8AC3E}">
        <p14:creationId xmlns:p14="http://schemas.microsoft.com/office/powerpoint/2010/main" val="1953582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r>
              <a:rPr lang="da-DK" smtClean="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260224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r>
              <a:rPr lang="da-DK" smtClean="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506345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4" name="Pladsholder til dato 3"/>
          <p:cNvSpPr>
            <a:spLocks noGrp="1"/>
          </p:cNvSpPr>
          <p:nvPr>
            <p:ph type="dt" sz="half" idx="10"/>
          </p:nvPr>
        </p:nvSpPr>
        <p:spPr/>
        <p:txBody>
          <a:bodyPr/>
          <a:lstStyle>
            <a:lvl1pPr>
              <a:defRPr/>
            </a:lvl1pPr>
          </a:lstStyle>
          <a:p>
            <a:r>
              <a:rPr lang="da-DK" dirty="0" smtClean="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6F18B540-549C-49F9-8A32-7B568160AF75}" type="slidenum">
              <a:rPr lang="en-US" smtClean="0"/>
              <a:pPr/>
              <a:t>‹nr.›</a:t>
            </a:fld>
            <a:endParaRPr lang="en-US"/>
          </a:p>
        </p:txBody>
      </p:sp>
      <p:sp>
        <p:nvSpPr>
          <p:cNvPr id="10" name="Pladsholder til indhold 9"/>
          <p:cNvSpPr>
            <a:spLocks noGrp="1"/>
          </p:cNvSpPr>
          <p:nvPr>
            <p:ph sz="quarter" idx="13"/>
          </p:nvPr>
        </p:nvSpPr>
        <p:spPr>
          <a:xfrm>
            <a:off x="1547664" y="1628800"/>
            <a:ext cx="7344816" cy="4176464"/>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extLst>
      <p:ext uri="{BB962C8B-B14F-4D97-AF65-F5344CB8AC3E}">
        <p14:creationId xmlns:p14="http://schemas.microsoft.com/office/powerpoint/2010/main" val="352678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Lille logo - stort bille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dirty="0"/>
          </a:p>
        </p:txBody>
      </p:sp>
      <p:pic>
        <p:nvPicPr>
          <p:cNvPr id="7" name="Billede 6"/>
          <p:cNvPicPr>
            <a:picLocks noChangeAspect="1"/>
          </p:cNvPicPr>
          <p:nvPr userDrawn="1"/>
        </p:nvPicPr>
        <p:blipFill>
          <a:blip r:embed="rId2" cstate="print">
            <a:extLst>
              <a:ext uri="{28A0092B-C50C-407E-A947-70E740481C1C}">
                <a14:useLocalDpi xmlns:a14="http://schemas.microsoft.com/office/drawing/2010/main" val="0"/>
              </a:ext>
            </a:extLst>
          </a:blip>
          <a:srcRect t="21298" r="74300" b="63792"/>
          <a:stretch>
            <a:fillRect/>
          </a:stretch>
        </p:blipFill>
        <p:spPr>
          <a:xfrm>
            <a:off x="251520" y="188640"/>
            <a:ext cx="737608" cy="936104"/>
          </a:xfrm>
          <a:prstGeom prst="rect">
            <a:avLst/>
          </a:prstGeom>
        </p:spPr>
      </p:pic>
      <p:sp>
        <p:nvSpPr>
          <p:cNvPr id="9" name="Pladsholder til indhold 8"/>
          <p:cNvSpPr>
            <a:spLocks noGrp="1"/>
          </p:cNvSpPr>
          <p:nvPr>
            <p:ph sz="quarter" idx="13"/>
          </p:nvPr>
        </p:nvSpPr>
        <p:spPr>
          <a:xfrm>
            <a:off x="0" y="1556792"/>
            <a:ext cx="9144000" cy="530120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ille logo - to bille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dirty="0"/>
          </a:p>
        </p:txBody>
      </p:sp>
      <p:pic>
        <p:nvPicPr>
          <p:cNvPr id="7" name="Billede 6"/>
          <p:cNvPicPr>
            <a:picLocks noChangeAspect="1"/>
          </p:cNvPicPr>
          <p:nvPr userDrawn="1"/>
        </p:nvPicPr>
        <p:blipFill>
          <a:blip r:embed="rId2" cstate="print">
            <a:extLst>
              <a:ext uri="{28A0092B-C50C-407E-A947-70E740481C1C}">
                <a14:useLocalDpi xmlns:a14="http://schemas.microsoft.com/office/drawing/2010/main" val="0"/>
              </a:ext>
            </a:extLst>
          </a:blip>
          <a:srcRect t="21298" r="74300" b="63792"/>
          <a:stretch>
            <a:fillRect/>
          </a:stretch>
        </p:blipFill>
        <p:spPr>
          <a:xfrm>
            <a:off x="251520" y="188640"/>
            <a:ext cx="737608" cy="936104"/>
          </a:xfrm>
          <a:prstGeom prst="rect">
            <a:avLst/>
          </a:prstGeom>
        </p:spPr>
      </p:pic>
      <p:sp>
        <p:nvSpPr>
          <p:cNvPr id="13" name="Pladsholder til indhold 12"/>
          <p:cNvSpPr>
            <a:spLocks noGrp="1"/>
          </p:cNvSpPr>
          <p:nvPr>
            <p:ph sz="quarter" idx="13"/>
          </p:nvPr>
        </p:nvSpPr>
        <p:spPr>
          <a:xfrm>
            <a:off x="0" y="1484313"/>
            <a:ext cx="4572000" cy="5373687"/>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15" name="Pladsholder til indhold 14"/>
          <p:cNvSpPr>
            <a:spLocks noGrp="1"/>
          </p:cNvSpPr>
          <p:nvPr>
            <p:ph sz="quarter" idx="14"/>
          </p:nvPr>
        </p:nvSpPr>
        <p:spPr>
          <a:xfrm>
            <a:off x="4572000" y="1484313"/>
            <a:ext cx="4571999" cy="5373687"/>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ort billed">
    <p:spTree>
      <p:nvGrpSpPr>
        <p:cNvPr id="1" name=""/>
        <p:cNvGrpSpPr/>
        <p:nvPr/>
      </p:nvGrpSpPr>
      <p:grpSpPr>
        <a:xfrm>
          <a:off x="0" y="0"/>
          <a:ext cx="0" cy="0"/>
          <a:chOff x="0" y="0"/>
          <a:chExt cx="0" cy="0"/>
        </a:xfrm>
      </p:grpSpPr>
      <p:sp>
        <p:nvSpPr>
          <p:cNvPr id="9" name="Pladsholder til indhold 8"/>
          <p:cNvSpPr>
            <a:spLocks noGrp="1"/>
          </p:cNvSpPr>
          <p:nvPr>
            <p:ph sz="quarter" idx="13"/>
          </p:nvPr>
        </p:nvSpPr>
        <p:spPr>
          <a:xfrm>
            <a:off x="0" y="0"/>
            <a:ext cx="9168337" cy="685800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Tree>
    <p:extLst>
      <p:ext uri="{BB962C8B-B14F-4D97-AF65-F5344CB8AC3E}">
        <p14:creationId xmlns:p14="http://schemas.microsoft.com/office/powerpoint/2010/main" val="22499516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r>
              <a:rPr lang="en-US" smtClean="0"/>
              <a:t> </a:t>
            </a:r>
            <a:endParaRPr lang="en-US" dirty="0"/>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r>
              <a:rPr lang="en-US" smtClean="0"/>
              <a:t>Side </a:t>
            </a:r>
            <a:fld id="{6F18B540-549C-49F9-8A32-7B568160AF75}" type="slidenum">
              <a:rPr lang="en-US" smtClean="0"/>
              <a:pPr/>
              <a:t>‹nr.›</a:t>
            </a:fld>
            <a:endParaRPr lang="en-US" dirty="0"/>
          </a:p>
        </p:txBody>
      </p:sp>
    </p:spTree>
    <p:extLst>
      <p:ext uri="{BB962C8B-B14F-4D97-AF65-F5344CB8AC3E}">
        <p14:creationId xmlns:p14="http://schemas.microsoft.com/office/powerpoint/2010/main" val="122805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r>
              <a:rPr lang="en-US" smtClean="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r>
              <a:rPr lang="en-US" smtClean="0"/>
              <a:t>Side </a:t>
            </a:r>
            <a:fld id="{6F18B540-549C-49F9-8A32-7B568160AF75}" type="slidenum">
              <a:rPr lang="en-US" smtClean="0"/>
              <a:pPr/>
              <a:t>‹nr.›</a:t>
            </a:fld>
            <a:endParaRPr lang="en-US" dirty="0"/>
          </a:p>
        </p:txBody>
      </p:sp>
    </p:spTree>
    <p:extLst>
      <p:ext uri="{BB962C8B-B14F-4D97-AF65-F5344CB8AC3E}">
        <p14:creationId xmlns:p14="http://schemas.microsoft.com/office/powerpoint/2010/main" val="179674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r>
              <a:rPr lang="da-DK" smtClean="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42541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r>
              <a:rPr lang="da-DK" smtClean="0"/>
              <a:t> </a:t>
            </a:r>
            <a:endParaRPr lang="en-US" dirty="0"/>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273277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r>
              <a:rPr lang="da-DK" smtClean="0"/>
              <a:t> </a:t>
            </a:r>
            <a:endParaRPr lang="en-US" dirty="0"/>
          </a:p>
        </p:txBody>
      </p:sp>
      <p:sp>
        <p:nvSpPr>
          <p:cNvPr id="8" name="Pladsholder til sidefod 7"/>
          <p:cNvSpPr>
            <a:spLocks noGrp="1"/>
          </p:cNvSpPr>
          <p:nvPr>
            <p:ph type="ftr" sz="quarter" idx="11"/>
          </p:nvPr>
        </p:nvSpPr>
        <p:spPr/>
        <p:txBody>
          <a:bodyPr/>
          <a:lstStyle/>
          <a:p>
            <a:endParaRPr lang="en-US"/>
          </a:p>
        </p:txBody>
      </p:sp>
      <p:sp>
        <p:nvSpPr>
          <p:cNvPr id="9" name="Pladsholder til diasnummer 8"/>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248864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r>
              <a:rPr lang="da-DK" smtClean="0"/>
              <a:t> </a:t>
            </a:r>
            <a:endParaRPr lang="en-US" dirty="0"/>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158248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smtClean="0"/>
              <a:t> </a:t>
            </a:r>
            <a:endParaRPr lang="en-US" dirty="0"/>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214708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r>
              <a:rPr lang="da-DK" smtClean="0"/>
              <a:t> </a:t>
            </a:r>
            <a:endParaRPr lang="en-US" dirty="0"/>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386365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r>
              <a:rPr lang="da-DK" smtClean="0"/>
              <a:t> </a:t>
            </a:r>
            <a:endParaRPr lang="en-US" dirty="0"/>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24021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 </a:t>
            </a:r>
            <a:endParaRPr lang="en-US"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Side </a:t>
            </a:r>
            <a:fld id="{6F18B540-549C-49F9-8A32-7B568160AF75}" type="slidenum">
              <a:rPr lang="en-US" smtClean="0"/>
              <a:pPr/>
              <a:t>‹nr.›</a:t>
            </a:fld>
            <a:endParaRPr lang="en-US" dirty="0"/>
          </a:p>
        </p:txBody>
      </p:sp>
    </p:spTree>
    <p:extLst>
      <p:ext uri="{BB962C8B-B14F-4D97-AF65-F5344CB8AC3E}">
        <p14:creationId xmlns:p14="http://schemas.microsoft.com/office/powerpoint/2010/main" val="136163199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62" r:id="rId13"/>
    <p:sldLayoutId id="2147483661" r:id="rId14"/>
    <p:sldLayoutId id="2147483665" r:id="rId15"/>
    <p:sldLayoutId id="2147483666"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2348880"/>
            <a:ext cx="7772400" cy="1470025"/>
          </a:xfrm>
        </p:spPr>
        <p:txBody>
          <a:bodyPr>
            <a:normAutofit fontScale="90000"/>
          </a:bodyPr>
          <a:lstStyle/>
          <a:p>
            <a:r>
              <a:rPr lang="da-DK" b="1" dirty="0" smtClean="0">
                <a:ea typeface="Verdana" panose="020B0604030504040204" pitchFamily="34" charset="0"/>
                <a:cs typeface="Verdana" panose="020B0604030504040204" pitchFamily="34" charset="0"/>
              </a:rPr>
              <a:t/>
            </a:r>
            <a:br>
              <a:rPr lang="da-DK" b="1" dirty="0" smtClean="0">
                <a:ea typeface="Verdana" panose="020B0604030504040204" pitchFamily="34" charset="0"/>
                <a:cs typeface="Verdana" panose="020B0604030504040204" pitchFamily="34" charset="0"/>
              </a:rPr>
            </a:br>
            <a:r>
              <a:rPr lang="da-DK" b="1" dirty="0">
                <a:ea typeface="Verdana" panose="020B0604030504040204" pitchFamily="34" charset="0"/>
                <a:cs typeface="Verdana" panose="020B0604030504040204" pitchFamily="34" charset="0"/>
              </a:rPr>
              <a:t/>
            </a:r>
            <a:br>
              <a:rPr lang="da-DK" b="1" dirty="0">
                <a:ea typeface="Verdana" panose="020B0604030504040204" pitchFamily="34" charset="0"/>
                <a:cs typeface="Verdana" panose="020B0604030504040204" pitchFamily="34" charset="0"/>
              </a:rPr>
            </a:br>
            <a:r>
              <a:rPr lang="da-DK" b="1" dirty="0" smtClean="0">
                <a:ea typeface="Verdana" panose="020B0604030504040204" pitchFamily="34" charset="0"/>
                <a:cs typeface="Verdana" panose="020B0604030504040204" pitchFamily="34" charset="0"/>
              </a:rPr>
              <a:t>Tværgående </a:t>
            </a:r>
            <a:r>
              <a:rPr lang="da-DK" b="1" dirty="0">
                <a:ea typeface="Verdana" panose="020B0604030504040204" pitchFamily="34" charset="0"/>
                <a:cs typeface="Verdana" panose="020B0604030504040204" pitchFamily="34" charset="0"/>
              </a:rPr>
              <a:t>samarbejde – </a:t>
            </a:r>
            <a:br>
              <a:rPr lang="da-DK" b="1" dirty="0">
                <a:ea typeface="Verdana" panose="020B0604030504040204" pitchFamily="34" charset="0"/>
                <a:cs typeface="Verdana" panose="020B0604030504040204" pitchFamily="34" charset="0"/>
              </a:rPr>
            </a:br>
            <a:endParaRPr lang="da-DK" dirty="0"/>
          </a:p>
        </p:txBody>
      </p:sp>
      <p:sp>
        <p:nvSpPr>
          <p:cNvPr id="3" name="Undertitel 2"/>
          <p:cNvSpPr>
            <a:spLocks noGrp="1"/>
          </p:cNvSpPr>
          <p:nvPr>
            <p:ph type="subTitle" idx="1"/>
          </p:nvPr>
        </p:nvSpPr>
        <p:spPr/>
        <p:txBody>
          <a:bodyPr/>
          <a:lstStyle/>
          <a:p>
            <a:r>
              <a:rPr lang="da-DK" dirty="0" smtClean="0"/>
              <a:t>Nye perspektiver fra Kalundborg</a:t>
            </a:r>
            <a:endParaRPr lang="da-DK" dirty="0"/>
          </a:p>
        </p:txBody>
      </p:sp>
      <p:sp>
        <p:nvSpPr>
          <p:cNvPr id="5" name="Pladsholder til diasnummer 4"/>
          <p:cNvSpPr>
            <a:spLocks noGrp="1"/>
          </p:cNvSpPr>
          <p:nvPr>
            <p:ph type="sldNum" sz="quarter" idx="12"/>
          </p:nvPr>
        </p:nvSpPr>
        <p:spPr/>
        <p:txBody>
          <a:bodyPr/>
          <a:lstStyle/>
          <a:p>
            <a:r>
              <a:rPr lang="en-US" smtClean="0"/>
              <a:t>Side </a:t>
            </a:r>
            <a:fld id="{6F18B540-549C-49F9-8A32-7B568160AF75}" type="slidenum">
              <a:rPr lang="en-US" smtClean="0"/>
              <a:pPr/>
              <a:t>1</a:t>
            </a:fld>
            <a:endParaRPr lang="en-US" dirty="0"/>
          </a:p>
        </p:txBody>
      </p:sp>
    </p:spTree>
    <p:extLst>
      <p:ext uri="{BB962C8B-B14F-4D97-AF65-F5344CB8AC3E}">
        <p14:creationId xmlns:p14="http://schemas.microsoft.com/office/powerpoint/2010/main" val="722930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74638"/>
            <a:ext cx="8229600" cy="1426170"/>
          </a:xfrm>
        </p:spPr>
        <p:txBody>
          <a:bodyPr>
            <a:noAutofit/>
          </a:bodyPr>
          <a:lstStyle/>
          <a:p>
            <a:r>
              <a:rPr lang="da-DK" sz="3600" b="1" dirty="0" smtClean="0"/>
              <a:t/>
            </a:r>
            <a:br>
              <a:rPr lang="da-DK" sz="3600" b="1" dirty="0" smtClean="0"/>
            </a:br>
            <a:r>
              <a:rPr lang="da-DK" sz="3600" b="1" dirty="0" smtClean="0"/>
              <a:t>TANKER </a:t>
            </a:r>
            <a:r>
              <a:rPr lang="da-DK" sz="3600" b="1" dirty="0"/>
              <a:t>OM ET NYT </a:t>
            </a:r>
            <a:r>
              <a:rPr lang="da-DK" sz="3600" b="1" dirty="0" smtClean="0"/>
              <a:t>PROJEKT</a:t>
            </a:r>
            <a:br>
              <a:rPr lang="da-DK" sz="3600" b="1" dirty="0" smtClean="0"/>
            </a:br>
            <a:endParaRPr lang="da-DK" sz="2400" dirty="0"/>
          </a:p>
        </p:txBody>
      </p:sp>
      <p:graphicFrame>
        <p:nvGraphicFramePr>
          <p:cNvPr id="8" name="Pladsholder til indhold 7"/>
          <p:cNvGraphicFramePr>
            <a:graphicFrameLocks noGrp="1"/>
          </p:cNvGraphicFramePr>
          <p:nvPr>
            <p:ph idx="1"/>
            <p:extLst>
              <p:ext uri="{D42A27DB-BD31-4B8C-83A1-F6EECF244321}">
                <p14:modId xmlns:p14="http://schemas.microsoft.com/office/powerpoint/2010/main" val="3482569258"/>
              </p:ext>
            </p:extLst>
          </p:nvPr>
        </p:nvGraphicFramePr>
        <p:xfrm>
          <a:off x="251520" y="1700808"/>
          <a:ext cx="8733656"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ladsholder til diasnummer 3"/>
          <p:cNvSpPr>
            <a:spLocks noGrp="1"/>
          </p:cNvSpPr>
          <p:nvPr>
            <p:ph type="sldNum" sz="quarter" idx="12"/>
          </p:nvPr>
        </p:nvSpPr>
        <p:spPr/>
        <p:txBody>
          <a:bodyPr/>
          <a:lstStyle/>
          <a:p>
            <a:r>
              <a:rPr lang="en-US" dirty="0" smtClean="0"/>
              <a:t>Side </a:t>
            </a:r>
            <a:fld id="{6F18B540-549C-49F9-8A32-7B568160AF75}" type="slidenum">
              <a:rPr lang="en-US" smtClean="0"/>
              <a:pPr/>
              <a:t>2</a:t>
            </a:fld>
            <a:endParaRPr lang="en-US" dirty="0"/>
          </a:p>
        </p:txBody>
      </p:sp>
    </p:spTree>
    <p:extLst>
      <p:ext uri="{BB962C8B-B14F-4D97-AF65-F5344CB8AC3E}">
        <p14:creationId xmlns:p14="http://schemas.microsoft.com/office/powerpoint/2010/main" val="2797953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600" b="1" dirty="0" smtClean="0"/>
              <a:t>Sorø og Kalundborg er ikke ens – og det tværgående samarbejde er ikke nemt</a:t>
            </a:r>
            <a:endParaRPr lang="da-DK" sz="3600" b="1" dirty="0"/>
          </a:p>
        </p:txBody>
      </p:sp>
      <p:sp>
        <p:nvSpPr>
          <p:cNvPr id="4" name="Pladsholder til diasnummer 3"/>
          <p:cNvSpPr>
            <a:spLocks noGrp="1"/>
          </p:cNvSpPr>
          <p:nvPr>
            <p:ph type="sldNum" sz="quarter" idx="12"/>
          </p:nvPr>
        </p:nvSpPr>
        <p:spPr/>
        <p:txBody>
          <a:bodyPr/>
          <a:lstStyle/>
          <a:p>
            <a:r>
              <a:rPr lang="en-US" dirty="0" smtClean="0"/>
              <a:t>Side </a:t>
            </a:r>
            <a:fld id="{6F18B540-549C-49F9-8A32-7B568160AF75}" type="slidenum">
              <a:rPr lang="en-US" smtClean="0"/>
              <a:pPr/>
              <a:t>3</a:t>
            </a:fld>
            <a:endParaRPr lang="en-US" dirty="0"/>
          </a:p>
        </p:txBody>
      </p:sp>
      <p:graphicFrame>
        <p:nvGraphicFramePr>
          <p:cNvPr id="6" name="Diagram 5"/>
          <p:cNvGraphicFramePr/>
          <p:nvPr>
            <p:extLst>
              <p:ext uri="{D42A27DB-BD31-4B8C-83A1-F6EECF244321}">
                <p14:modId xmlns:p14="http://schemas.microsoft.com/office/powerpoint/2010/main" val="1268816445"/>
              </p:ext>
            </p:extLst>
          </p:nvPr>
        </p:nvGraphicFramePr>
        <p:xfrm>
          <a:off x="539552" y="1916832"/>
          <a:ext cx="820891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boks 2"/>
          <p:cNvSpPr txBox="1"/>
          <p:nvPr/>
        </p:nvSpPr>
        <p:spPr>
          <a:xfrm>
            <a:off x="1187624" y="6087765"/>
            <a:ext cx="7416824" cy="369332"/>
          </a:xfrm>
          <a:prstGeom prst="rect">
            <a:avLst/>
          </a:prstGeom>
          <a:noFill/>
        </p:spPr>
        <p:txBody>
          <a:bodyPr wrap="square" rtlCol="0">
            <a:spAutoFit/>
          </a:bodyPr>
          <a:lstStyle/>
          <a:p>
            <a:r>
              <a:rPr lang="da-DK" b="1" dirty="0" smtClean="0"/>
              <a:t>Og som i Sorø, skal vi give plads til at vi bygger vejen mens vi går på den….</a:t>
            </a:r>
            <a:endParaRPr lang="da-DK" b="1" dirty="0"/>
          </a:p>
        </p:txBody>
      </p:sp>
    </p:spTree>
    <p:extLst>
      <p:ext uri="{BB962C8B-B14F-4D97-AF65-F5344CB8AC3E}">
        <p14:creationId xmlns:p14="http://schemas.microsoft.com/office/powerpoint/2010/main" val="1142510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368024"/>
            <a:ext cx="8229600" cy="707362"/>
          </a:xfrm>
        </p:spPr>
        <p:txBody>
          <a:bodyPr>
            <a:normAutofit/>
          </a:bodyPr>
          <a:lstStyle/>
          <a:p>
            <a:r>
              <a:rPr lang="da-DK" sz="2000" b="1" dirty="0" smtClean="0"/>
              <a:t>Model 1: Det tværgående samarbejde tager det udgangspunkt, at voksne og børn har sager på myndighedsniveau</a:t>
            </a:r>
            <a:endParaRPr lang="da-DK" sz="2000" b="1" dirty="0"/>
          </a:p>
        </p:txBody>
      </p:sp>
      <p:sp>
        <p:nvSpPr>
          <p:cNvPr id="3" name="Pladsholder til diasnummer 2"/>
          <p:cNvSpPr>
            <a:spLocks noGrp="1"/>
          </p:cNvSpPr>
          <p:nvPr>
            <p:ph type="sldNum" sz="quarter" idx="12"/>
          </p:nvPr>
        </p:nvSpPr>
        <p:spPr/>
        <p:txBody>
          <a:bodyPr/>
          <a:lstStyle/>
          <a:p>
            <a:fld id="{6F18B540-549C-49F9-8A32-7B568160AF75}" type="slidenum">
              <a:rPr lang="en-US" smtClean="0"/>
              <a:pPr/>
              <a:t>4</a:t>
            </a:fld>
            <a:endParaRPr lang="en-US" dirty="0"/>
          </a:p>
        </p:txBody>
      </p:sp>
      <p:graphicFrame>
        <p:nvGraphicFramePr>
          <p:cNvPr id="6" name="Diagram 5"/>
          <p:cNvGraphicFramePr/>
          <p:nvPr>
            <p:extLst>
              <p:ext uri="{D42A27DB-BD31-4B8C-83A1-F6EECF244321}">
                <p14:modId xmlns:p14="http://schemas.microsoft.com/office/powerpoint/2010/main" val="1164955950"/>
              </p:ext>
            </p:extLst>
          </p:nvPr>
        </p:nvGraphicFramePr>
        <p:xfrm>
          <a:off x="179512" y="1196752"/>
          <a:ext cx="8964488" cy="543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kstboks 10"/>
          <p:cNvSpPr txBox="1"/>
          <p:nvPr/>
        </p:nvSpPr>
        <p:spPr>
          <a:xfrm>
            <a:off x="6300192" y="3307560"/>
            <a:ext cx="792088" cy="276999"/>
          </a:xfrm>
          <a:prstGeom prst="rect">
            <a:avLst/>
          </a:prstGeom>
          <a:noFill/>
        </p:spPr>
        <p:txBody>
          <a:bodyPr wrap="square" rtlCol="0">
            <a:spAutoFit/>
          </a:bodyPr>
          <a:lstStyle/>
          <a:p>
            <a:r>
              <a:rPr lang="da-DK" sz="1200" b="1" dirty="0" smtClean="0"/>
              <a:t>Misbrug</a:t>
            </a:r>
            <a:endParaRPr lang="da-DK" sz="1200" b="1" dirty="0"/>
          </a:p>
        </p:txBody>
      </p:sp>
    </p:spTree>
    <p:extLst>
      <p:ext uri="{BB962C8B-B14F-4D97-AF65-F5344CB8AC3E}">
        <p14:creationId xmlns:p14="http://schemas.microsoft.com/office/powerpoint/2010/main" val="709353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Autofit/>
          </a:bodyPr>
          <a:lstStyle/>
          <a:p>
            <a:pPr algn="l"/>
            <a:r>
              <a:rPr lang="da-DK" sz="1600" b="1" dirty="0" smtClean="0"/>
              <a:t>Model 2. </a:t>
            </a:r>
            <a:r>
              <a:rPr lang="da-DK" sz="1600" dirty="0" smtClean="0"/>
              <a:t>Ressourcepersoner - med og uden myndighed - er  også omfattet af afprøvningen af samarbejdsmodellen, temadage og måling af  relationel koordinering </a:t>
            </a:r>
            <a:endParaRPr lang="da-DK" sz="1600" dirty="0"/>
          </a:p>
        </p:txBody>
      </p:sp>
      <p:sp>
        <p:nvSpPr>
          <p:cNvPr id="3" name="Pladsholder til diasnummer 2"/>
          <p:cNvSpPr>
            <a:spLocks noGrp="1"/>
          </p:cNvSpPr>
          <p:nvPr>
            <p:ph type="sldNum" sz="quarter" idx="12"/>
          </p:nvPr>
        </p:nvSpPr>
        <p:spPr/>
        <p:txBody>
          <a:bodyPr/>
          <a:lstStyle/>
          <a:p>
            <a:fld id="{6F18B540-549C-49F9-8A32-7B568160AF75}" type="slidenum">
              <a:rPr lang="en-US" smtClean="0"/>
              <a:pPr/>
              <a:t>5</a:t>
            </a:fld>
            <a:endParaRPr lang="en-US" dirty="0"/>
          </a:p>
        </p:txBody>
      </p:sp>
      <p:graphicFrame>
        <p:nvGraphicFramePr>
          <p:cNvPr id="6" name="Diagram 5"/>
          <p:cNvGraphicFramePr/>
          <p:nvPr>
            <p:extLst>
              <p:ext uri="{D42A27DB-BD31-4B8C-83A1-F6EECF244321}">
                <p14:modId xmlns:p14="http://schemas.microsoft.com/office/powerpoint/2010/main" val="490050410"/>
              </p:ext>
            </p:extLst>
          </p:nvPr>
        </p:nvGraphicFramePr>
        <p:xfrm>
          <a:off x="3635896" y="1052736"/>
          <a:ext cx="5364088" cy="5502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kstfelt 61">
            <a:extLst>
              <a:ext uri="{FF2B5EF4-FFF2-40B4-BE49-F238E27FC236}">
                <a16:creationId xmlns:a16="http://schemas.microsoft.com/office/drawing/2014/main" xmlns="" id="{139239BF-887E-4801-9143-967DF25473D7}"/>
              </a:ext>
            </a:extLst>
          </p:cNvPr>
          <p:cNvSpPr txBox="1"/>
          <p:nvPr/>
        </p:nvSpPr>
        <p:spPr>
          <a:xfrm>
            <a:off x="200104" y="5811451"/>
            <a:ext cx="507026" cy="276999"/>
          </a:xfrm>
          <a:prstGeom prst="rect">
            <a:avLst/>
          </a:prstGeom>
          <a:solidFill>
            <a:schemeClr val="bg1"/>
          </a:solidFill>
          <a:ln>
            <a:solidFill>
              <a:schemeClr val="accent1">
                <a:shade val="50000"/>
              </a:schemeClr>
            </a:solidFill>
          </a:ln>
        </p:spPr>
        <p:txBody>
          <a:bodyPr wrap="square" rtlCol="0">
            <a:spAutoFit/>
          </a:bodyPr>
          <a:lstStyle/>
          <a:p>
            <a:pPr algn="ctr"/>
            <a:r>
              <a:rPr lang="da-DK" sz="1200" dirty="0"/>
              <a:t>M</a:t>
            </a:r>
          </a:p>
        </p:txBody>
      </p:sp>
      <p:sp>
        <p:nvSpPr>
          <p:cNvPr id="11" name="Tekstfelt 62">
            <a:extLst>
              <a:ext uri="{FF2B5EF4-FFF2-40B4-BE49-F238E27FC236}">
                <a16:creationId xmlns:a16="http://schemas.microsoft.com/office/drawing/2014/main" xmlns="" id="{C7A5C6B8-DF60-4BC4-8343-D29A046A8BDE}"/>
              </a:ext>
            </a:extLst>
          </p:cNvPr>
          <p:cNvSpPr txBox="1"/>
          <p:nvPr/>
        </p:nvSpPr>
        <p:spPr>
          <a:xfrm>
            <a:off x="200104" y="6106036"/>
            <a:ext cx="507026" cy="276999"/>
          </a:xfrm>
          <a:prstGeom prst="rect">
            <a:avLst/>
          </a:prstGeom>
          <a:solidFill>
            <a:schemeClr val="bg1"/>
          </a:solidFill>
          <a:ln>
            <a:solidFill>
              <a:schemeClr val="accent1">
                <a:shade val="50000"/>
              </a:schemeClr>
            </a:solidFill>
          </a:ln>
        </p:spPr>
        <p:txBody>
          <a:bodyPr wrap="square" rtlCol="0">
            <a:spAutoFit/>
          </a:bodyPr>
          <a:lstStyle/>
          <a:p>
            <a:pPr algn="ctr"/>
            <a:r>
              <a:rPr lang="da-DK" sz="1200" dirty="0"/>
              <a:t>R</a:t>
            </a:r>
          </a:p>
        </p:txBody>
      </p:sp>
      <p:sp>
        <p:nvSpPr>
          <p:cNvPr id="12" name="Tekstfelt 63">
            <a:extLst>
              <a:ext uri="{FF2B5EF4-FFF2-40B4-BE49-F238E27FC236}">
                <a16:creationId xmlns:a16="http://schemas.microsoft.com/office/drawing/2014/main" xmlns="" id="{EE95554A-CCE1-428B-BA58-A6B828679B6D}"/>
              </a:ext>
            </a:extLst>
          </p:cNvPr>
          <p:cNvSpPr txBox="1"/>
          <p:nvPr/>
        </p:nvSpPr>
        <p:spPr>
          <a:xfrm>
            <a:off x="200104" y="6402624"/>
            <a:ext cx="507026" cy="276999"/>
          </a:xfrm>
          <a:prstGeom prst="rect">
            <a:avLst/>
          </a:prstGeom>
          <a:solidFill>
            <a:schemeClr val="bg1"/>
          </a:solidFill>
          <a:ln>
            <a:solidFill>
              <a:schemeClr val="accent1">
                <a:shade val="50000"/>
              </a:schemeClr>
            </a:solidFill>
          </a:ln>
        </p:spPr>
        <p:txBody>
          <a:bodyPr wrap="square" rtlCol="0">
            <a:spAutoFit/>
          </a:bodyPr>
          <a:lstStyle/>
          <a:p>
            <a:pPr algn="ctr"/>
            <a:r>
              <a:rPr lang="da-DK" sz="1200" dirty="0"/>
              <a:t>R/M</a:t>
            </a:r>
          </a:p>
        </p:txBody>
      </p:sp>
      <p:sp>
        <p:nvSpPr>
          <p:cNvPr id="13" name="Tekstfelt 64">
            <a:extLst>
              <a:ext uri="{FF2B5EF4-FFF2-40B4-BE49-F238E27FC236}">
                <a16:creationId xmlns:a16="http://schemas.microsoft.com/office/drawing/2014/main" xmlns="" id="{3953DD15-BB24-4652-8828-B89732037C92}"/>
              </a:ext>
            </a:extLst>
          </p:cNvPr>
          <p:cNvSpPr txBox="1"/>
          <p:nvPr/>
        </p:nvSpPr>
        <p:spPr>
          <a:xfrm>
            <a:off x="707130" y="5805613"/>
            <a:ext cx="3454924" cy="261610"/>
          </a:xfrm>
          <a:prstGeom prst="rect">
            <a:avLst/>
          </a:prstGeom>
          <a:noFill/>
        </p:spPr>
        <p:txBody>
          <a:bodyPr wrap="square" rtlCol="0">
            <a:spAutoFit/>
          </a:bodyPr>
          <a:lstStyle/>
          <a:p>
            <a:r>
              <a:rPr lang="da-DK" sz="1100" dirty="0"/>
              <a:t>Medarbejdere med myndighed</a:t>
            </a:r>
          </a:p>
        </p:txBody>
      </p:sp>
      <p:sp>
        <p:nvSpPr>
          <p:cNvPr id="14" name="Tekstfelt 65">
            <a:extLst>
              <a:ext uri="{FF2B5EF4-FFF2-40B4-BE49-F238E27FC236}">
                <a16:creationId xmlns:a16="http://schemas.microsoft.com/office/drawing/2014/main" xmlns="" id="{BC7D45C8-7A1D-46E6-9AF7-5144984F5FA3}"/>
              </a:ext>
            </a:extLst>
          </p:cNvPr>
          <p:cNvSpPr txBox="1"/>
          <p:nvPr/>
        </p:nvSpPr>
        <p:spPr>
          <a:xfrm>
            <a:off x="707130" y="6091145"/>
            <a:ext cx="3454924" cy="261610"/>
          </a:xfrm>
          <a:prstGeom prst="rect">
            <a:avLst/>
          </a:prstGeom>
          <a:noFill/>
        </p:spPr>
        <p:txBody>
          <a:bodyPr wrap="square" rtlCol="0">
            <a:spAutoFit/>
          </a:bodyPr>
          <a:lstStyle/>
          <a:p>
            <a:r>
              <a:rPr lang="da-DK" sz="1100" dirty="0"/>
              <a:t>Medarbejdere med relevante ressourcer</a:t>
            </a:r>
          </a:p>
        </p:txBody>
      </p:sp>
      <p:sp>
        <p:nvSpPr>
          <p:cNvPr id="15" name="Tekstfelt 66">
            <a:extLst>
              <a:ext uri="{FF2B5EF4-FFF2-40B4-BE49-F238E27FC236}">
                <a16:creationId xmlns:a16="http://schemas.microsoft.com/office/drawing/2014/main" xmlns="" id="{BBB5B94D-341D-41B9-86AB-487910901A2F}"/>
              </a:ext>
            </a:extLst>
          </p:cNvPr>
          <p:cNvSpPr txBox="1"/>
          <p:nvPr/>
        </p:nvSpPr>
        <p:spPr>
          <a:xfrm>
            <a:off x="707130" y="6372652"/>
            <a:ext cx="3996104" cy="430887"/>
          </a:xfrm>
          <a:prstGeom prst="rect">
            <a:avLst/>
          </a:prstGeom>
          <a:noFill/>
        </p:spPr>
        <p:txBody>
          <a:bodyPr wrap="square" rtlCol="0">
            <a:spAutoFit/>
          </a:bodyPr>
          <a:lstStyle/>
          <a:p>
            <a:r>
              <a:rPr lang="da-DK" sz="1100" dirty="0"/>
              <a:t>Medarbejdere med relevante ressourcer/kan have en myndigheds-funktion, hvis nogle af deres borgere optræder i målgruppen</a:t>
            </a:r>
          </a:p>
        </p:txBody>
      </p:sp>
      <p:sp>
        <p:nvSpPr>
          <p:cNvPr id="4" name="Ellipse 3"/>
          <p:cNvSpPr/>
          <p:nvPr/>
        </p:nvSpPr>
        <p:spPr>
          <a:xfrm>
            <a:off x="453615" y="1124744"/>
            <a:ext cx="1310073" cy="10765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b="1" dirty="0" smtClean="0">
                <a:solidFill>
                  <a:schemeClr val="tx1"/>
                </a:solidFill>
              </a:rPr>
              <a:t>Myndighed</a:t>
            </a:r>
            <a:endParaRPr lang="da-DK" sz="1200" b="1" dirty="0">
              <a:solidFill>
                <a:schemeClr val="tx1"/>
              </a:solidFill>
            </a:endParaRPr>
          </a:p>
        </p:txBody>
      </p:sp>
      <p:sp>
        <p:nvSpPr>
          <p:cNvPr id="16" name="Ellipse 15"/>
          <p:cNvSpPr/>
          <p:nvPr/>
        </p:nvSpPr>
        <p:spPr>
          <a:xfrm>
            <a:off x="453617" y="2420888"/>
            <a:ext cx="1310072" cy="10765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b="1" dirty="0" smtClean="0">
                <a:solidFill>
                  <a:schemeClr val="tx1"/>
                </a:solidFill>
              </a:rPr>
              <a:t>Udfører</a:t>
            </a:r>
            <a:endParaRPr lang="da-DK" sz="1200" b="1" dirty="0">
              <a:solidFill>
                <a:schemeClr val="tx1"/>
              </a:solidFill>
            </a:endParaRPr>
          </a:p>
        </p:txBody>
      </p:sp>
      <p:sp>
        <p:nvSpPr>
          <p:cNvPr id="18" name="Tekstboks 17"/>
          <p:cNvSpPr txBox="1"/>
          <p:nvPr/>
        </p:nvSpPr>
        <p:spPr>
          <a:xfrm>
            <a:off x="3851920" y="3356992"/>
            <a:ext cx="720079" cy="461665"/>
          </a:xfrm>
          <a:prstGeom prst="rect">
            <a:avLst/>
          </a:prstGeom>
          <a:noFill/>
        </p:spPr>
        <p:txBody>
          <a:bodyPr wrap="square" rtlCol="0">
            <a:spAutoFit/>
          </a:bodyPr>
          <a:lstStyle/>
          <a:p>
            <a:r>
              <a:rPr lang="da-DK" sz="1200" b="1" dirty="0" smtClean="0"/>
              <a:t>Integre-ret pleje</a:t>
            </a:r>
            <a:endParaRPr lang="da-DK" sz="1200" b="1" dirty="0"/>
          </a:p>
        </p:txBody>
      </p:sp>
    </p:spTree>
    <p:extLst>
      <p:ext uri="{BB962C8B-B14F-4D97-AF65-F5344CB8AC3E}">
        <p14:creationId xmlns:p14="http://schemas.microsoft.com/office/powerpoint/2010/main" val="1091700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iasnummer 3"/>
          <p:cNvSpPr>
            <a:spLocks noGrp="1"/>
          </p:cNvSpPr>
          <p:nvPr>
            <p:ph type="sldNum" sz="quarter" idx="12"/>
          </p:nvPr>
        </p:nvSpPr>
        <p:spPr/>
        <p:txBody>
          <a:bodyPr/>
          <a:lstStyle/>
          <a:p>
            <a:r>
              <a:rPr lang="en-US" smtClean="0"/>
              <a:t>Side </a:t>
            </a:r>
            <a:fld id="{6F18B540-549C-49F9-8A32-7B568160AF75}" type="slidenum">
              <a:rPr lang="en-US" smtClean="0"/>
              <a:pPr/>
              <a:t>6</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9688" y="-268288"/>
            <a:ext cx="11763376" cy="7400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3576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9399" y="225944"/>
            <a:ext cx="7856999" cy="517469"/>
          </a:xfrm>
        </p:spPr>
        <p:txBody>
          <a:bodyPr>
            <a:noAutofit/>
          </a:bodyPr>
          <a:lstStyle/>
          <a:p>
            <a:r>
              <a:rPr lang="da-DK" sz="1600" b="1" dirty="0" smtClean="0"/>
              <a:t>Nuværende ledelsesmæssige forankring af </a:t>
            </a:r>
            <a:br>
              <a:rPr lang="da-DK" sz="1600" b="1" dirty="0" smtClean="0"/>
            </a:br>
            <a:r>
              <a:rPr lang="da-DK" sz="1600" b="1" dirty="0" smtClean="0"/>
              <a:t>tværgående indsatser og projekter </a:t>
            </a:r>
            <a:endParaRPr lang="da-DK" sz="1600" b="1" dirty="0"/>
          </a:p>
        </p:txBody>
      </p:sp>
      <p:sp>
        <p:nvSpPr>
          <p:cNvPr id="3" name="Pladsholder til diasnummer 2"/>
          <p:cNvSpPr>
            <a:spLocks noGrp="1"/>
          </p:cNvSpPr>
          <p:nvPr>
            <p:ph type="sldNum" sz="quarter" idx="12"/>
          </p:nvPr>
        </p:nvSpPr>
        <p:spPr/>
        <p:txBody>
          <a:bodyPr/>
          <a:lstStyle/>
          <a:p>
            <a:fld id="{6F18B540-549C-49F9-8A32-7B568160AF75}" type="slidenum">
              <a:rPr lang="en-US" smtClean="0"/>
              <a:pPr/>
              <a:t>7</a:t>
            </a:fld>
            <a:endParaRPr lang="en-US"/>
          </a:p>
        </p:txBody>
      </p:sp>
      <p:sp>
        <p:nvSpPr>
          <p:cNvPr id="5" name="Ligebenet trekant 4"/>
          <p:cNvSpPr/>
          <p:nvPr/>
        </p:nvSpPr>
        <p:spPr>
          <a:xfrm>
            <a:off x="2010079" y="1274515"/>
            <a:ext cx="5328816" cy="5328816"/>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Afrundet rektangel 36"/>
          <p:cNvSpPr/>
          <p:nvPr/>
        </p:nvSpPr>
        <p:spPr>
          <a:xfrm>
            <a:off x="7058208" y="225944"/>
            <a:ext cx="1987861" cy="1821994"/>
          </a:xfrm>
          <a:prstGeom prst="roundRect">
            <a:avLst/>
          </a:prstGeom>
          <a:solidFill>
            <a:schemeClr val="accent1">
              <a:lumMod val="40000"/>
              <a:lumOff val="6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da-DK" sz="1400" dirty="0" smtClean="0"/>
              <a:t>Uddannelsesrådet</a:t>
            </a:r>
          </a:p>
          <a:p>
            <a:r>
              <a:rPr lang="da-DK" sz="1400" dirty="0" smtClean="0"/>
              <a:t>§ 17,4</a:t>
            </a:r>
            <a:endParaRPr lang="da-DK" sz="1400" dirty="0"/>
          </a:p>
        </p:txBody>
      </p:sp>
      <p:grpSp>
        <p:nvGrpSpPr>
          <p:cNvPr id="7" name="Gruppe 6"/>
          <p:cNvGrpSpPr/>
          <p:nvPr/>
        </p:nvGrpSpPr>
        <p:grpSpPr>
          <a:xfrm>
            <a:off x="2654338" y="1000757"/>
            <a:ext cx="3620562" cy="409092"/>
            <a:chOff x="1944208" y="1325185"/>
            <a:chExt cx="3463730" cy="409092"/>
          </a:xfrm>
        </p:grpSpPr>
        <p:sp>
          <p:nvSpPr>
            <p:cNvPr id="35" name="Afrundet rektangel 34"/>
            <p:cNvSpPr/>
            <p:nvPr/>
          </p:nvSpPr>
          <p:spPr>
            <a:xfrm>
              <a:off x="1944208" y="1325185"/>
              <a:ext cx="3463730" cy="409092"/>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6" name="Afrundet rektangel 7"/>
            <p:cNvSpPr/>
            <p:nvPr/>
          </p:nvSpPr>
          <p:spPr>
            <a:xfrm>
              <a:off x="1964178" y="1345155"/>
              <a:ext cx="3423790" cy="369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kern="1200" dirty="0" smtClean="0"/>
                <a:t>Direktionen</a:t>
              </a:r>
              <a:endParaRPr lang="da-DK" sz="1200" kern="1200" dirty="0"/>
            </a:p>
          </p:txBody>
        </p:sp>
      </p:grpSp>
      <p:grpSp>
        <p:nvGrpSpPr>
          <p:cNvPr id="8" name="Gruppe 7"/>
          <p:cNvGrpSpPr/>
          <p:nvPr/>
        </p:nvGrpSpPr>
        <p:grpSpPr>
          <a:xfrm>
            <a:off x="2626766" y="1556792"/>
            <a:ext cx="3669130" cy="352916"/>
            <a:chOff x="2016219" y="1852779"/>
            <a:chExt cx="3463730" cy="352916"/>
          </a:xfrm>
        </p:grpSpPr>
        <p:sp>
          <p:nvSpPr>
            <p:cNvPr id="33" name="Afrundet rektangel 32"/>
            <p:cNvSpPr/>
            <p:nvPr/>
          </p:nvSpPr>
          <p:spPr>
            <a:xfrm>
              <a:off x="2016219" y="1852779"/>
              <a:ext cx="3463730" cy="352916"/>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Afrundet rektangel 9"/>
            <p:cNvSpPr/>
            <p:nvPr/>
          </p:nvSpPr>
          <p:spPr>
            <a:xfrm>
              <a:off x="2033447" y="1870007"/>
              <a:ext cx="3429274" cy="3184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kern="1200" dirty="0" smtClean="0"/>
                <a:t>Niveau 2 ledere</a:t>
              </a:r>
              <a:endParaRPr lang="da-DK" sz="1200" kern="1200" dirty="0"/>
            </a:p>
          </p:txBody>
        </p:sp>
      </p:grpSp>
      <p:grpSp>
        <p:nvGrpSpPr>
          <p:cNvPr id="10" name="Gruppe 9"/>
          <p:cNvGrpSpPr/>
          <p:nvPr/>
        </p:nvGrpSpPr>
        <p:grpSpPr>
          <a:xfrm>
            <a:off x="1001210" y="3918123"/>
            <a:ext cx="2283087" cy="534946"/>
            <a:chOff x="114310" y="4181118"/>
            <a:chExt cx="2208577" cy="534946"/>
          </a:xfrm>
        </p:grpSpPr>
        <p:sp>
          <p:nvSpPr>
            <p:cNvPr id="29" name="Afrundet rektangel 28"/>
            <p:cNvSpPr/>
            <p:nvPr/>
          </p:nvSpPr>
          <p:spPr>
            <a:xfrm>
              <a:off x="170006" y="4181118"/>
              <a:ext cx="2152881" cy="534946"/>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Afrundet rektangel 13"/>
            <p:cNvSpPr/>
            <p:nvPr/>
          </p:nvSpPr>
          <p:spPr>
            <a:xfrm>
              <a:off x="114310" y="4192259"/>
              <a:ext cx="2126895" cy="4887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kern="1200" dirty="0" smtClean="0"/>
                <a:t>Neurokoordinationsforum</a:t>
              </a:r>
            </a:p>
            <a:p>
              <a:pPr lvl="0" algn="ctr" defTabSz="533400">
                <a:lnSpc>
                  <a:spcPct val="90000"/>
                </a:lnSpc>
                <a:spcBef>
                  <a:spcPct val="0"/>
                </a:spcBef>
                <a:spcAft>
                  <a:spcPct val="35000"/>
                </a:spcAft>
              </a:pPr>
              <a:r>
                <a:rPr lang="da-DK" sz="1200" dirty="0" smtClean="0"/>
                <a:t>Mangler forankring</a:t>
              </a:r>
              <a:endParaRPr lang="da-DK" sz="1200" kern="1200" dirty="0"/>
            </a:p>
          </p:txBody>
        </p:sp>
      </p:grpSp>
      <p:grpSp>
        <p:nvGrpSpPr>
          <p:cNvPr id="12" name="Gruppe 11"/>
          <p:cNvGrpSpPr/>
          <p:nvPr/>
        </p:nvGrpSpPr>
        <p:grpSpPr>
          <a:xfrm>
            <a:off x="1872918" y="2605432"/>
            <a:ext cx="1414291" cy="1141742"/>
            <a:chOff x="3133477" y="3344115"/>
            <a:chExt cx="1774450" cy="955854"/>
          </a:xfrm>
        </p:grpSpPr>
        <p:sp>
          <p:nvSpPr>
            <p:cNvPr id="25" name="Afrundet rektangel 24"/>
            <p:cNvSpPr/>
            <p:nvPr/>
          </p:nvSpPr>
          <p:spPr>
            <a:xfrm>
              <a:off x="3170598" y="3557527"/>
              <a:ext cx="1576828" cy="742442"/>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Afrundet rektangel 17"/>
            <p:cNvSpPr/>
            <p:nvPr/>
          </p:nvSpPr>
          <p:spPr>
            <a:xfrm>
              <a:off x="3133477" y="3344115"/>
              <a:ext cx="1774450" cy="6933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dirty="0"/>
            </a:p>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r>
                <a:rPr lang="da-DK" sz="1200" kern="1200" dirty="0" smtClean="0"/>
                <a:t>Rehabiliterings-teamet</a:t>
              </a:r>
            </a:p>
            <a:p>
              <a:pPr lvl="0" algn="ctr" defTabSz="533400">
                <a:lnSpc>
                  <a:spcPct val="90000"/>
                </a:lnSpc>
                <a:spcBef>
                  <a:spcPct val="0"/>
                </a:spcBef>
                <a:spcAft>
                  <a:spcPct val="35000"/>
                </a:spcAft>
              </a:pPr>
              <a:r>
                <a:rPr lang="da-DK" sz="1200" dirty="0" smtClean="0"/>
                <a:t>JC /TS</a:t>
              </a:r>
            </a:p>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kern="1200" dirty="0"/>
            </a:p>
          </p:txBody>
        </p:sp>
      </p:grpSp>
      <p:grpSp>
        <p:nvGrpSpPr>
          <p:cNvPr id="13" name="Gruppe 12"/>
          <p:cNvGrpSpPr/>
          <p:nvPr/>
        </p:nvGrpSpPr>
        <p:grpSpPr>
          <a:xfrm>
            <a:off x="4241200" y="3742846"/>
            <a:ext cx="2134472" cy="931443"/>
            <a:chOff x="2337906" y="4215811"/>
            <a:chExt cx="2191213" cy="550385"/>
          </a:xfrm>
        </p:grpSpPr>
        <p:sp>
          <p:nvSpPr>
            <p:cNvPr id="23" name="Afrundet rektangel 22"/>
            <p:cNvSpPr/>
            <p:nvPr/>
          </p:nvSpPr>
          <p:spPr>
            <a:xfrm>
              <a:off x="2337906" y="4215811"/>
              <a:ext cx="2152846" cy="48877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Afrundet rektangel 19"/>
            <p:cNvSpPr/>
            <p:nvPr/>
          </p:nvSpPr>
          <p:spPr>
            <a:xfrm>
              <a:off x="2400869" y="4400903"/>
              <a:ext cx="2128250" cy="3652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r>
                <a:rPr lang="da-DK" sz="1200" kern="1200" dirty="0" smtClean="0"/>
                <a:t>Overdragelse </a:t>
              </a:r>
            </a:p>
            <a:p>
              <a:pPr lvl="0" algn="ctr" defTabSz="533400">
                <a:lnSpc>
                  <a:spcPct val="90000"/>
                </a:lnSpc>
                <a:spcBef>
                  <a:spcPct val="0"/>
                </a:spcBef>
                <a:spcAft>
                  <a:spcPct val="35000"/>
                </a:spcAft>
              </a:pPr>
              <a:r>
                <a:rPr lang="da-DK" sz="1200" kern="1200" dirty="0" smtClean="0"/>
                <a:t>v/ 16. år</a:t>
              </a:r>
            </a:p>
            <a:p>
              <a:pPr lvl="0" algn="ctr" defTabSz="533400">
                <a:lnSpc>
                  <a:spcPct val="90000"/>
                </a:lnSpc>
                <a:spcBef>
                  <a:spcPct val="0"/>
                </a:spcBef>
                <a:spcAft>
                  <a:spcPct val="35000"/>
                </a:spcAft>
              </a:pPr>
              <a:r>
                <a:rPr lang="da-DK" sz="1200" dirty="0" smtClean="0"/>
                <a:t>Børn og Familie</a:t>
              </a:r>
            </a:p>
            <a:p>
              <a:pPr lvl="0" algn="ctr" defTabSz="533400">
                <a:lnSpc>
                  <a:spcPct val="90000"/>
                </a:lnSpc>
                <a:spcBef>
                  <a:spcPct val="0"/>
                </a:spcBef>
                <a:spcAft>
                  <a:spcPct val="35000"/>
                </a:spcAft>
              </a:pPr>
              <a:endParaRPr lang="da-DK" sz="1200" dirty="0" smtClean="0"/>
            </a:p>
            <a:p>
              <a:pPr lvl="0" algn="ctr" defTabSz="533400">
                <a:lnSpc>
                  <a:spcPct val="90000"/>
                </a:lnSpc>
                <a:spcBef>
                  <a:spcPct val="0"/>
                </a:spcBef>
                <a:spcAft>
                  <a:spcPct val="35000"/>
                </a:spcAft>
              </a:pPr>
              <a:endParaRPr lang="da-DK" sz="1200" dirty="0" smtClean="0"/>
            </a:p>
            <a:p>
              <a:pPr lvl="0" algn="ctr" defTabSz="533400">
                <a:lnSpc>
                  <a:spcPct val="90000"/>
                </a:lnSpc>
                <a:spcBef>
                  <a:spcPct val="0"/>
                </a:spcBef>
                <a:spcAft>
                  <a:spcPct val="35000"/>
                </a:spcAft>
              </a:pPr>
              <a:endParaRPr lang="da-DK" sz="1200" dirty="0" smtClean="0"/>
            </a:p>
            <a:p>
              <a:pPr lvl="0" algn="ctr" defTabSz="533400">
                <a:lnSpc>
                  <a:spcPct val="90000"/>
                </a:lnSpc>
                <a:spcBef>
                  <a:spcPct val="0"/>
                </a:spcBef>
                <a:spcAft>
                  <a:spcPct val="35000"/>
                </a:spcAft>
              </a:pPr>
              <a:endParaRPr lang="da-DK" sz="1200" kern="1200" dirty="0"/>
            </a:p>
          </p:txBody>
        </p:sp>
      </p:grpSp>
      <p:grpSp>
        <p:nvGrpSpPr>
          <p:cNvPr id="14" name="Gruppe 13"/>
          <p:cNvGrpSpPr/>
          <p:nvPr/>
        </p:nvGrpSpPr>
        <p:grpSpPr>
          <a:xfrm>
            <a:off x="7144266" y="3929755"/>
            <a:ext cx="2232202" cy="465397"/>
            <a:chOff x="5848498" y="4187771"/>
            <a:chExt cx="2722925" cy="465397"/>
          </a:xfrm>
        </p:grpSpPr>
        <p:sp>
          <p:nvSpPr>
            <p:cNvPr id="21" name="Afrundet rektangel 20"/>
            <p:cNvSpPr/>
            <p:nvPr/>
          </p:nvSpPr>
          <p:spPr>
            <a:xfrm>
              <a:off x="5848498" y="4196939"/>
              <a:ext cx="2440925" cy="456229"/>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Afrundet rektangel 21"/>
            <p:cNvSpPr/>
            <p:nvPr/>
          </p:nvSpPr>
          <p:spPr>
            <a:xfrm>
              <a:off x="6050862" y="4187771"/>
              <a:ext cx="2520561" cy="30371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kern="1200" dirty="0" smtClean="0"/>
            </a:p>
            <a:p>
              <a:pPr lvl="0" defTabSz="533400">
                <a:lnSpc>
                  <a:spcPct val="90000"/>
                </a:lnSpc>
                <a:spcBef>
                  <a:spcPct val="0"/>
                </a:spcBef>
                <a:spcAft>
                  <a:spcPct val="35000"/>
                </a:spcAft>
              </a:pPr>
              <a:r>
                <a:rPr lang="da-DK" sz="1200" kern="1200" dirty="0" smtClean="0"/>
                <a:t>Tværgående ungeteam, TUT,  </a:t>
              </a:r>
              <a:r>
                <a:rPr lang="da-DK" sz="1200" dirty="0" smtClean="0"/>
                <a:t>BLU</a:t>
              </a:r>
              <a:r>
                <a:rPr lang="da-DK" sz="1200" kern="1200" dirty="0" smtClean="0"/>
                <a:t> </a:t>
              </a:r>
            </a:p>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kern="1200" dirty="0"/>
            </a:p>
          </p:txBody>
        </p:sp>
      </p:grpSp>
      <p:grpSp>
        <p:nvGrpSpPr>
          <p:cNvPr id="15" name="Gruppe 14"/>
          <p:cNvGrpSpPr/>
          <p:nvPr/>
        </p:nvGrpSpPr>
        <p:grpSpPr>
          <a:xfrm>
            <a:off x="5988062" y="3922305"/>
            <a:ext cx="1170625" cy="489463"/>
            <a:chOff x="4620887" y="4209300"/>
            <a:chExt cx="1170625" cy="489463"/>
          </a:xfrm>
        </p:grpSpPr>
        <p:sp>
          <p:nvSpPr>
            <p:cNvPr id="19" name="Afrundet rektangel 18"/>
            <p:cNvSpPr/>
            <p:nvPr/>
          </p:nvSpPr>
          <p:spPr>
            <a:xfrm>
              <a:off x="4646715" y="4209300"/>
              <a:ext cx="1144797" cy="489463"/>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Afrundet rektangel 23"/>
            <p:cNvSpPr/>
            <p:nvPr/>
          </p:nvSpPr>
          <p:spPr>
            <a:xfrm>
              <a:off x="4620887" y="4256470"/>
              <a:ext cx="1120075" cy="374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a-DK" sz="1000" kern="1200" dirty="0" smtClean="0"/>
                <a:t>STU visitation</a:t>
              </a:r>
            </a:p>
            <a:p>
              <a:pPr lvl="0" algn="ctr" defTabSz="444500">
                <a:lnSpc>
                  <a:spcPct val="90000"/>
                </a:lnSpc>
                <a:spcBef>
                  <a:spcPct val="0"/>
                </a:spcBef>
                <a:spcAft>
                  <a:spcPct val="35000"/>
                </a:spcAft>
              </a:pPr>
              <a:r>
                <a:rPr lang="da-DK" sz="1000" kern="1200" dirty="0" smtClean="0"/>
                <a:t>BLU</a:t>
              </a:r>
              <a:endParaRPr lang="da-DK" sz="1000" kern="1200" dirty="0"/>
            </a:p>
          </p:txBody>
        </p:sp>
      </p:grpSp>
      <p:sp>
        <p:nvSpPr>
          <p:cNvPr id="52" name="Tekstboks 51"/>
          <p:cNvSpPr txBox="1"/>
          <p:nvPr/>
        </p:nvSpPr>
        <p:spPr>
          <a:xfrm>
            <a:off x="0" y="4568204"/>
            <a:ext cx="9143999" cy="276999"/>
          </a:xfrm>
          <a:prstGeom prst="rect">
            <a:avLst/>
          </a:prstGeom>
          <a:solidFill>
            <a:srgbClr val="92D050"/>
          </a:solidFill>
          <a:ln w="38100">
            <a:solidFill>
              <a:schemeClr val="tx1"/>
            </a:solidFill>
            <a:prstDash val="sysDash"/>
          </a:ln>
        </p:spPr>
        <p:txBody>
          <a:bodyPr wrap="square" rtlCol="0">
            <a:spAutoFit/>
          </a:bodyPr>
          <a:lstStyle/>
          <a:p>
            <a:pPr algn="ctr"/>
            <a:r>
              <a:rPr lang="da-DK" sz="1200" dirty="0" smtClean="0"/>
              <a:t>Løbende ledermøder og koordinationsmøder på center og afdelingsniveau </a:t>
            </a:r>
            <a:endParaRPr lang="da-DK" sz="1200" dirty="0"/>
          </a:p>
        </p:txBody>
      </p:sp>
      <p:sp>
        <p:nvSpPr>
          <p:cNvPr id="40" name="Afrundet rektangel 39"/>
          <p:cNvSpPr/>
          <p:nvPr/>
        </p:nvSpPr>
        <p:spPr>
          <a:xfrm>
            <a:off x="4375152" y="2125267"/>
            <a:ext cx="2650934" cy="521745"/>
          </a:xfrm>
          <a:prstGeom prst="roundRect">
            <a:avLst/>
          </a:prstGeom>
          <a:solidFill>
            <a:schemeClr val="accent1">
              <a:lumMod val="40000"/>
              <a:lumOff val="60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da-DK" sz="1400" dirty="0" smtClean="0"/>
              <a:t>Programstyregruppe</a:t>
            </a:r>
          </a:p>
          <a:p>
            <a:r>
              <a:rPr lang="da-DK" sz="1400" dirty="0" smtClean="0"/>
              <a:t>Botilbudsviften</a:t>
            </a:r>
            <a:endParaRPr lang="da-DK" sz="1400" dirty="0"/>
          </a:p>
        </p:txBody>
      </p:sp>
      <p:grpSp>
        <p:nvGrpSpPr>
          <p:cNvPr id="42" name="Gruppe 41"/>
          <p:cNvGrpSpPr/>
          <p:nvPr/>
        </p:nvGrpSpPr>
        <p:grpSpPr>
          <a:xfrm>
            <a:off x="7144267" y="2237453"/>
            <a:ext cx="1981547" cy="1224137"/>
            <a:chOff x="2016219" y="2257761"/>
            <a:chExt cx="3519983" cy="668629"/>
          </a:xfrm>
        </p:grpSpPr>
        <p:sp>
          <p:nvSpPr>
            <p:cNvPr id="43" name="Afrundet rektangel 42"/>
            <p:cNvSpPr/>
            <p:nvPr/>
          </p:nvSpPr>
          <p:spPr>
            <a:xfrm>
              <a:off x="2016219" y="2257761"/>
              <a:ext cx="3463730" cy="668629"/>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Afrundet rektangel 11"/>
            <p:cNvSpPr/>
            <p:nvPr/>
          </p:nvSpPr>
          <p:spPr>
            <a:xfrm>
              <a:off x="2169878" y="2283212"/>
              <a:ext cx="3366324" cy="60302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kern="1200" dirty="0" smtClean="0"/>
                <a:t>Sammenhængende ungeindsats, Ungestrategien, FGU</a:t>
              </a:r>
            </a:p>
            <a:p>
              <a:pPr lvl="0" algn="ctr" defTabSz="533400">
                <a:lnSpc>
                  <a:spcPct val="90000"/>
                </a:lnSpc>
                <a:spcBef>
                  <a:spcPct val="0"/>
                </a:spcBef>
                <a:spcAft>
                  <a:spcPct val="35000"/>
                </a:spcAft>
              </a:pPr>
              <a:r>
                <a:rPr lang="da-DK" sz="1200" dirty="0" smtClean="0"/>
                <a:t>BLU</a:t>
              </a:r>
              <a:endParaRPr lang="da-DK" sz="1200" kern="1200" dirty="0"/>
            </a:p>
          </p:txBody>
        </p:sp>
      </p:grpSp>
      <p:grpSp>
        <p:nvGrpSpPr>
          <p:cNvPr id="45" name="Gruppe 44"/>
          <p:cNvGrpSpPr/>
          <p:nvPr/>
        </p:nvGrpSpPr>
        <p:grpSpPr>
          <a:xfrm>
            <a:off x="582689" y="2835082"/>
            <a:ext cx="1152368" cy="1724414"/>
            <a:chOff x="3096568" y="3562806"/>
            <a:chExt cx="1107578" cy="1490990"/>
          </a:xfrm>
        </p:grpSpPr>
        <p:sp>
          <p:nvSpPr>
            <p:cNvPr id="46" name="Afrundet rektangel 45"/>
            <p:cNvSpPr/>
            <p:nvPr/>
          </p:nvSpPr>
          <p:spPr>
            <a:xfrm>
              <a:off x="3146231" y="3562806"/>
              <a:ext cx="1008251" cy="767102"/>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7" name="Afrundet rektangel 17"/>
            <p:cNvSpPr/>
            <p:nvPr/>
          </p:nvSpPr>
          <p:spPr>
            <a:xfrm>
              <a:off x="3096568" y="3636282"/>
              <a:ext cx="1107577" cy="7114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r>
                <a:rPr lang="da-DK" sz="1200" kern="1200" dirty="0" smtClean="0"/>
                <a:t>Projekt</a:t>
              </a:r>
              <a:r>
                <a:rPr lang="da-DK" sz="1200" dirty="0" smtClean="0"/>
                <a:t>    </a:t>
              </a:r>
              <a:r>
                <a:rPr lang="da-DK" sz="1200" kern="1200" dirty="0" smtClean="0"/>
                <a:t>tværgående     indsats, </a:t>
              </a:r>
              <a:r>
                <a:rPr lang="da-DK" sz="1200" dirty="0" smtClean="0"/>
                <a:t>TS</a:t>
              </a:r>
            </a:p>
            <a:p>
              <a:pPr lvl="0" algn="ctr" defTabSz="533400">
                <a:lnSpc>
                  <a:spcPct val="90000"/>
                </a:lnSpc>
                <a:spcBef>
                  <a:spcPct val="0"/>
                </a:spcBef>
                <a:spcAft>
                  <a:spcPct val="35000"/>
                </a:spcAft>
              </a:pPr>
              <a:endParaRPr lang="da-DK" sz="1200" dirty="0"/>
            </a:p>
            <a:p>
              <a:pPr lvl="0" algn="ctr" defTabSz="533400">
                <a:lnSpc>
                  <a:spcPct val="90000"/>
                </a:lnSpc>
                <a:spcBef>
                  <a:spcPct val="0"/>
                </a:spcBef>
                <a:spcAft>
                  <a:spcPct val="35000"/>
                </a:spcAft>
              </a:pPr>
              <a:endParaRPr lang="da-DK" sz="1200" dirty="0"/>
            </a:p>
            <a:p>
              <a:pPr lvl="0" algn="ctr" defTabSz="533400">
                <a:lnSpc>
                  <a:spcPct val="90000"/>
                </a:lnSpc>
                <a:spcBef>
                  <a:spcPct val="0"/>
                </a:spcBef>
                <a:spcAft>
                  <a:spcPct val="35000"/>
                </a:spcAft>
              </a:pPr>
              <a:endParaRPr lang="da-DK" sz="1200" kern="1200" dirty="0"/>
            </a:p>
          </p:txBody>
        </p:sp>
        <p:sp>
          <p:nvSpPr>
            <p:cNvPr id="61" name="Afrundet rektangel 17"/>
            <p:cNvSpPr/>
            <p:nvPr/>
          </p:nvSpPr>
          <p:spPr>
            <a:xfrm>
              <a:off x="3096569" y="4286846"/>
              <a:ext cx="1107577" cy="7669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da-DK" sz="1200" kern="1200" dirty="0" smtClean="0"/>
            </a:p>
            <a:p>
              <a:pPr lvl="0" algn="ctr" defTabSz="533400">
                <a:lnSpc>
                  <a:spcPct val="90000"/>
                </a:lnSpc>
                <a:spcBef>
                  <a:spcPct val="0"/>
                </a:spcBef>
                <a:spcAft>
                  <a:spcPct val="35000"/>
                </a:spcAft>
              </a:pPr>
              <a:endParaRPr lang="da-DK" sz="1200" dirty="0"/>
            </a:p>
            <a:p>
              <a:pPr lvl="0" algn="ctr" defTabSz="533400">
                <a:lnSpc>
                  <a:spcPct val="90000"/>
                </a:lnSpc>
                <a:spcBef>
                  <a:spcPct val="0"/>
                </a:spcBef>
                <a:spcAft>
                  <a:spcPct val="35000"/>
                </a:spcAft>
              </a:pPr>
              <a:endParaRPr lang="da-DK" sz="1200" kern="1200" dirty="0"/>
            </a:p>
          </p:txBody>
        </p:sp>
      </p:grpSp>
      <p:grpSp>
        <p:nvGrpSpPr>
          <p:cNvPr id="58" name="Gruppe 57"/>
          <p:cNvGrpSpPr/>
          <p:nvPr/>
        </p:nvGrpSpPr>
        <p:grpSpPr>
          <a:xfrm>
            <a:off x="4337595" y="2838475"/>
            <a:ext cx="2650935" cy="709064"/>
            <a:chOff x="2016219" y="2241702"/>
            <a:chExt cx="3473426" cy="320141"/>
          </a:xfrm>
        </p:grpSpPr>
        <p:sp>
          <p:nvSpPr>
            <p:cNvPr id="59" name="Afrundet rektangel 58"/>
            <p:cNvSpPr/>
            <p:nvPr/>
          </p:nvSpPr>
          <p:spPr>
            <a:xfrm>
              <a:off x="2016219" y="2241702"/>
              <a:ext cx="3463730" cy="281335"/>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0" name="Afrundet rektangel 11"/>
            <p:cNvSpPr/>
            <p:nvPr/>
          </p:nvSpPr>
          <p:spPr>
            <a:xfrm>
              <a:off x="2302092" y="2307976"/>
              <a:ext cx="3187553" cy="2538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a-DK" sz="1200" kern="1200" dirty="0" smtClean="0"/>
                <a:t>Projekter 1, 2, 3, 9 10 og 11</a:t>
              </a:r>
            </a:p>
            <a:p>
              <a:pPr lvl="0" algn="ctr" defTabSz="533400">
                <a:lnSpc>
                  <a:spcPct val="90000"/>
                </a:lnSpc>
                <a:spcBef>
                  <a:spcPct val="0"/>
                </a:spcBef>
                <a:spcAft>
                  <a:spcPct val="35000"/>
                </a:spcAft>
              </a:pPr>
              <a:r>
                <a:rPr lang="da-DK" sz="1200" dirty="0" smtClean="0"/>
                <a:t>VSE og Misbrug &amp; Soc. psykiatri</a:t>
              </a:r>
              <a:endParaRPr lang="da-DK" sz="1200" kern="1200" dirty="0" smtClean="0"/>
            </a:p>
            <a:p>
              <a:pPr lvl="0" algn="ctr" defTabSz="533400">
                <a:lnSpc>
                  <a:spcPct val="90000"/>
                </a:lnSpc>
                <a:spcBef>
                  <a:spcPct val="0"/>
                </a:spcBef>
                <a:spcAft>
                  <a:spcPct val="35000"/>
                </a:spcAft>
              </a:pPr>
              <a:endParaRPr lang="da-DK" sz="1200" kern="1200" dirty="0"/>
            </a:p>
          </p:txBody>
        </p:sp>
      </p:grpSp>
      <p:sp>
        <p:nvSpPr>
          <p:cNvPr id="67" name="Afrundet rektangel 66"/>
          <p:cNvSpPr/>
          <p:nvPr/>
        </p:nvSpPr>
        <p:spPr>
          <a:xfrm>
            <a:off x="446653" y="2126827"/>
            <a:ext cx="3826319" cy="520189"/>
          </a:xfrm>
          <a:prstGeom prst="roundRect">
            <a:avLst/>
          </a:prstGeom>
          <a:solidFill>
            <a:schemeClr val="accent1">
              <a:lumMod val="40000"/>
              <a:lumOff val="60000"/>
            </a:schemeClr>
          </a:solidFill>
          <a:ln>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da-DK" sz="1400" dirty="0" smtClean="0"/>
              <a:t>Tværgående styregruppe</a:t>
            </a:r>
          </a:p>
          <a:p>
            <a:endParaRPr lang="da-DK" sz="1200" dirty="0" smtClean="0"/>
          </a:p>
          <a:p>
            <a:endParaRPr lang="da-DK" sz="1200" dirty="0"/>
          </a:p>
          <a:p>
            <a:endParaRPr lang="da-DK" sz="1200" dirty="0" smtClean="0"/>
          </a:p>
          <a:p>
            <a:endParaRPr lang="da-DK" sz="1200" dirty="0"/>
          </a:p>
        </p:txBody>
      </p:sp>
      <p:sp>
        <p:nvSpPr>
          <p:cNvPr id="71" name="Afrundet rektangel 9"/>
          <p:cNvSpPr/>
          <p:nvPr/>
        </p:nvSpPr>
        <p:spPr>
          <a:xfrm>
            <a:off x="3287209" y="487629"/>
            <a:ext cx="3008687" cy="3142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da-DK" sz="1200" kern="1200" dirty="0"/>
          </a:p>
        </p:txBody>
      </p:sp>
      <p:cxnSp>
        <p:nvCxnSpPr>
          <p:cNvPr id="9" name="Lige forbindelse 8"/>
          <p:cNvCxnSpPr/>
          <p:nvPr/>
        </p:nvCxnSpPr>
        <p:spPr>
          <a:xfrm>
            <a:off x="1201892" y="2647012"/>
            <a:ext cx="1020" cy="192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Lige forbindelse 15"/>
          <p:cNvCxnSpPr/>
          <p:nvPr/>
        </p:nvCxnSpPr>
        <p:spPr>
          <a:xfrm>
            <a:off x="2566252" y="2647012"/>
            <a:ext cx="0" cy="2133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Lige forbindelse 31"/>
          <p:cNvCxnSpPr>
            <a:stCxn id="40" idx="2"/>
            <a:endCxn id="59" idx="0"/>
          </p:cNvCxnSpPr>
          <p:nvPr/>
        </p:nvCxnSpPr>
        <p:spPr>
          <a:xfrm flipH="1">
            <a:off x="5659363" y="2647012"/>
            <a:ext cx="41256" cy="191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Lige forbindelse 56"/>
          <p:cNvCxnSpPr>
            <a:stCxn id="37" idx="2"/>
            <a:endCxn id="43" idx="0"/>
          </p:cNvCxnSpPr>
          <p:nvPr/>
        </p:nvCxnSpPr>
        <p:spPr>
          <a:xfrm>
            <a:off x="8052139" y="2047938"/>
            <a:ext cx="67068" cy="189515"/>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kstboks 61"/>
          <p:cNvSpPr txBox="1"/>
          <p:nvPr/>
        </p:nvSpPr>
        <p:spPr>
          <a:xfrm>
            <a:off x="1944708" y="4951777"/>
            <a:ext cx="830208" cy="400110"/>
          </a:xfrm>
          <a:prstGeom prst="rect">
            <a:avLst/>
          </a:prstGeom>
          <a:noFill/>
        </p:spPr>
        <p:txBody>
          <a:bodyPr wrap="square" rtlCol="0">
            <a:spAutoFit/>
          </a:bodyPr>
          <a:lstStyle/>
          <a:p>
            <a:r>
              <a:rPr lang="da-DK" sz="1000" dirty="0" smtClean="0"/>
              <a:t>Flere skal med JC</a:t>
            </a:r>
            <a:endParaRPr lang="da-DK" sz="1000" dirty="0"/>
          </a:p>
        </p:txBody>
      </p:sp>
      <p:sp>
        <p:nvSpPr>
          <p:cNvPr id="91" name="Tekstboks 90"/>
          <p:cNvSpPr txBox="1"/>
          <p:nvPr/>
        </p:nvSpPr>
        <p:spPr>
          <a:xfrm>
            <a:off x="2174862" y="5461520"/>
            <a:ext cx="1034188" cy="553998"/>
          </a:xfrm>
          <a:prstGeom prst="rect">
            <a:avLst/>
          </a:prstGeom>
          <a:noFill/>
        </p:spPr>
        <p:txBody>
          <a:bodyPr wrap="square" rtlCol="0">
            <a:spAutoFit/>
          </a:bodyPr>
          <a:lstStyle/>
          <a:p>
            <a:r>
              <a:rPr lang="da-DK" sz="1000" dirty="0" smtClean="0"/>
              <a:t>Frivillige rollemodeller JC</a:t>
            </a:r>
            <a:endParaRPr lang="da-DK" sz="1000" dirty="0"/>
          </a:p>
        </p:txBody>
      </p:sp>
      <p:sp>
        <p:nvSpPr>
          <p:cNvPr id="92" name="Tekstboks 91"/>
          <p:cNvSpPr txBox="1"/>
          <p:nvPr/>
        </p:nvSpPr>
        <p:spPr>
          <a:xfrm>
            <a:off x="4272972" y="4907522"/>
            <a:ext cx="1100180" cy="553998"/>
          </a:xfrm>
          <a:prstGeom prst="rect">
            <a:avLst/>
          </a:prstGeom>
          <a:noFill/>
        </p:spPr>
        <p:txBody>
          <a:bodyPr wrap="square" rtlCol="0">
            <a:spAutoFit/>
          </a:bodyPr>
          <a:lstStyle/>
          <a:p>
            <a:r>
              <a:rPr lang="da-DK" sz="1000" dirty="0" smtClean="0"/>
              <a:t>Job- bro til uddannelse JC</a:t>
            </a:r>
            <a:endParaRPr lang="da-DK" sz="1000" dirty="0"/>
          </a:p>
        </p:txBody>
      </p:sp>
      <p:sp>
        <p:nvSpPr>
          <p:cNvPr id="93" name="Tekstboks 92"/>
          <p:cNvSpPr txBox="1"/>
          <p:nvPr/>
        </p:nvSpPr>
        <p:spPr>
          <a:xfrm>
            <a:off x="1029399" y="6086516"/>
            <a:ext cx="1145463" cy="707886"/>
          </a:xfrm>
          <a:prstGeom prst="rect">
            <a:avLst/>
          </a:prstGeom>
          <a:noFill/>
        </p:spPr>
        <p:txBody>
          <a:bodyPr wrap="square" rtlCol="0">
            <a:spAutoFit/>
          </a:bodyPr>
          <a:lstStyle/>
          <a:p>
            <a:r>
              <a:rPr lang="da-DK" sz="1000" dirty="0" smtClean="0"/>
              <a:t>Tidlig indsats for udfaldstruede unge JC</a:t>
            </a:r>
            <a:endParaRPr lang="da-DK" sz="1000" dirty="0"/>
          </a:p>
        </p:txBody>
      </p:sp>
      <p:sp>
        <p:nvSpPr>
          <p:cNvPr id="94" name="Tekstboks 93"/>
          <p:cNvSpPr txBox="1"/>
          <p:nvPr/>
        </p:nvSpPr>
        <p:spPr>
          <a:xfrm>
            <a:off x="3284296" y="4951777"/>
            <a:ext cx="956903" cy="861774"/>
          </a:xfrm>
          <a:prstGeom prst="rect">
            <a:avLst/>
          </a:prstGeom>
          <a:noFill/>
        </p:spPr>
        <p:txBody>
          <a:bodyPr wrap="square" rtlCol="0">
            <a:spAutoFit/>
          </a:bodyPr>
          <a:lstStyle/>
          <a:p>
            <a:r>
              <a:rPr lang="da-DK" sz="1000" dirty="0" smtClean="0"/>
              <a:t>SUME særlig ungeindsats med effekt JC</a:t>
            </a:r>
            <a:endParaRPr lang="da-DK" sz="1000" dirty="0"/>
          </a:p>
        </p:txBody>
      </p:sp>
      <p:sp>
        <p:nvSpPr>
          <p:cNvPr id="63" name="Tekstboks 62"/>
          <p:cNvSpPr txBox="1"/>
          <p:nvPr/>
        </p:nvSpPr>
        <p:spPr>
          <a:xfrm>
            <a:off x="2196015" y="6026464"/>
            <a:ext cx="991882" cy="553998"/>
          </a:xfrm>
          <a:prstGeom prst="rect">
            <a:avLst/>
          </a:prstGeom>
          <a:noFill/>
        </p:spPr>
        <p:txBody>
          <a:bodyPr wrap="square" rtlCol="0">
            <a:spAutoFit/>
          </a:bodyPr>
          <a:lstStyle/>
          <a:p>
            <a:r>
              <a:rPr lang="da-DK" sz="1000" dirty="0"/>
              <a:t>Ung og Sund</a:t>
            </a:r>
          </a:p>
          <a:p>
            <a:r>
              <a:rPr lang="da-DK" sz="1000" dirty="0"/>
              <a:t>Sundhed</a:t>
            </a:r>
          </a:p>
        </p:txBody>
      </p:sp>
      <p:sp>
        <p:nvSpPr>
          <p:cNvPr id="64" name="Tekstboks 63"/>
          <p:cNvSpPr txBox="1"/>
          <p:nvPr/>
        </p:nvSpPr>
        <p:spPr>
          <a:xfrm>
            <a:off x="4503370" y="5549410"/>
            <a:ext cx="1872302" cy="400110"/>
          </a:xfrm>
          <a:prstGeom prst="rect">
            <a:avLst/>
          </a:prstGeom>
          <a:noFill/>
        </p:spPr>
        <p:txBody>
          <a:bodyPr wrap="square" rtlCol="0">
            <a:spAutoFit/>
          </a:bodyPr>
          <a:lstStyle/>
          <a:p>
            <a:r>
              <a:rPr lang="da-DK" sz="1000" dirty="0"/>
              <a:t>Forløbsprogrammer</a:t>
            </a:r>
          </a:p>
          <a:p>
            <a:r>
              <a:rPr lang="da-DK" sz="1000" dirty="0"/>
              <a:t>Sundhed</a:t>
            </a:r>
          </a:p>
        </p:txBody>
      </p:sp>
      <p:sp>
        <p:nvSpPr>
          <p:cNvPr id="65" name="Tekstboks 64"/>
          <p:cNvSpPr txBox="1"/>
          <p:nvPr/>
        </p:nvSpPr>
        <p:spPr>
          <a:xfrm>
            <a:off x="3016123" y="5965625"/>
            <a:ext cx="1295725" cy="553998"/>
          </a:xfrm>
          <a:prstGeom prst="rect">
            <a:avLst/>
          </a:prstGeom>
          <a:noFill/>
        </p:spPr>
        <p:txBody>
          <a:bodyPr wrap="square" rtlCol="0">
            <a:spAutoFit/>
          </a:bodyPr>
          <a:lstStyle/>
          <a:p>
            <a:r>
              <a:rPr lang="da-DK" sz="1000" dirty="0"/>
              <a:t>Skleroseprojekt</a:t>
            </a:r>
          </a:p>
          <a:p>
            <a:r>
              <a:rPr lang="da-DK" sz="1000" dirty="0"/>
              <a:t>Forebyggelse &amp; genoptræning</a:t>
            </a:r>
          </a:p>
        </p:txBody>
      </p:sp>
      <p:sp>
        <p:nvSpPr>
          <p:cNvPr id="72" name="Tekstboks 71"/>
          <p:cNvSpPr txBox="1"/>
          <p:nvPr/>
        </p:nvSpPr>
        <p:spPr>
          <a:xfrm>
            <a:off x="4375152" y="6060591"/>
            <a:ext cx="1612910" cy="553998"/>
          </a:xfrm>
          <a:prstGeom prst="rect">
            <a:avLst/>
          </a:prstGeom>
          <a:noFill/>
        </p:spPr>
        <p:txBody>
          <a:bodyPr wrap="square" rtlCol="0">
            <a:spAutoFit/>
          </a:bodyPr>
          <a:lstStyle/>
          <a:p>
            <a:r>
              <a:rPr lang="da-DK" sz="1000" dirty="0"/>
              <a:t>Indsatser som udløb af socialøkonomiske virksomheder </a:t>
            </a:r>
          </a:p>
        </p:txBody>
      </p:sp>
      <p:sp>
        <p:nvSpPr>
          <p:cNvPr id="73" name="Tekstboks 72"/>
          <p:cNvSpPr txBox="1"/>
          <p:nvPr/>
        </p:nvSpPr>
        <p:spPr>
          <a:xfrm>
            <a:off x="6489903" y="5436270"/>
            <a:ext cx="1308727" cy="553998"/>
          </a:xfrm>
          <a:prstGeom prst="rect">
            <a:avLst/>
          </a:prstGeom>
          <a:noFill/>
        </p:spPr>
        <p:txBody>
          <a:bodyPr wrap="square" rtlCol="0">
            <a:spAutoFit/>
          </a:bodyPr>
          <a:lstStyle/>
          <a:p>
            <a:r>
              <a:rPr lang="da-DK" sz="1000" dirty="0"/>
              <a:t>Koordinerende </a:t>
            </a:r>
            <a:r>
              <a:rPr lang="da-DK" sz="1000" dirty="0" smtClean="0"/>
              <a:t>I Indsatsplan </a:t>
            </a:r>
            <a:endParaRPr lang="da-DK" sz="1000" dirty="0"/>
          </a:p>
          <a:p>
            <a:r>
              <a:rPr lang="da-DK" sz="1000" dirty="0" smtClean="0"/>
              <a:t>M &amp; Soc.psyk.</a:t>
            </a:r>
            <a:endParaRPr lang="da-DK" sz="1000" dirty="0"/>
          </a:p>
        </p:txBody>
      </p:sp>
      <p:sp>
        <p:nvSpPr>
          <p:cNvPr id="74" name="Tekstboks 73"/>
          <p:cNvSpPr txBox="1"/>
          <p:nvPr/>
        </p:nvSpPr>
        <p:spPr>
          <a:xfrm>
            <a:off x="5910569" y="6052966"/>
            <a:ext cx="1308727" cy="553998"/>
          </a:xfrm>
          <a:prstGeom prst="rect">
            <a:avLst/>
          </a:prstGeom>
          <a:noFill/>
        </p:spPr>
        <p:txBody>
          <a:bodyPr wrap="square" rtlCol="0">
            <a:spAutoFit/>
          </a:bodyPr>
          <a:lstStyle/>
          <a:p>
            <a:r>
              <a:rPr lang="da-DK" sz="1000" dirty="0"/>
              <a:t>Tidlig opsporing af forbrug TOF </a:t>
            </a:r>
            <a:endParaRPr lang="da-DK" sz="1000" dirty="0" smtClean="0"/>
          </a:p>
          <a:p>
            <a:r>
              <a:rPr lang="da-DK" sz="1000" dirty="0" smtClean="0"/>
              <a:t>M  &amp; </a:t>
            </a:r>
            <a:r>
              <a:rPr lang="da-DK" sz="1000" dirty="0" err="1" smtClean="0"/>
              <a:t>Soc.Psyk</a:t>
            </a:r>
            <a:r>
              <a:rPr lang="da-DK" sz="1000" dirty="0" smtClean="0"/>
              <a:t>.</a:t>
            </a:r>
            <a:endParaRPr lang="da-DK" sz="1000" dirty="0"/>
          </a:p>
        </p:txBody>
      </p:sp>
      <p:sp>
        <p:nvSpPr>
          <p:cNvPr id="75" name="Tekstboks 74"/>
          <p:cNvSpPr txBox="1"/>
          <p:nvPr/>
        </p:nvSpPr>
        <p:spPr>
          <a:xfrm>
            <a:off x="7276708" y="6060591"/>
            <a:ext cx="1297592" cy="553998"/>
          </a:xfrm>
          <a:prstGeom prst="rect">
            <a:avLst/>
          </a:prstGeom>
          <a:noFill/>
        </p:spPr>
        <p:txBody>
          <a:bodyPr wrap="square" rtlCol="0">
            <a:spAutoFit/>
          </a:bodyPr>
          <a:lstStyle/>
          <a:p>
            <a:r>
              <a:rPr lang="da-DK" sz="1000" dirty="0"/>
              <a:t>Tidlig indsats Alkohol og udløbere </a:t>
            </a:r>
            <a:endParaRPr lang="da-DK" sz="1000" dirty="0" smtClean="0"/>
          </a:p>
          <a:p>
            <a:r>
              <a:rPr lang="da-DK" sz="1000" dirty="0" smtClean="0"/>
              <a:t>M &amp; </a:t>
            </a:r>
            <a:r>
              <a:rPr lang="da-DK" sz="1000" dirty="0" err="1" smtClean="0"/>
              <a:t>Soc.Psyk</a:t>
            </a:r>
            <a:r>
              <a:rPr lang="da-DK" sz="1000" dirty="0" smtClean="0"/>
              <a:t>.</a:t>
            </a:r>
            <a:endParaRPr lang="da-DK" sz="1000" dirty="0"/>
          </a:p>
        </p:txBody>
      </p:sp>
      <p:sp>
        <p:nvSpPr>
          <p:cNvPr id="96" name="Tekstboks 95"/>
          <p:cNvSpPr txBox="1"/>
          <p:nvPr/>
        </p:nvSpPr>
        <p:spPr>
          <a:xfrm>
            <a:off x="7875675" y="5403636"/>
            <a:ext cx="1218472" cy="553998"/>
          </a:xfrm>
          <a:prstGeom prst="rect">
            <a:avLst/>
          </a:prstGeom>
          <a:noFill/>
        </p:spPr>
        <p:txBody>
          <a:bodyPr wrap="square" rtlCol="0">
            <a:spAutoFit/>
          </a:bodyPr>
          <a:lstStyle/>
          <a:p>
            <a:r>
              <a:rPr lang="da-DK" sz="1000" dirty="0"/>
              <a:t>Helhedsplan Klosterparkvej B&amp;F</a:t>
            </a:r>
          </a:p>
        </p:txBody>
      </p:sp>
      <p:sp>
        <p:nvSpPr>
          <p:cNvPr id="98" name="Højrepil 97"/>
          <p:cNvSpPr/>
          <p:nvPr/>
        </p:nvSpPr>
        <p:spPr>
          <a:xfrm>
            <a:off x="27890" y="3726606"/>
            <a:ext cx="1083592" cy="837217"/>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b="1" dirty="0" smtClean="0"/>
              <a:t>Faste mødefora</a:t>
            </a:r>
            <a:endParaRPr lang="da-DK" sz="1000" b="1" dirty="0"/>
          </a:p>
        </p:txBody>
      </p:sp>
      <p:sp>
        <p:nvSpPr>
          <p:cNvPr id="100" name="Tekstboks 99"/>
          <p:cNvSpPr txBox="1"/>
          <p:nvPr/>
        </p:nvSpPr>
        <p:spPr>
          <a:xfrm>
            <a:off x="5659362" y="4894897"/>
            <a:ext cx="3271762" cy="553998"/>
          </a:xfrm>
          <a:prstGeom prst="rect">
            <a:avLst/>
          </a:prstGeom>
          <a:noFill/>
        </p:spPr>
        <p:txBody>
          <a:bodyPr wrap="square" rtlCol="0">
            <a:spAutoFit/>
          </a:bodyPr>
          <a:lstStyle/>
          <a:p>
            <a:r>
              <a:rPr lang="da-DK" sz="1000" dirty="0" smtClean="0"/>
              <a:t>Flerfaglig og tværsektoriel koordination og sammenhængende indsats for borgere med funktionstab  - Forebyg. &amp; Genoptræning</a:t>
            </a:r>
            <a:endParaRPr lang="da-DK" sz="1000" dirty="0"/>
          </a:p>
        </p:txBody>
      </p:sp>
      <p:sp>
        <p:nvSpPr>
          <p:cNvPr id="101" name="Højrepil 100"/>
          <p:cNvSpPr/>
          <p:nvPr/>
        </p:nvSpPr>
        <p:spPr>
          <a:xfrm>
            <a:off x="67764" y="4659087"/>
            <a:ext cx="1866891" cy="1335102"/>
          </a:xfrm>
          <a:prstGeom prst="rightArrow">
            <a:avLst/>
          </a:prstGeom>
          <a:ln w="254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b="1" dirty="0" smtClean="0"/>
              <a:t>Eksempler på tværgående  samarbejde og projekter</a:t>
            </a:r>
            <a:endParaRPr lang="da-DK" sz="1000" b="1" dirty="0"/>
          </a:p>
        </p:txBody>
      </p:sp>
      <p:grpSp>
        <p:nvGrpSpPr>
          <p:cNvPr id="102" name="Gruppe 101"/>
          <p:cNvGrpSpPr/>
          <p:nvPr/>
        </p:nvGrpSpPr>
        <p:grpSpPr>
          <a:xfrm>
            <a:off x="3070575" y="3788506"/>
            <a:ext cx="1170625" cy="713415"/>
            <a:chOff x="4620887" y="4209300"/>
            <a:chExt cx="1170625" cy="489463"/>
          </a:xfrm>
        </p:grpSpPr>
        <p:sp>
          <p:nvSpPr>
            <p:cNvPr id="103" name="Afrundet rektangel 102"/>
            <p:cNvSpPr/>
            <p:nvPr/>
          </p:nvSpPr>
          <p:spPr>
            <a:xfrm>
              <a:off x="4646715" y="4209300"/>
              <a:ext cx="1144797" cy="489463"/>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4" name="Afrundet rektangel 23"/>
            <p:cNvSpPr/>
            <p:nvPr/>
          </p:nvSpPr>
          <p:spPr>
            <a:xfrm>
              <a:off x="4620887" y="4256470"/>
              <a:ext cx="1120075" cy="374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a-DK" sz="1000" kern="1200" dirty="0" smtClean="0"/>
                <a:t>Specialkorps</a:t>
              </a:r>
            </a:p>
            <a:p>
              <a:pPr lvl="0" algn="ctr" defTabSz="444500">
                <a:lnSpc>
                  <a:spcPct val="90000"/>
                </a:lnSpc>
                <a:spcBef>
                  <a:spcPct val="0"/>
                </a:spcBef>
                <a:spcAft>
                  <a:spcPct val="35000"/>
                </a:spcAft>
              </a:pPr>
              <a:r>
                <a:rPr lang="da-DK" sz="1000" dirty="0" smtClean="0"/>
                <a:t>V &amp; </a:t>
              </a:r>
              <a:r>
                <a:rPr lang="da-DK" sz="1000" dirty="0" err="1" smtClean="0"/>
                <a:t>Hj</a:t>
              </a:r>
              <a:r>
                <a:rPr lang="da-DK" sz="1000" dirty="0" smtClean="0"/>
                <a:t>.</a:t>
              </a:r>
              <a:endParaRPr lang="da-DK" sz="1000" kern="1200" dirty="0"/>
            </a:p>
          </p:txBody>
        </p:sp>
      </p:grpSp>
      <p:sp>
        <p:nvSpPr>
          <p:cNvPr id="105" name="Tekstboks 104"/>
          <p:cNvSpPr txBox="1"/>
          <p:nvPr/>
        </p:nvSpPr>
        <p:spPr>
          <a:xfrm>
            <a:off x="88868" y="5826409"/>
            <a:ext cx="1022614" cy="553998"/>
          </a:xfrm>
          <a:prstGeom prst="rect">
            <a:avLst/>
          </a:prstGeom>
          <a:noFill/>
          <a:ln>
            <a:noFill/>
          </a:ln>
        </p:spPr>
        <p:txBody>
          <a:bodyPr wrap="square" rtlCol="0">
            <a:spAutoFit/>
          </a:bodyPr>
          <a:lstStyle/>
          <a:p>
            <a:r>
              <a:rPr lang="da-DK" sz="1000" dirty="0" smtClean="0"/>
              <a:t>IPS Vestsjælland</a:t>
            </a:r>
          </a:p>
          <a:p>
            <a:r>
              <a:rPr lang="da-DK" sz="1000" dirty="0" smtClean="0"/>
              <a:t>JC</a:t>
            </a:r>
            <a:endParaRPr lang="da-DK" sz="1000" dirty="0"/>
          </a:p>
        </p:txBody>
      </p:sp>
      <p:sp>
        <p:nvSpPr>
          <p:cNvPr id="4" name="Tekstboks 3"/>
          <p:cNvSpPr txBox="1"/>
          <p:nvPr/>
        </p:nvSpPr>
        <p:spPr>
          <a:xfrm>
            <a:off x="3377358" y="5553853"/>
            <a:ext cx="895614" cy="400110"/>
          </a:xfrm>
          <a:prstGeom prst="rect">
            <a:avLst/>
          </a:prstGeom>
          <a:noFill/>
        </p:spPr>
        <p:txBody>
          <a:bodyPr wrap="square" rtlCol="0">
            <a:spAutoFit/>
          </a:bodyPr>
          <a:lstStyle/>
          <a:p>
            <a:r>
              <a:rPr lang="da-DK" sz="1000" dirty="0" smtClean="0"/>
              <a:t>Èn indgang</a:t>
            </a:r>
          </a:p>
          <a:p>
            <a:r>
              <a:rPr lang="da-DK" sz="1000" dirty="0" smtClean="0"/>
              <a:t>JC</a:t>
            </a:r>
            <a:endParaRPr lang="da-DK" sz="1000" dirty="0"/>
          </a:p>
        </p:txBody>
      </p:sp>
    </p:spTree>
    <p:extLst>
      <p:ext uri="{BB962C8B-B14F-4D97-AF65-F5344CB8AC3E}">
        <p14:creationId xmlns:p14="http://schemas.microsoft.com/office/powerpoint/2010/main" val="1457229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39FFFAF56ABA747AB1DD6843F67DC4A" ma:contentTypeVersion="10" ma:contentTypeDescription="Opret et nyt dokument." ma:contentTypeScope="" ma:versionID="04dd2864d8a58626b90709e0f5df8780">
  <xsd:schema xmlns:xsd="http://www.w3.org/2001/XMLSchema" xmlns:xs="http://www.w3.org/2001/XMLSchema" xmlns:p="http://schemas.microsoft.com/office/2006/metadata/properties" xmlns:ns2="a6cbc550-43e9-4722-bc68-c8561970d8e2" xmlns:ns3="3b7ab38d-a901-4bfd-a36e-87c841cceaeb" targetNamespace="http://schemas.microsoft.com/office/2006/metadata/properties" ma:root="true" ma:fieldsID="cbfb8fc26bb438458f11d0b828851116" ns2:_="" ns3:_="">
    <xsd:import namespace="a6cbc550-43e9-4722-bc68-c8561970d8e2"/>
    <xsd:import namespace="3b7ab38d-a901-4bfd-a36e-87c841cceaeb"/>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cbc550-43e9-4722-bc68-c8561970d8e2" elementFormDefault="qualified">
    <xsd:import namespace="http://schemas.microsoft.com/office/2006/documentManagement/types"/>
    <xsd:import namespace="http://schemas.microsoft.com/office/infopath/2007/PartnerControls"/>
    <xsd:element name="SharedWithUsers" ma:index="8"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description="" ma:internalName="SharedWithDetails" ma:readOnly="true">
      <xsd:simpleType>
        <xsd:restriction base="dms:Note">
          <xsd:maxLength value="255"/>
        </xsd:restriction>
      </xsd:simpleType>
    </xsd:element>
    <xsd:element name="LastSharedByUser" ma:index="10" nillable="true" ma:displayName="Sidst delt efter bruger" ma:description="" ma:internalName="LastSharedByUser" ma:readOnly="true">
      <xsd:simpleType>
        <xsd:restriction base="dms:Note">
          <xsd:maxLength value="255"/>
        </xsd:restriction>
      </xsd:simpleType>
    </xsd:element>
    <xsd:element name="LastSharedByTime" ma:index="11" nillable="true" ma:displayName="Sidst delt efter tid"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b7ab38d-a901-4bfd-a36e-87c841cceaeb"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BF6D69-B84B-4E55-8862-3F9FF6B956DF}"/>
</file>

<file path=customXml/itemProps2.xml><?xml version="1.0" encoding="utf-8"?>
<ds:datastoreItem xmlns:ds="http://schemas.openxmlformats.org/officeDocument/2006/customXml" ds:itemID="{58AF19EF-744D-415E-B5EA-6258F1654668}"/>
</file>

<file path=customXml/itemProps3.xml><?xml version="1.0" encoding="utf-8"?>
<ds:datastoreItem xmlns:ds="http://schemas.openxmlformats.org/officeDocument/2006/customXml" ds:itemID="{71398761-47FC-469C-8F0A-EC40A24E9A51}"/>
</file>

<file path=docProps/app.xml><?xml version="1.0" encoding="utf-8"?>
<Properties xmlns="http://schemas.openxmlformats.org/officeDocument/2006/extended-properties" xmlns:vt="http://schemas.openxmlformats.org/officeDocument/2006/docPropsVTypes">
  <Template/>
  <TotalTime>907</TotalTime>
  <Words>423</Words>
  <Application>Microsoft Office PowerPoint</Application>
  <PresentationFormat>Skærmshow (4:3)</PresentationFormat>
  <Paragraphs>129</Paragraphs>
  <Slides>7</Slides>
  <Notes>1</Notes>
  <HiddenSlides>0</HiddenSlides>
  <MMClips>0</MMClips>
  <ScaleCrop>false</ScaleCrop>
  <HeadingPairs>
    <vt:vector size="4" baseType="variant">
      <vt:variant>
        <vt:lpstr>Tema</vt:lpstr>
      </vt:variant>
      <vt:variant>
        <vt:i4>1</vt:i4>
      </vt:variant>
      <vt:variant>
        <vt:lpstr>Diastitler</vt:lpstr>
      </vt:variant>
      <vt:variant>
        <vt:i4>7</vt:i4>
      </vt:variant>
    </vt:vector>
  </HeadingPairs>
  <TitlesOfParts>
    <vt:vector size="8" baseType="lpstr">
      <vt:lpstr>Kontortema</vt:lpstr>
      <vt:lpstr>  Tværgående samarbejde –  </vt:lpstr>
      <vt:lpstr> TANKER OM ET NYT PROJEKT </vt:lpstr>
      <vt:lpstr>Sorø og Kalundborg er ikke ens – og det tværgående samarbejde er ikke nemt</vt:lpstr>
      <vt:lpstr>Model 1: Det tværgående samarbejde tager det udgangspunkt, at voksne og børn har sager på myndighedsniveau</vt:lpstr>
      <vt:lpstr>Model 2. Ressourcepersoner - med og uden myndighed - er  også omfattet af afprøvningen af samarbejdsmodellen, temadage og måling af  relationel koordinering </vt:lpstr>
      <vt:lpstr>PowerPoint-præsentation</vt:lpstr>
      <vt:lpstr>Nuværende ledelsesmæssige forankring af  tværgående indsatser og projekter </vt:lpstr>
    </vt:vector>
  </TitlesOfParts>
  <Company>Kalundborg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Tværgående samarbejde – hvad skal der til? Erfaringer fra Sorø Kommune</dc:title>
  <dc:creator>Kasia Caroline Vad</dc:creator>
  <cp:lastModifiedBy>Kasia Caroline Vad</cp:lastModifiedBy>
  <cp:revision>90</cp:revision>
  <cp:lastPrinted>2018-08-29T11:19:27Z</cp:lastPrinted>
  <dcterms:created xsi:type="dcterms:W3CDTF">2018-07-04T08:23:34Z</dcterms:created>
  <dcterms:modified xsi:type="dcterms:W3CDTF">2018-09-06T12:48:20Z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0x010100C39FFFAF56ABA747AB1DD6843F67DC4A</vt:lpwstr>
  </property>
</Properties>
</file>