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2" r:id="rId5"/>
  </p:sldMasterIdLst>
  <p:notesMasterIdLst>
    <p:notesMasterId r:id="rId21"/>
  </p:notesMasterIdLst>
  <p:sldIdLst>
    <p:sldId id="305" r:id="rId6"/>
    <p:sldId id="289" r:id="rId7"/>
    <p:sldId id="306" r:id="rId8"/>
    <p:sldId id="307" r:id="rId9"/>
    <p:sldId id="273" r:id="rId10"/>
    <p:sldId id="295" r:id="rId11"/>
    <p:sldId id="296" r:id="rId12"/>
    <p:sldId id="308" r:id="rId13"/>
    <p:sldId id="298" r:id="rId14"/>
    <p:sldId id="300" r:id="rId15"/>
    <p:sldId id="299" r:id="rId16"/>
    <p:sldId id="310" r:id="rId17"/>
    <p:sldId id="302" r:id="rId18"/>
    <p:sldId id="303" r:id="rId19"/>
    <p:sldId id="304" r:id="rId20"/>
  </p:sldIdLst>
  <p:sldSz cx="12192000" cy="6858000"/>
  <p:notesSz cx="6724650" cy="97742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18F322-35BF-023D-F1B7-A9B35E0D5B51}" name="Kristine Als Velling" initials="KAV" userId="S::kav@pluss.dk::462cadba-edce-48a9-bd06-90c01e0c5745" providerId="AD"/>
  <p188:author id="{B3FE2371-8E43-F452-A9EB-A9FB6DC2A35F}" name="Mette Sejersen" initials="MS" userId="S::MSE@pluss.dk::bdb7a554-71da-4d30-af58-a31b256ea82a" providerId="AD"/>
  <p188:author id="{B1A02889-AFE9-E082-84AB-EC8B42BB2727}" name="Mie Niklassen" initials="MN" userId="S::MN@pluss.dk::055c588f-8fa1-460a-9ad5-88f38a1726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DBF"/>
    <a:srgbClr val="6CBB9C"/>
    <a:srgbClr val="093553"/>
    <a:srgbClr val="1478BC"/>
    <a:srgbClr val="0D4D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48B57-B758-43B9-9EB5-4068A5527FE5}" v="140" dt="2023-06-21T08:52:22.56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76" autoAdjust="0"/>
  </p:normalViewPr>
  <p:slideViewPr>
    <p:cSldViewPr snapToGrid="0">
      <p:cViewPr varScale="1">
        <p:scale>
          <a:sx n="96" d="100"/>
          <a:sy n="96" d="100"/>
        </p:scale>
        <p:origin x="514"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vl1pPr>
          </a:lstStyle>
          <a:p>
            <a:fld id="{F1D8B62B-47A8-4912-9AB3-9EFDE206B895}" type="datetimeFigureOut">
              <a:rPr lang="da-DK" smtClean="0"/>
              <a:t>11-09-2023</a:t>
            </a:fld>
            <a:endParaRPr lang="da-DK" dirty="0"/>
          </a:p>
        </p:txBody>
      </p:sp>
      <p:sp>
        <p:nvSpPr>
          <p:cNvPr id="4" name="Pladsholder til slidebille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vl1pPr>
          </a:lstStyle>
          <a:p>
            <a:fld id="{DF97CA90-2F9E-4E22-8C55-70BD3D68583A}" type="slidenum">
              <a:rPr lang="da-DK" smtClean="0"/>
              <a:t>‹nr.›</a:t>
            </a:fld>
            <a:endParaRPr lang="da-DK" dirty="0"/>
          </a:p>
        </p:txBody>
      </p:sp>
    </p:spTree>
    <p:extLst>
      <p:ext uri="{BB962C8B-B14F-4D97-AF65-F5344CB8AC3E}">
        <p14:creationId xmlns:p14="http://schemas.microsoft.com/office/powerpoint/2010/main" val="876456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97CA90-2F9E-4E22-8C55-70BD3D68583A}" type="slidenum">
              <a:rPr lang="da-DK" smtClean="0"/>
              <a:t>2</a:t>
            </a:fld>
            <a:endParaRPr lang="da-DK" dirty="0"/>
          </a:p>
        </p:txBody>
      </p:sp>
    </p:spTree>
    <p:extLst>
      <p:ext uri="{BB962C8B-B14F-4D97-AF65-F5344CB8AC3E}">
        <p14:creationId xmlns:p14="http://schemas.microsoft.com/office/powerpoint/2010/main" val="213876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97CA90-2F9E-4E22-8C55-70BD3D68583A}" type="slidenum">
              <a:rPr lang="da-DK" smtClean="0"/>
              <a:t>5</a:t>
            </a:fld>
            <a:endParaRPr lang="da-DK" dirty="0"/>
          </a:p>
        </p:txBody>
      </p:sp>
    </p:spTree>
    <p:extLst>
      <p:ext uri="{BB962C8B-B14F-4D97-AF65-F5344CB8AC3E}">
        <p14:creationId xmlns:p14="http://schemas.microsoft.com/office/powerpoint/2010/main" val="220320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97CA90-2F9E-4E22-8C55-70BD3D68583A}" type="slidenum">
              <a:rPr lang="da-DK" smtClean="0"/>
              <a:t>8</a:t>
            </a:fld>
            <a:endParaRPr lang="da-DK" dirty="0"/>
          </a:p>
        </p:txBody>
      </p:sp>
    </p:spTree>
    <p:extLst>
      <p:ext uri="{BB962C8B-B14F-4D97-AF65-F5344CB8AC3E}">
        <p14:creationId xmlns:p14="http://schemas.microsoft.com/office/powerpoint/2010/main" val="130055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97CA90-2F9E-4E22-8C55-70BD3D68583A}" type="slidenum">
              <a:rPr lang="da-DK" smtClean="0"/>
              <a:t>10</a:t>
            </a:fld>
            <a:endParaRPr lang="da-DK" dirty="0"/>
          </a:p>
        </p:txBody>
      </p:sp>
    </p:spTree>
    <p:extLst>
      <p:ext uri="{BB962C8B-B14F-4D97-AF65-F5344CB8AC3E}">
        <p14:creationId xmlns:p14="http://schemas.microsoft.com/office/powerpoint/2010/main" val="60312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97CA90-2F9E-4E22-8C55-70BD3D68583A}" type="slidenum">
              <a:rPr lang="da-DK" smtClean="0"/>
              <a:t>11</a:t>
            </a:fld>
            <a:endParaRPr lang="da-DK" dirty="0"/>
          </a:p>
        </p:txBody>
      </p:sp>
    </p:spTree>
    <p:extLst>
      <p:ext uri="{BB962C8B-B14F-4D97-AF65-F5344CB8AC3E}">
        <p14:creationId xmlns:p14="http://schemas.microsoft.com/office/powerpoint/2010/main" val="293616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97CA90-2F9E-4E22-8C55-70BD3D68583A}" type="slidenum">
              <a:rPr lang="da-DK" smtClean="0"/>
              <a:t>14</a:t>
            </a:fld>
            <a:endParaRPr lang="da-DK" dirty="0"/>
          </a:p>
        </p:txBody>
      </p:sp>
    </p:spTree>
    <p:extLst>
      <p:ext uri="{BB962C8B-B14F-4D97-AF65-F5344CB8AC3E}">
        <p14:creationId xmlns:p14="http://schemas.microsoft.com/office/powerpoint/2010/main" val="109236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DF97CA90-2F9E-4E22-8C55-70BD3D68583A}" type="slidenum">
              <a:rPr lang="da-DK" smtClean="0"/>
              <a:t>15</a:t>
            </a:fld>
            <a:endParaRPr lang="da-DK" dirty="0"/>
          </a:p>
        </p:txBody>
      </p:sp>
    </p:spTree>
    <p:extLst>
      <p:ext uri="{BB962C8B-B14F-4D97-AF65-F5344CB8AC3E}">
        <p14:creationId xmlns:p14="http://schemas.microsoft.com/office/powerpoint/2010/main" val="6707573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Forside">
    <p:spTree>
      <p:nvGrpSpPr>
        <p:cNvPr id="1" name=""/>
        <p:cNvGrpSpPr/>
        <p:nvPr/>
      </p:nvGrpSpPr>
      <p:grpSpPr>
        <a:xfrm>
          <a:off x="0" y="0"/>
          <a:ext cx="0" cy="0"/>
          <a:chOff x="0" y="0"/>
          <a:chExt cx="0" cy="0"/>
        </a:xfrm>
      </p:grpSpPr>
      <p:pic>
        <p:nvPicPr>
          <p:cNvPr id="4" name="Billede 3" descr="Et billede, der indeholder metal&#10;&#10;Automatisk genereret beskrivelse">
            <a:extLst>
              <a:ext uri="{FF2B5EF4-FFF2-40B4-BE49-F238E27FC236}">
                <a16:creationId xmlns:a16="http://schemas.microsoft.com/office/drawing/2014/main" id="{6E4303E0-A070-B4B0-5ADA-B00939AC076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7" name="Rektangel 6">
            <a:extLst>
              <a:ext uri="{FF2B5EF4-FFF2-40B4-BE49-F238E27FC236}">
                <a16:creationId xmlns:a16="http://schemas.microsoft.com/office/drawing/2014/main" id="{0F8CD1B7-9750-4A8E-8E23-AAA0AD19E48D}"/>
              </a:ext>
            </a:extLst>
          </p:cNvPr>
          <p:cNvSpPr/>
          <p:nvPr/>
        </p:nvSpPr>
        <p:spPr>
          <a:xfrm>
            <a:off x="6096000" y="5236029"/>
            <a:ext cx="6096000" cy="1621971"/>
          </a:xfrm>
          <a:prstGeom prst="rect">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9" name="Rektangel 8">
            <a:extLst>
              <a:ext uri="{FF2B5EF4-FFF2-40B4-BE49-F238E27FC236}">
                <a16:creationId xmlns:a16="http://schemas.microsoft.com/office/drawing/2014/main" id="{8C31002E-BFB9-4DE5-B9FB-06027D14B26B}"/>
              </a:ext>
            </a:extLst>
          </p:cNvPr>
          <p:cNvSpPr/>
          <p:nvPr/>
        </p:nvSpPr>
        <p:spPr>
          <a:xfrm>
            <a:off x="-1" y="0"/>
            <a:ext cx="10383297" cy="5776298"/>
          </a:xfrm>
          <a:prstGeom prst="rect">
            <a:avLst/>
          </a:prstGeom>
          <a:gradFill flip="none" rotWithShape="1">
            <a:gsLst>
              <a:gs pos="0">
                <a:schemeClr val="accent1">
                  <a:alpha val="20000"/>
                </a:schemeClr>
              </a:gs>
              <a:gs pos="100000">
                <a:srgbClr val="093553">
                  <a:alpha val="80000"/>
                </a:srgbClr>
              </a:gs>
              <a:gs pos="64000">
                <a:schemeClr val="accent1">
                  <a:alpha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8" name="Titel 1">
            <a:extLst>
              <a:ext uri="{FF2B5EF4-FFF2-40B4-BE49-F238E27FC236}">
                <a16:creationId xmlns:a16="http://schemas.microsoft.com/office/drawing/2014/main" id="{6811F9E6-FE64-4435-8CCC-87EC94974036}"/>
              </a:ext>
            </a:extLst>
          </p:cNvPr>
          <p:cNvSpPr>
            <a:spLocks noGrp="1"/>
          </p:cNvSpPr>
          <p:nvPr>
            <p:ph type="ctrTitle" hasCustomPrompt="1"/>
          </p:nvPr>
        </p:nvSpPr>
        <p:spPr>
          <a:xfrm>
            <a:off x="1223302" y="1282700"/>
            <a:ext cx="6447004" cy="2871628"/>
          </a:xfrm>
          <a:prstGeom prst="rect">
            <a:avLst/>
          </a:prstGeom>
        </p:spPr>
        <p:txBody>
          <a:bodyPr anchor="ctr">
            <a:normAutofit/>
          </a:bodyPr>
          <a:lstStyle>
            <a:lvl1pPr algn="l">
              <a:defRPr sz="4400" cap="none" baseline="0">
                <a:solidFill>
                  <a:schemeClr val="bg1"/>
                </a:solidFill>
              </a:defRPr>
            </a:lvl1pPr>
          </a:lstStyle>
          <a:p>
            <a:r>
              <a:rPr lang="da-DK"/>
              <a:t>Titel</a:t>
            </a:r>
          </a:p>
        </p:txBody>
      </p:sp>
      <p:sp>
        <p:nvSpPr>
          <p:cNvPr id="11" name="Undertitel 2">
            <a:extLst>
              <a:ext uri="{FF2B5EF4-FFF2-40B4-BE49-F238E27FC236}">
                <a16:creationId xmlns:a16="http://schemas.microsoft.com/office/drawing/2014/main" id="{3EC7424C-1AAD-4F90-9690-E1309DDB3786}"/>
              </a:ext>
            </a:extLst>
          </p:cNvPr>
          <p:cNvSpPr>
            <a:spLocks noGrp="1"/>
          </p:cNvSpPr>
          <p:nvPr>
            <p:ph type="subTitle" idx="1" hasCustomPrompt="1"/>
          </p:nvPr>
        </p:nvSpPr>
        <p:spPr>
          <a:xfrm>
            <a:off x="1223303" y="4385813"/>
            <a:ext cx="6447004" cy="585682"/>
          </a:xfrm>
          <a:prstGeom prst="rect">
            <a:avLst/>
          </a:prstGeom>
        </p:spPr>
        <p:txBody>
          <a:bodyPr anchor="ctr">
            <a:normAutofit/>
          </a:bodyPr>
          <a:lstStyle>
            <a:lvl1pPr marL="0" indent="0" algn="l">
              <a:buNone/>
              <a:defRPr sz="1800" b="1">
                <a:solidFill>
                  <a:schemeClr val="bg1"/>
                </a:solidFill>
                <a:latin typeface="+mn-lt"/>
              </a:defRPr>
            </a:lvl1pPr>
            <a:lvl2pPr marL="562722" indent="0" algn="ctr">
              <a:buNone/>
              <a:defRPr sz="2462"/>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Evt. undertitel</a:t>
            </a:r>
          </a:p>
        </p:txBody>
      </p:sp>
      <p:pic>
        <p:nvPicPr>
          <p:cNvPr id="3" name="Billede 2">
            <a:extLst>
              <a:ext uri="{FF2B5EF4-FFF2-40B4-BE49-F238E27FC236}">
                <a16:creationId xmlns:a16="http://schemas.microsoft.com/office/drawing/2014/main" id="{C77505C7-FAD6-4246-BCFF-63DEFF5C0CDC}"/>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881360" y="6296417"/>
            <a:ext cx="1042416" cy="326263"/>
          </a:xfrm>
          <a:prstGeom prst="rect">
            <a:avLst/>
          </a:prstGeom>
        </p:spPr>
      </p:pic>
    </p:spTree>
    <p:extLst>
      <p:ext uri="{BB962C8B-B14F-4D97-AF65-F5344CB8AC3E}">
        <p14:creationId xmlns:p14="http://schemas.microsoft.com/office/powerpoint/2010/main" val="188625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dhold_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4B46166-00EC-B3EF-7274-9BE00F061097}"/>
              </a:ext>
            </a:extLst>
          </p:cNvPr>
          <p:cNvSpPr/>
          <p:nvPr/>
        </p:nvSpPr>
        <p:spPr>
          <a:xfrm>
            <a:off x="6096000" y="0"/>
            <a:ext cx="6096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4" name="Titel 1">
            <a:extLst>
              <a:ext uri="{FF2B5EF4-FFF2-40B4-BE49-F238E27FC236}">
                <a16:creationId xmlns:a16="http://schemas.microsoft.com/office/drawing/2014/main" id="{71A8F039-DDEB-C668-CC3A-7F38A4741F7E}"/>
              </a:ext>
            </a:extLst>
          </p:cNvPr>
          <p:cNvSpPr>
            <a:spLocks noGrp="1"/>
          </p:cNvSpPr>
          <p:nvPr>
            <p:ph type="title"/>
          </p:nvPr>
        </p:nvSpPr>
        <p:spPr>
          <a:xfrm>
            <a:off x="6866194" y="368300"/>
            <a:ext cx="4449794" cy="1322388"/>
          </a:xfrm>
        </p:spPr>
        <p:txBody>
          <a:bodyPr>
            <a:normAutofit/>
          </a:bodyPr>
          <a:lstStyle>
            <a:lvl1pPr>
              <a:defRPr sz="2954">
                <a:solidFill>
                  <a:schemeClr val="bg1"/>
                </a:solidFill>
              </a:defRPr>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EC7BB3B4-70CA-97B1-057A-1D3090458533}"/>
              </a:ext>
            </a:extLst>
          </p:cNvPr>
          <p:cNvSpPr>
            <a:spLocks noGrp="1"/>
          </p:cNvSpPr>
          <p:nvPr>
            <p:ph idx="1"/>
          </p:nvPr>
        </p:nvSpPr>
        <p:spPr>
          <a:xfrm>
            <a:off x="6860864" y="1825626"/>
            <a:ext cx="4455125"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bg1"/>
                </a:solidFill>
              </a:defRPr>
            </a:lvl1pPr>
            <a:lvl2pPr>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
        <p:nvSpPr>
          <p:cNvPr id="7" name="Pladsholder til billede 4">
            <a:extLst>
              <a:ext uri="{FF2B5EF4-FFF2-40B4-BE49-F238E27FC236}">
                <a16:creationId xmlns:a16="http://schemas.microsoft.com/office/drawing/2014/main" id="{2DEED4EA-A35D-ECCD-3177-6F8B4C32982D}"/>
              </a:ext>
            </a:extLst>
          </p:cNvPr>
          <p:cNvSpPr>
            <a:spLocks noGrp="1"/>
          </p:cNvSpPr>
          <p:nvPr>
            <p:ph type="pic" sz="quarter" idx="10" hasCustomPrompt="1"/>
          </p:nvPr>
        </p:nvSpPr>
        <p:spPr>
          <a:xfrm>
            <a:off x="14153" y="0"/>
            <a:ext cx="6096000" cy="6858000"/>
          </a:xfrm>
        </p:spPr>
        <p:txBody>
          <a:bodyPr>
            <a:normAutofit/>
          </a:bodyPr>
          <a:lstStyle>
            <a:lvl1pPr marL="0" indent="0">
              <a:buNone/>
              <a:defRPr sz="1477" i="1"/>
            </a:lvl1pPr>
          </a:lstStyle>
          <a:p>
            <a:r>
              <a:rPr lang="da-DK" dirty="0"/>
              <a:t>Indsæt eget billede</a:t>
            </a:r>
          </a:p>
        </p:txBody>
      </p:sp>
    </p:spTree>
    <p:extLst>
      <p:ext uri="{BB962C8B-B14F-4D97-AF65-F5344CB8AC3E}">
        <p14:creationId xmlns:p14="http://schemas.microsoft.com/office/powerpoint/2010/main" val="302439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Indhold_3">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9713130-DFAD-29D3-5932-4F31F9371A8D}"/>
              </a:ext>
            </a:extLst>
          </p:cNvPr>
          <p:cNvSpPr/>
          <p:nvPr/>
        </p:nvSpPr>
        <p:spPr>
          <a:xfrm>
            <a:off x="0" y="1"/>
            <a:ext cx="6096000" cy="6857999"/>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4" name="Titel 1">
            <a:extLst>
              <a:ext uri="{FF2B5EF4-FFF2-40B4-BE49-F238E27FC236}">
                <a16:creationId xmlns:a16="http://schemas.microsoft.com/office/drawing/2014/main" id="{71A8F039-DDEB-C668-CC3A-7F38A4741F7E}"/>
              </a:ext>
            </a:extLst>
          </p:cNvPr>
          <p:cNvSpPr>
            <a:spLocks noGrp="1"/>
          </p:cNvSpPr>
          <p:nvPr>
            <p:ph type="title"/>
          </p:nvPr>
        </p:nvSpPr>
        <p:spPr>
          <a:xfrm>
            <a:off x="881331" y="368300"/>
            <a:ext cx="4449794" cy="1322388"/>
          </a:xfrm>
        </p:spPr>
        <p:txBody>
          <a:bodyPr>
            <a:normAutofit/>
          </a:bodyPr>
          <a:lstStyle>
            <a:lvl1pPr>
              <a:defRPr sz="2954"/>
            </a:lvl1pPr>
          </a:lstStyle>
          <a:p>
            <a:r>
              <a:rPr lang="da-DK" dirty="0"/>
              <a:t>Klik for at redigere titeltypografien i masteren</a:t>
            </a:r>
          </a:p>
        </p:txBody>
      </p:sp>
      <p:sp>
        <p:nvSpPr>
          <p:cNvPr id="6" name="Pladsholder til indhold 2">
            <a:extLst>
              <a:ext uri="{FF2B5EF4-FFF2-40B4-BE49-F238E27FC236}">
                <a16:creationId xmlns:a16="http://schemas.microsoft.com/office/drawing/2014/main" id="{EC7BB3B4-70CA-97B1-057A-1D3090458533}"/>
              </a:ext>
            </a:extLst>
          </p:cNvPr>
          <p:cNvSpPr>
            <a:spLocks noGrp="1"/>
          </p:cNvSpPr>
          <p:nvPr>
            <p:ph idx="1"/>
          </p:nvPr>
        </p:nvSpPr>
        <p:spPr>
          <a:xfrm>
            <a:off x="876001" y="1825626"/>
            <a:ext cx="4455125"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165662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ndhold_4">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2" name="Rektangel 1">
            <a:extLst>
              <a:ext uri="{FF2B5EF4-FFF2-40B4-BE49-F238E27FC236}">
                <a16:creationId xmlns:a16="http://schemas.microsoft.com/office/drawing/2014/main" id="{FA501179-B523-667F-012E-B48FDF03CF0F}"/>
              </a:ext>
            </a:extLst>
          </p:cNvPr>
          <p:cNvSpPr/>
          <p:nvPr/>
        </p:nvSpPr>
        <p:spPr>
          <a:xfrm>
            <a:off x="-1" y="0"/>
            <a:ext cx="10964850" cy="73564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4" name="Rektangel 3">
            <a:extLst>
              <a:ext uri="{FF2B5EF4-FFF2-40B4-BE49-F238E27FC236}">
                <a16:creationId xmlns:a16="http://schemas.microsoft.com/office/drawing/2014/main" id="{ED21339E-69A5-B0E5-8CB8-01462624F0E6}"/>
              </a:ext>
            </a:extLst>
          </p:cNvPr>
          <p:cNvSpPr/>
          <p:nvPr/>
        </p:nvSpPr>
        <p:spPr>
          <a:xfrm>
            <a:off x="10050448" y="369252"/>
            <a:ext cx="2141551" cy="735648"/>
          </a:xfrm>
          <a:prstGeom prst="rect">
            <a:avLst/>
          </a:prstGeom>
          <a:solidFill>
            <a:schemeClr val="tx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5" name="Titel 1">
            <a:extLst>
              <a:ext uri="{FF2B5EF4-FFF2-40B4-BE49-F238E27FC236}">
                <a16:creationId xmlns:a16="http://schemas.microsoft.com/office/drawing/2014/main" id="{FE47A19E-1D49-B32B-FD4B-2D4739EB1BF0}"/>
              </a:ext>
            </a:extLst>
          </p:cNvPr>
          <p:cNvSpPr>
            <a:spLocks noGrp="1"/>
          </p:cNvSpPr>
          <p:nvPr>
            <p:ph type="title"/>
          </p:nvPr>
        </p:nvSpPr>
        <p:spPr>
          <a:xfrm>
            <a:off x="886017" y="368300"/>
            <a:ext cx="7431449" cy="1322388"/>
          </a:xfrm>
        </p:spPr>
        <p:txBody>
          <a:bodyPr>
            <a:normAutofit/>
          </a:bodyPr>
          <a:lstStyle>
            <a:lvl1pPr>
              <a:defRPr sz="2954"/>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1EB36CE8-43E0-07B8-E10F-98C25EB91CF9}"/>
              </a:ext>
            </a:extLst>
          </p:cNvPr>
          <p:cNvSpPr>
            <a:spLocks noGrp="1"/>
          </p:cNvSpPr>
          <p:nvPr>
            <p:ph idx="1"/>
          </p:nvPr>
        </p:nvSpPr>
        <p:spPr>
          <a:xfrm>
            <a:off x="880688" y="1825626"/>
            <a:ext cx="7440352"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p:txBody>
      </p:sp>
    </p:spTree>
    <p:extLst>
      <p:ext uri="{BB962C8B-B14F-4D97-AF65-F5344CB8AC3E}">
        <p14:creationId xmlns:p14="http://schemas.microsoft.com/office/powerpoint/2010/main" val="3501288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ndhold_5">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238CCDC-480F-3817-BCC1-14EBAE81ADCA}"/>
              </a:ext>
            </a:extLst>
          </p:cNvPr>
          <p:cNvSpPr/>
          <p:nvPr/>
        </p:nvSpPr>
        <p:spPr>
          <a:xfrm>
            <a:off x="1227149" y="6120924"/>
            <a:ext cx="10964850" cy="73564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6" name="Rektangel 5">
            <a:extLst>
              <a:ext uri="{FF2B5EF4-FFF2-40B4-BE49-F238E27FC236}">
                <a16:creationId xmlns:a16="http://schemas.microsoft.com/office/drawing/2014/main" id="{08B1F54C-71B4-2C36-ABBB-A3FBCDE68D65}"/>
              </a:ext>
            </a:extLst>
          </p:cNvPr>
          <p:cNvSpPr/>
          <p:nvPr/>
        </p:nvSpPr>
        <p:spPr>
          <a:xfrm>
            <a:off x="0" y="5753100"/>
            <a:ext cx="2141551" cy="735648"/>
          </a:xfrm>
          <a:prstGeom prst="rect">
            <a:avLst/>
          </a:prstGeom>
          <a:solidFill>
            <a:schemeClr val="tx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7" name="Titel 1">
            <a:extLst>
              <a:ext uri="{FF2B5EF4-FFF2-40B4-BE49-F238E27FC236}">
                <a16:creationId xmlns:a16="http://schemas.microsoft.com/office/drawing/2014/main" id="{9DACD610-5EA7-74A7-095B-FE1BE14E825B}"/>
              </a:ext>
            </a:extLst>
          </p:cNvPr>
          <p:cNvSpPr>
            <a:spLocks noGrp="1"/>
          </p:cNvSpPr>
          <p:nvPr>
            <p:ph type="title"/>
          </p:nvPr>
        </p:nvSpPr>
        <p:spPr>
          <a:xfrm>
            <a:off x="2488011" y="368300"/>
            <a:ext cx="8828687" cy="1322388"/>
          </a:xfrm>
        </p:spPr>
        <p:txBody>
          <a:bodyPr>
            <a:normAutofit/>
          </a:bodyPr>
          <a:lstStyle>
            <a:lvl1pPr>
              <a:defRPr sz="2954"/>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11BBEBB2-87DD-733A-ECE8-4DA411CACD11}"/>
              </a:ext>
            </a:extLst>
          </p:cNvPr>
          <p:cNvSpPr>
            <a:spLocks noGrp="1"/>
          </p:cNvSpPr>
          <p:nvPr>
            <p:ph idx="1"/>
          </p:nvPr>
        </p:nvSpPr>
        <p:spPr>
          <a:xfrm>
            <a:off x="2478024" y="1825625"/>
            <a:ext cx="8839264" cy="3927475"/>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p:txBody>
      </p:sp>
    </p:spTree>
    <p:extLst>
      <p:ext uri="{BB962C8B-B14F-4D97-AF65-F5344CB8AC3E}">
        <p14:creationId xmlns:p14="http://schemas.microsoft.com/office/powerpoint/2010/main" val="4273843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dhold_6">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2" name="Rektangel 1">
            <a:extLst>
              <a:ext uri="{FF2B5EF4-FFF2-40B4-BE49-F238E27FC236}">
                <a16:creationId xmlns:a16="http://schemas.microsoft.com/office/drawing/2014/main" id="{3F2AB9DC-1F41-AB7D-B9BF-E856D4187E33}"/>
              </a:ext>
            </a:extLst>
          </p:cNvPr>
          <p:cNvSpPr/>
          <p:nvPr/>
        </p:nvSpPr>
        <p:spPr>
          <a:xfrm>
            <a:off x="0" y="657225"/>
            <a:ext cx="1562100" cy="6200775"/>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4" name="Rektangel 3">
            <a:extLst>
              <a:ext uri="{FF2B5EF4-FFF2-40B4-BE49-F238E27FC236}">
                <a16:creationId xmlns:a16="http://schemas.microsoft.com/office/drawing/2014/main" id="{5298B924-F55B-16BA-D90F-CAF08FAB7AF1}"/>
              </a:ext>
            </a:extLst>
          </p:cNvPr>
          <p:cNvSpPr/>
          <p:nvPr/>
        </p:nvSpPr>
        <p:spPr>
          <a:xfrm>
            <a:off x="874713" y="0"/>
            <a:ext cx="1562101" cy="1611948"/>
          </a:xfrm>
          <a:prstGeom prst="rect">
            <a:avLst/>
          </a:prstGeom>
          <a:solidFill>
            <a:schemeClr val="tx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5" name="Titel 1">
            <a:extLst>
              <a:ext uri="{FF2B5EF4-FFF2-40B4-BE49-F238E27FC236}">
                <a16:creationId xmlns:a16="http://schemas.microsoft.com/office/drawing/2014/main" id="{6EE26EA2-4873-AAA7-2A8F-F7C47B07F520}"/>
              </a:ext>
            </a:extLst>
          </p:cNvPr>
          <p:cNvSpPr>
            <a:spLocks noGrp="1"/>
          </p:cNvSpPr>
          <p:nvPr>
            <p:ph type="title"/>
          </p:nvPr>
        </p:nvSpPr>
        <p:spPr>
          <a:xfrm>
            <a:off x="2797113" y="368300"/>
            <a:ext cx="7431449" cy="1322388"/>
          </a:xfrm>
        </p:spPr>
        <p:txBody>
          <a:bodyPr>
            <a:normAutofit/>
          </a:bodyPr>
          <a:lstStyle>
            <a:lvl1pPr>
              <a:defRPr sz="2954"/>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152A7BDC-8E4D-95E3-ED27-2AA476F09CAE}"/>
              </a:ext>
            </a:extLst>
          </p:cNvPr>
          <p:cNvSpPr>
            <a:spLocks noGrp="1"/>
          </p:cNvSpPr>
          <p:nvPr>
            <p:ph idx="1"/>
          </p:nvPr>
        </p:nvSpPr>
        <p:spPr>
          <a:xfrm>
            <a:off x="2791784" y="1825626"/>
            <a:ext cx="7440352"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marL="494336" indent="0">
              <a:buNone/>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4268731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ndhold_7">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501179-B523-667F-012E-B48FDF03CF0F}"/>
              </a:ext>
            </a:extLst>
          </p:cNvPr>
          <p:cNvSpPr/>
          <p:nvPr/>
        </p:nvSpPr>
        <p:spPr>
          <a:xfrm>
            <a:off x="10629900" y="657225"/>
            <a:ext cx="1562100" cy="6200775"/>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7" y="6408895"/>
            <a:ext cx="831321" cy="260193"/>
          </a:xfrm>
          <a:prstGeom prst="rect">
            <a:avLst/>
          </a:prstGeom>
        </p:spPr>
      </p:pic>
      <p:sp>
        <p:nvSpPr>
          <p:cNvPr id="4" name="Rektangel 3">
            <a:extLst>
              <a:ext uri="{FF2B5EF4-FFF2-40B4-BE49-F238E27FC236}">
                <a16:creationId xmlns:a16="http://schemas.microsoft.com/office/drawing/2014/main" id="{ED21339E-69A5-B0E5-8CB8-01462624F0E6}"/>
              </a:ext>
            </a:extLst>
          </p:cNvPr>
          <p:cNvSpPr/>
          <p:nvPr/>
        </p:nvSpPr>
        <p:spPr>
          <a:xfrm>
            <a:off x="9559124" y="0"/>
            <a:ext cx="2141551" cy="1611948"/>
          </a:xfrm>
          <a:prstGeom prst="rect">
            <a:avLst/>
          </a:prstGeom>
          <a:solidFill>
            <a:schemeClr val="tx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5" name="Titel 1">
            <a:extLst>
              <a:ext uri="{FF2B5EF4-FFF2-40B4-BE49-F238E27FC236}">
                <a16:creationId xmlns:a16="http://schemas.microsoft.com/office/drawing/2014/main" id="{BD903D44-D003-3B6B-4D8F-3E9FE7F4BC8E}"/>
              </a:ext>
            </a:extLst>
          </p:cNvPr>
          <p:cNvSpPr>
            <a:spLocks noGrp="1"/>
          </p:cNvSpPr>
          <p:nvPr>
            <p:ph type="title"/>
          </p:nvPr>
        </p:nvSpPr>
        <p:spPr>
          <a:xfrm>
            <a:off x="886017" y="368300"/>
            <a:ext cx="7431449" cy="1322388"/>
          </a:xfrm>
        </p:spPr>
        <p:txBody>
          <a:bodyPr>
            <a:normAutofit/>
          </a:bodyPr>
          <a:lstStyle>
            <a:lvl1pPr>
              <a:defRPr sz="2954"/>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706EDDFA-A530-F479-065D-B3A37B38CBA7}"/>
              </a:ext>
            </a:extLst>
          </p:cNvPr>
          <p:cNvSpPr>
            <a:spLocks noGrp="1"/>
          </p:cNvSpPr>
          <p:nvPr>
            <p:ph idx="1"/>
          </p:nvPr>
        </p:nvSpPr>
        <p:spPr>
          <a:xfrm>
            <a:off x="880688" y="1825626"/>
            <a:ext cx="7440352"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marL="494336" indent="0">
              <a:buNone/>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1969086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Indhold_8">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D21339E-69A5-B0E5-8CB8-01462624F0E6}"/>
              </a:ext>
            </a:extLst>
          </p:cNvPr>
          <p:cNvSpPr/>
          <p:nvPr/>
        </p:nvSpPr>
        <p:spPr>
          <a:xfrm>
            <a:off x="7918703" y="4992624"/>
            <a:ext cx="4273297" cy="1865376"/>
          </a:xfrm>
          <a:prstGeom prst="rect">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2" name="Rektangel 1">
            <a:extLst>
              <a:ext uri="{FF2B5EF4-FFF2-40B4-BE49-F238E27FC236}">
                <a16:creationId xmlns:a16="http://schemas.microsoft.com/office/drawing/2014/main" id="{FA501179-B523-667F-012E-B48FDF03CF0F}"/>
              </a:ext>
            </a:extLst>
          </p:cNvPr>
          <p:cNvSpPr/>
          <p:nvPr/>
        </p:nvSpPr>
        <p:spPr>
          <a:xfrm>
            <a:off x="0" y="0"/>
            <a:ext cx="9363456" cy="5513832"/>
          </a:xfrm>
          <a:prstGeom prst="rect">
            <a:avLst/>
          </a:prstGeom>
          <a:solidFill>
            <a:schemeClr val="bg1"/>
          </a:solidFill>
          <a:ln w="57150">
            <a:solidFill>
              <a:srgbClr val="E6E2DA">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5" name="Titel 1">
            <a:extLst>
              <a:ext uri="{FF2B5EF4-FFF2-40B4-BE49-F238E27FC236}">
                <a16:creationId xmlns:a16="http://schemas.microsoft.com/office/drawing/2014/main" id="{FE47A19E-1D49-B32B-FD4B-2D4739EB1BF0}"/>
              </a:ext>
            </a:extLst>
          </p:cNvPr>
          <p:cNvSpPr>
            <a:spLocks noGrp="1"/>
          </p:cNvSpPr>
          <p:nvPr>
            <p:ph type="title"/>
          </p:nvPr>
        </p:nvSpPr>
        <p:spPr>
          <a:xfrm>
            <a:off x="886017" y="368300"/>
            <a:ext cx="6730935" cy="1322388"/>
          </a:xfrm>
        </p:spPr>
        <p:txBody>
          <a:bodyPr>
            <a:normAutofit/>
          </a:bodyPr>
          <a:lstStyle>
            <a:lvl1pPr>
              <a:defRPr sz="2954"/>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1EB36CE8-43E0-07B8-E10F-98C25EB91CF9}"/>
              </a:ext>
            </a:extLst>
          </p:cNvPr>
          <p:cNvSpPr>
            <a:spLocks noGrp="1"/>
          </p:cNvSpPr>
          <p:nvPr>
            <p:ph idx="1"/>
          </p:nvPr>
        </p:nvSpPr>
        <p:spPr>
          <a:xfrm>
            <a:off x="881565" y="1825625"/>
            <a:ext cx="6735387" cy="3413887"/>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marL="494336" indent="0">
              <a:buNone/>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231802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eferencer_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B964B-840C-1245-8753-AB9596FB6ED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5" name="Rektangel: afrundede hjørner 4">
            <a:extLst>
              <a:ext uri="{FF2B5EF4-FFF2-40B4-BE49-F238E27FC236}">
                <a16:creationId xmlns:a16="http://schemas.microsoft.com/office/drawing/2014/main" id="{69CA3814-659C-DF8D-2D15-DD2495378291}"/>
              </a:ext>
            </a:extLst>
          </p:cNvPr>
          <p:cNvSpPr/>
          <p:nvPr/>
        </p:nvSpPr>
        <p:spPr>
          <a:xfrm>
            <a:off x="8792762" y="1824248"/>
            <a:ext cx="2520000" cy="4392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15" dirty="0">
              <a:solidFill>
                <a:schemeClr val="accent1"/>
              </a:solidFill>
            </a:endParaRPr>
          </a:p>
        </p:txBody>
      </p:sp>
      <p:sp>
        <p:nvSpPr>
          <p:cNvPr id="6" name="Rektangel: afrundede hjørner 5">
            <a:extLst>
              <a:ext uri="{FF2B5EF4-FFF2-40B4-BE49-F238E27FC236}">
                <a16:creationId xmlns:a16="http://schemas.microsoft.com/office/drawing/2014/main" id="{4F5653F0-4E7A-7FD6-8DF4-4B1A71980917}"/>
              </a:ext>
            </a:extLst>
          </p:cNvPr>
          <p:cNvSpPr/>
          <p:nvPr/>
        </p:nvSpPr>
        <p:spPr>
          <a:xfrm>
            <a:off x="6166228" y="1818320"/>
            <a:ext cx="2520000" cy="4392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15" dirty="0">
              <a:solidFill>
                <a:schemeClr val="accent1"/>
              </a:solidFill>
            </a:endParaRPr>
          </a:p>
        </p:txBody>
      </p:sp>
      <p:sp>
        <p:nvSpPr>
          <p:cNvPr id="7" name="Rektangel: afrundede hjørner 6">
            <a:extLst>
              <a:ext uri="{FF2B5EF4-FFF2-40B4-BE49-F238E27FC236}">
                <a16:creationId xmlns:a16="http://schemas.microsoft.com/office/drawing/2014/main" id="{9F8857D9-3DFA-3AFE-5DE1-B112564C0A8E}"/>
              </a:ext>
            </a:extLst>
          </p:cNvPr>
          <p:cNvSpPr/>
          <p:nvPr/>
        </p:nvSpPr>
        <p:spPr>
          <a:xfrm>
            <a:off x="3505774" y="1818320"/>
            <a:ext cx="2520000" cy="4392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15" dirty="0">
              <a:solidFill>
                <a:schemeClr val="accent1"/>
              </a:solidFill>
            </a:endParaRPr>
          </a:p>
        </p:txBody>
      </p:sp>
      <p:sp>
        <p:nvSpPr>
          <p:cNvPr id="8" name="Titel 1">
            <a:extLst>
              <a:ext uri="{FF2B5EF4-FFF2-40B4-BE49-F238E27FC236}">
                <a16:creationId xmlns:a16="http://schemas.microsoft.com/office/drawing/2014/main" id="{333F3394-6D64-50F0-98CE-DB129289E1D0}"/>
              </a:ext>
            </a:extLst>
          </p:cNvPr>
          <p:cNvSpPr>
            <a:spLocks noGrp="1"/>
          </p:cNvSpPr>
          <p:nvPr>
            <p:ph type="title"/>
          </p:nvPr>
        </p:nvSpPr>
        <p:spPr>
          <a:xfrm>
            <a:off x="881330" y="368301"/>
            <a:ext cx="10440000" cy="1322388"/>
          </a:xfrm>
        </p:spPr>
        <p:txBody>
          <a:bodyPr/>
          <a:lstStyle>
            <a:lvl1pPr>
              <a:defRPr sz="3600">
                <a:solidFill>
                  <a:schemeClr val="bg1"/>
                </a:solidFill>
              </a:defRPr>
            </a:lvl1pPr>
          </a:lstStyle>
          <a:p>
            <a:r>
              <a:rPr lang="da-DK"/>
              <a:t>Klik for at redigere titeltypografien i masteren</a:t>
            </a:r>
          </a:p>
        </p:txBody>
      </p:sp>
      <p:sp>
        <p:nvSpPr>
          <p:cNvPr id="9" name="Pladsholder til tekst 6">
            <a:extLst>
              <a:ext uri="{FF2B5EF4-FFF2-40B4-BE49-F238E27FC236}">
                <a16:creationId xmlns:a16="http://schemas.microsoft.com/office/drawing/2014/main" id="{656C00A2-5853-12F7-FB13-BD58004B4EDE}"/>
              </a:ext>
            </a:extLst>
          </p:cNvPr>
          <p:cNvSpPr>
            <a:spLocks noGrp="1"/>
          </p:cNvSpPr>
          <p:nvPr>
            <p:ph type="body" sz="quarter" idx="15" hasCustomPrompt="1"/>
          </p:nvPr>
        </p:nvSpPr>
        <p:spPr>
          <a:xfrm>
            <a:off x="3669889" y="4183815"/>
            <a:ext cx="2191110" cy="1859279"/>
          </a:xfrm>
        </p:spPr>
        <p:txBody>
          <a:bodyPr anchor="t">
            <a:normAutofit/>
          </a:bodyPr>
          <a:lstStyle>
            <a:lvl1pPr marL="0" indent="0" algn="just">
              <a:buNone/>
              <a:defRPr sz="1354">
                <a:solidFill>
                  <a:schemeClr val="accent1"/>
                </a:solidFill>
              </a:defRPr>
            </a:lvl1pPr>
          </a:lstStyle>
          <a:p>
            <a:pPr lvl="0"/>
            <a:r>
              <a:rPr lang="da-DK"/>
              <a:t>Klik for at indsætte tekst</a:t>
            </a:r>
          </a:p>
        </p:txBody>
      </p:sp>
      <p:sp>
        <p:nvSpPr>
          <p:cNvPr id="10" name="Pladsholder til tekst 8">
            <a:extLst>
              <a:ext uri="{FF2B5EF4-FFF2-40B4-BE49-F238E27FC236}">
                <a16:creationId xmlns:a16="http://schemas.microsoft.com/office/drawing/2014/main" id="{157BD0DA-17E2-FB68-6E63-8F7D77691BA5}"/>
              </a:ext>
            </a:extLst>
          </p:cNvPr>
          <p:cNvSpPr>
            <a:spLocks noGrp="1"/>
          </p:cNvSpPr>
          <p:nvPr>
            <p:ph type="body" sz="quarter" idx="16" hasCustomPrompt="1"/>
          </p:nvPr>
        </p:nvSpPr>
        <p:spPr>
          <a:xfrm>
            <a:off x="3669889" y="3688604"/>
            <a:ext cx="2191110" cy="391694"/>
          </a:xfrm>
        </p:spPr>
        <p:txBody>
          <a:bodyPr anchor="t">
            <a:normAutofit/>
          </a:bodyPr>
          <a:lstStyle>
            <a:lvl1pPr marL="0" indent="0" algn="ctr">
              <a:buNone/>
              <a:defRPr sz="1477" b="0">
                <a:solidFill>
                  <a:schemeClr val="accent1"/>
                </a:solidFill>
                <a:latin typeface="+mj-lt"/>
              </a:defRPr>
            </a:lvl1pPr>
          </a:lstStyle>
          <a:p>
            <a:pPr lvl="0"/>
            <a:r>
              <a:rPr lang="da-DK"/>
              <a:t>Klik for at indsætte titel</a:t>
            </a:r>
          </a:p>
        </p:txBody>
      </p:sp>
      <p:sp>
        <p:nvSpPr>
          <p:cNvPr id="11" name="Pladsholder til tekst 6">
            <a:extLst>
              <a:ext uri="{FF2B5EF4-FFF2-40B4-BE49-F238E27FC236}">
                <a16:creationId xmlns:a16="http://schemas.microsoft.com/office/drawing/2014/main" id="{906B5A0E-8895-A741-97B6-BF86A101FF8E}"/>
              </a:ext>
            </a:extLst>
          </p:cNvPr>
          <p:cNvSpPr>
            <a:spLocks noGrp="1"/>
          </p:cNvSpPr>
          <p:nvPr>
            <p:ph type="body" sz="quarter" idx="17" hasCustomPrompt="1"/>
          </p:nvPr>
        </p:nvSpPr>
        <p:spPr>
          <a:xfrm>
            <a:off x="6331005" y="4183815"/>
            <a:ext cx="2191110" cy="1859997"/>
          </a:xfrm>
        </p:spPr>
        <p:txBody>
          <a:bodyPr anchor="t">
            <a:normAutofit/>
          </a:bodyPr>
          <a:lstStyle>
            <a:lvl1pPr marL="0" indent="0" algn="just">
              <a:buNone/>
              <a:defRPr sz="1354">
                <a:solidFill>
                  <a:schemeClr val="accent1"/>
                </a:solidFill>
              </a:defRPr>
            </a:lvl1pPr>
          </a:lstStyle>
          <a:p>
            <a:pPr lvl="0"/>
            <a:r>
              <a:rPr lang="da-DK"/>
              <a:t>Klik for at indsætte tekst</a:t>
            </a:r>
          </a:p>
        </p:txBody>
      </p:sp>
      <p:sp>
        <p:nvSpPr>
          <p:cNvPr id="12" name="Pladsholder til tekst 8">
            <a:extLst>
              <a:ext uri="{FF2B5EF4-FFF2-40B4-BE49-F238E27FC236}">
                <a16:creationId xmlns:a16="http://schemas.microsoft.com/office/drawing/2014/main" id="{EA1DC7C5-79A4-ACD1-400C-19ECE61A9BD4}"/>
              </a:ext>
            </a:extLst>
          </p:cNvPr>
          <p:cNvSpPr>
            <a:spLocks noGrp="1"/>
          </p:cNvSpPr>
          <p:nvPr>
            <p:ph type="body" sz="quarter" idx="18" hasCustomPrompt="1"/>
          </p:nvPr>
        </p:nvSpPr>
        <p:spPr>
          <a:xfrm>
            <a:off x="6331005" y="3688604"/>
            <a:ext cx="2191110" cy="391694"/>
          </a:xfrm>
        </p:spPr>
        <p:txBody>
          <a:bodyPr anchor="t">
            <a:normAutofit/>
          </a:bodyPr>
          <a:lstStyle>
            <a:lvl1pPr marL="0" indent="0" algn="ctr">
              <a:buNone/>
              <a:defRPr sz="1477" b="0">
                <a:solidFill>
                  <a:schemeClr val="accent1"/>
                </a:solidFill>
                <a:latin typeface="+mj-lt"/>
              </a:defRPr>
            </a:lvl1pPr>
          </a:lstStyle>
          <a:p>
            <a:pPr lvl="0"/>
            <a:r>
              <a:rPr lang="da-DK"/>
              <a:t>Klik for at indsætte titel</a:t>
            </a:r>
          </a:p>
        </p:txBody>
      </p:sp>
      <p:sp>
        <p:nvSpPr>
          <p:cNvPr id="13" name="Pladsholder til tekst 6">
            <a:extLst>
              <a:ext uri="{FF2B5EF4-FFF2-40B4-BE49-F238E27FC236}">
                <a16:creationId xmlns:a16="http://schemas.microsoft.com/office/drawing/2014/main" id="{9FC12E63-FD04-E527-2EEC-EFB0485FE85A}"/>
              </a:ext>
            </a:extLst>
          </p:cNvPr>
          <p:cNvSpPr>
            <a:spLocks noGrp="1"/>
          </p:cNvSpPr>
          <p:nvPr>
            <p:ph type="body" sz="quarter" idx="19" hasCustomPrompt="1"/>
          </p:nvPr>
        </p:nvSpPr>
        <p:spPr>
          <a:xfrm>
            <a:off x="8960690" y="4183815"/>
            <a:ext cx="2191110" cy="1859997"/>
          </a:xfrm>
        </p:spPr>
        <p:txBody>
          <a:bodyPr anchor="t">
            <a:normAutofit/>
          </a:bodyPr>
          <a:lstStyle>
            <a:lvl1pPr marL="0" indent="0" algn="just">
              <a:buNone/>
              <a:defRPr sz="1354">
                <a:solidFill>
                  <a:schemeClr val="accent1"/>
                </a:solidFill>
              </a:defRPr>
            </a:lvl1pPr>
          </a:lstStyle>
          <a:p>
            <a:pPr lvl="0"/>
            <a:r>
              <a:rPr lang="da-DK"/>
              <a:t>Klik for at indsætte tekst</a:t>
            </a:r>
          </a:p>
        </p:txBody>
      </p:sp>
      <p:sp>
        <p:nvSpPr>
          <p:cNvPr id="14" name="Pladsholder til tekst 8">
            <a:extLst>
              <a:ext uri="{FF2B5EF4-FFF2-40B4-BE49-F238E27FC236}">
                <a16:creationId xmlns:a16="http://schemas.microsoft.com/office/drawing/2014/main" id="{C78581B2-BFFA-D64E-0C3F-BDE3D6696B65}"/>
              </a:ext>
            </a:extLst>
          </p:cNvPr>
          <p:cNvSpPr>
            <a:spLocks noGrp="1"/>
          </p:cNvSpPr>
          <p:nvPr>
            <p:ph type="body" sz="quarter" idx="20" hasCustomPrompt="1"/>
          </p:nvPr>
        </p:nvSpPr>
        <p:spPr>
          <a:xfrm>
            <a:off x="8960690" y="3688604"/>
            <a:ext cx="2191110" cy="391694"/>
          </a:xfrm>
        </p:spPr>
        <p:txBody>
          <a:bodyPr anchor="t">
            <a:normAutofit/>
          </a:bodyPr>
          <a:lstStyle>
            <a:lvl1pPr marL="0" indent="0" algn="ctr">
              <a:buNone/>
              <a:defRPr sz="1477" b="0">
                <a:solidFill>
                  <a:schemeClr val="accent1"/>
                </a:solidFill>
                <a:latin typeface="+mj-lt"/>
              </a:defRPr>
            </a:lvl1pPr>
          </a:lstStyle>
          <a:p>
            <a:pPr lvl="0"/>
            <a:r>
              <a:rPr lang="da-DK"/>
              <a:t>Klik for at indsætte titel</a:t>
            </a:r>
          </a:p>
        </p:txBody>
      </p:sp>
      <p:sp>
        <p:nvSpPr>
          <p:cNvPr id="15" name="Pladsholder til billede 28">
            <a:extLst>
              <a:ext uri="{FF2B5EF4-FFF2-40B4-BE49-F238E27FC236}">
                <a16:creationId xmlns:a16="http://schemas.microsoft.com/office/drawing/2014/main" id="{1D9ADF23-1098-FFD8-EF0C-4286C1C61B80}"/>
              </a:ext>
            </a:extLst>
          </p:cNvPr>
          <p:cNvSpPr>
            <a:spLocks noGrp="1"/>
          </p:cNvSpPr>
          <p:nvPr>
            <p:ph type="pic" sz="quarter" idx="22"/>
          </p:nvPr>
        </p:nvSpPr>
        <p:spPr>
          <a:xfrm>
            <a:off x="3669888" y="1984076"/>
            <a:ext cx="2190750" cy="1604710"/>
          </a:xfrm>
        </p:spPr>
        <p:txBody>
          <a:bodyPr>
            <a:normAutofit/>
          </a:bodyPr>
          <a:lstStyle>
            <a:lvl1pPr marL="0" indent="0">
              <a:buNone/>
              <a:defRPr sz="1108">
                <a:solidFill>
                  <a:schemeClr val="accent1"/>
                </a:solidFill>
              </a:defRPr>
            </a:lvl1pPr>
          </a:lstStyle>
          <a:p>
            <a:r>
              <a:rPr lang="da-DK" dirty="0"/>
              <a:t>Klik på ikonet for at tilføje et billede</a:t>
            </a:r>
          </a:p>
        </p:txBody>
      </p:sp>
      <p:sp>
        <p:nvSpPr>
          <p:cNvPr id="16" name="Pladsholder til billede 28">
            <a:extLst>
              <a:ext uri="{FF2B5EF4-FFF2-40B4-BE49-F238E27FC236}">
                <a16:creationId xmlns:a16="http://schemas.microsoft.com/office/drawing/2014/main" id="{E97A86EC-A81C-EC3A-474F-6DB5E4F733D2}"/>
              </a:ext>
            </a:extLst>
          </p:cNvPr>
          <p:cNvSpPr>
            <a:spLocks noGrp="1"/>
          </p:cNvSpPr>
          <p:nvPr>
            <p:ph type="pic" sz="quarter" idx="23"/>
          </p:nvPr>
        </p:nvSpPr>
        <p:spPr>
          <a:xfrm>
            <a:off x="6330853" y="1984076"/>
            <a:ext cx="2190750" cy="1604710"/>
          </a:xfrm>
        </p:spPr>
        <p:txBody>
          <a:bodyPr>
            <a:normAutofit/>
          </a:bodyPr>
          <a:lstStyle>
            <a:lvl1pPr marL="0" indent="0">
              <a:buNone/>
              <a:defRPr sz="1108">
                <a:solidFill>
                  <a:schemeClr val="accent1"/>
                </a:solidFill>
              </a:defRPr>
            </a:lvl1pPr>
          </a:lstStyle>
          <a:p>
            <a:r>
              <a:rPr lang="da-DK" dirty="0"/>
              <a:t>Klik på ikonet for at tilføje et billede</a:t>
            </a:r>
          </a:p>
        </p:txBody>
      </p:sp>
      <p:sp>
        <p:nvSpPr>
          <p:cNvPr id="17" name="Pladsholder til billede 28">
            <a:extLst>
              <a:ext uri="{FF2B5EF4-FFF2-40B4-BE49-F238E27FC236}">
                <a16:creationId xmlns:a16="http://schemas.microsoft.com/office/drawing/2014/main" id="{60367228-8080-AD28-B3CE-09AB8683299C}"/>
              </a:ext>
            </a:extLst>
          </p:cNvPr>
          <p:cNvSpPr>
            <a:spLocks noGrp="1"/>
          </p:cNvSpPr>
          <p:nvPr>
            <p:ph type="pic" sz="quarter" idx="24"/>
          </p:nvPr>
        </p:nvSpPr>
        <p:spPr>
          <a:xfrm>
            <a:off x="8961049" y="1981612"/>
            <a:ext cx="2190750" cy="1604710"/>
          </a:xfrm>
        </p:spPr>
        <p:txBody>
          <a:bodyPr>
            <a:normAutofit/>
          </a:bodyPr>
          <a:lstStyle>
            <a:lvl1pPr marL="0" indent="0">
              <a:buNone/>
              <a:defRPr sz="1108">
                <a:solidFill>
                  <a:schemeClr val="accent1"/>
                </a:solidFill>
              </a:defRPr>
            </a:lvl1pPr>
          </a:lstStyle>
          <a:p>
            <a:r>
              <a:rPr lang="da-DK" dirty="0"/>
              <a:t>Klik på ikonet for at tilføje et billede</a:t>
            </a:r>
          </a:p>
        </p:txBody>
      </p:sp>
      <p:sp>
        <p:nvSpPr>
          <p:cNvPr id="18" name="Rektangel: afrundede hjørner 17">
            <a:extLst>
              <a:ext uri="{FF2B5EF4-FFF2-40B4-BE49-F238E27FC236}">
                <a16:creationId xmlns:a16="http://schemas.microsoft.com/office/drawing/2014/main" id="{FD24E7F8-C47C-4FCD-71C4-46D95AED2917}"/>
              </a:ext>
            </a:extLst>
          </p:cNvPr>
          <p:cNvSpPr/>
          <p:nvPr/>
        </p:nvSpPr>
        <p:spPr>
          <a:xfrm>
            <a:off x="880999" y="1818320"/>
            <a:ext cx="2520000" cy="4392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15" dirty="0">
              <a:solidFill>
                <a:schemeClr val="accent1"/>
              </a:solidFill>
            </a:endParaRPr>
          </a:p>
        </p:txBody>
      </p:sp>
      <p:sp>
        <p:nvSpPr>
          <p:cNvPr id="19" name="Pladsholder til tekst 6">
            <a:extLst>
              <a:ext uri="{FF2B5EF4-FFF2-40B4-BE49-F238E27FC236}">
                <a16:creationId xmlns:a16="http://schemas.microsoft.com/office/drawing/2014/main" id="{E43F60FC-3754-7B5B-05A4-006186A7F8D4}"/>
              </a:ext>
            </a:extLst>
          </p:cNvPr>
          <p:cNvSpPr>
            <a:spLocks noGrp="1"/>
          </p:cNvSpPr>
          <p:nvPr>
            <p:ph type="body" sz="quarter" idx="25" hasCustomPrompt="1"/>
          </p:nvPr>
        </p:nvSpPr>
        <p:spPr>
          <a:xfrm>
            <a:off x="1045113" y="4183815"/>
            <a:ext cx="2191110" cy="1859279"/>
          </a:xfrm>
        </p:spPr>
        <p:txBody>
          <a:bodyPr anchor="t">
            <a:normAutofit/>
          </a:bodyPr>
          <a:lstStyle>
            <a:lvl1pPr marL="0" indent="0" algn="just">
              <a:buNone/>
              <a:defRPr sz="1354">
                <a:solidFill>
                  <a:schemeClr val="accent1"/>
                </a:solidFill>
              </a:defRPr>
            </a:lvl1pPr>
          </a:lstStyle>
          <a:p>
            <a:pPr lvl="0"/>
            <a:r>
              <a:rPr lang="da-DK"/>
              <a:t>Klik for at indsætte tekst</a:t>
            </a:r>
          </a:p>
        </p:txBody>
      </p:sp>
      <p:sp>
        <p:nvSpPr>
          <p:cNvPr id="20" name="Pladsholder til tekst 8">
            <a:extLst>
              <a:ext uri="{FF2B5EF4-FFF2-40B4-BE49-F238E27FC236}">
                <a16:creationId xmlns:a16="http://schemas.microsoft.com/office/drawing/2014/main" id="{CEB75158-144D-470C-74EA-D7EE6E636107}"/>
              </a:ext>
            </a:extLst>
          </p:cNvPr>
          <p:cNvSpPr>
            <a:spLocks noGrp="1"/>
          </p:cNvSpPr>
          <p:nvPr>
            <p:ph type="body" sz="quarter" idx="26" hasCustomPrompt="1"/>
          </p:nvPr>
        </p:nvSpPr>
        <p:spPr>
          <a:xfrm>
            <a:off x="1045113" y="3688604"/>
            <a:ext cx="2191110" cy="391694"/>
          </a:xfrm>
        </p:spPr>
        <p:txBody>
          <a:bodyPr anchor="t">
            <a:normAutofit/>
          </a:bodyPr>
          <a:lstStyle>
            <a:lvl1pPr marL="0" indent="0" algn="ctr">
              <a:buNone/>
              <a:defRPr sz="1477" b="0">
                <a:solidFill>
                  <a:schemeClr val="accent1"/>
                </a:solidFill>
                <a:latin typeface="+mj-lt"/>
              </a:defRPr>
            </a:lvl1pPr>
          </a:lstStyle>
          <a:p>
            <a:pPr lvl="0"/>
            <a:r>
              <a:rPr lang="da-DK"/>
              <a:t>Klik for at indsætte titel</a:t>
            </a:r>
          </a:p>
        </p:txBody>
      </p:sp>
      <p:sp>
        <p:nvSpPr>
          <p:cNvPr id="21" name="Pladsholder til billede 28">
            <a:extLst>
              <a:ext uri="{FF2B5EF4-FFF2-40B4-BE49-F238E27FC236}">
                <a16:creationId xmlns:a16="http://schemas.microsoft.com/office/drawing/2014/main" id="{7E344E8F-D5FC-BF7C-C7CF-BA22860226E1}"/>
              </a:ext>
            </a:extLst>
          </p:cNvPr>
          <p:cNvSpPr>
            <a:spLocks noGrp="1"/>
          </p:cNvSpPr>
          <p:nvPr>
            <p:ph type="pic" sz="quarter" idx="27"/>
          </p:nvPr>
        </p:nvSpPr>
        <p:spPr>
          <a:xfrm>
            <a:off x="1045112" y="1984076"/>
            <a:ext cx="2190750" cy="1604710"/>
          </a:xfrm>
        </p:spPr>
        <p:txBody>
          <a:bodyPr>
            <a:normAutofit/>
          </a:bodyPr>
          <a:lstStyle>
            <a:lvl1pPr marL="0" indent="0">
              <a:buNone/>
              <a:defRPr sz="1108">
                <a:solidFill>
                  <a:schemeClr val="accent1"/>
                </a:solidFill>
              </a:defRPr>
            </a:lvl1pPr>
          </a:lstStyle>
          <a:p>
            <a:r>
              <a:rPr lang="da-DK" dirty="0"/>
              <a:t>Klik på ikonet for at tilføje et billede</a:t>
            </a:r>
          </a:p>
        </p:txBody>
      </p:sp>
    </p:spTree>
    <p:extLst>
      <p:ext uri="{BB962C8B-B14F-4D97-AF65-F5344CB8AC3E}">
        <p14:creationId xmlns:p14="http://schemas.microsoft.com/office/powerpoint/2010/main" val="306956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om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81B72-AD86-42AB-BC24-512B374B6D49}"/>
              </a:ext>
            </a:extLst>
          </p:cNvPr>
          <p:cNvSpPr>
            <a:spLocks noGrp="1"/>
          </p:cNvSpPr>
          <p:nvPr>
            <p:ph type="ctrTitle"/>
          </p:nvPr>
        </p:nvSpPr>
        <p:spPr>
          <a:xfrm>
            <a:off x="874713" y="368301"/>
            <a:ext cx="10442575" cy="1331916"/>
          </a:xfrm>
        </p:spPr>
        <p:txBody>
          <a:bodyPr anchor="b">
            <a:noAutofit/>
          </a:bodyPr>
          <a:lstStyle>
            <a:lvl1pPr algn="l">
              <a:defRPr sz="3600" cap="none" baseline="0">
                <a:solidFill>
                  <a:schemeClr val="tx1"/>
                </a:solidFill>
              </a:defRPr>
            </a:lvl1pPr>
          </a:lstStyle>
          <a:p>
            <a:r>
              <a:rPr lang="da-DK"/>
              <a:t>Klik for at redigere titeltypografien i masteren</a:t>
            </a:r>
          </a:p>
        </p:txBody>
      </p:sp>
    </p:spTree>
    <p:extLst>
      <p:ext uri="{BB962C8B-B14F-4D97-AF65-F5344CB8AC3E}">
        <p14:creationId xmlns:p14="http://schemas.microsoft.com/office/powerpoint/2010/main" val="2883887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om_2">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pic>
        <p:nvPicPr>
          <p:cNvPr id="2" name="Billede 1">
            <a:extLst>
              <a:ext uri="{FF2B5EF4-FFF2-40B4-BE49-F238E27FC236}">
                <a16:creationId xmlns:a16="http://schemas.microsoft.com/office/drawing/2014/main" id="{46297850-815A-2883-8D6B-F7F847D0DB6C}"/>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360650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Forside">
    <p:spTree>
      <p:nvGrpSpPr>
        <p:cNvPr id="1" name=""/>
        <p:cNvGrpSpPr/>
        <p:nvPr/>
      </p:nvGrpSpPr>
      <p:grpSpPr>
        <a:xfrm>
          <a:off x="0" y="0"/>
          <a:ext cx="0" cy="0"/>
          <a:chOff x="0" y="0"/>
          <a:chExt cx="0" cy="0"/>
        </a:xfrm>
      </p:grpSpPr>
      <p:pic>
        <p:nvPicPr>
          <p:cNvPr id="10" name="Billede 9" descr="Et billede, der indeholder skitse, tegning, Stregtegning, clipart&#10;&#10;Automatisk genereret beskrivelse">
            <a:extLst>
              <a:ext uri="{FF2B5EF4-FFF2-40B4-BE49-F238E27FC236}">
                <a16:creationId xmlns:a16="http://schemas.microsoft.com/office/drawing/2014/main" id="{B7A8A296-CF4F-E7E5-67F7-614976006180}"/>
              </a:ext>
            </a:extLst>
          </p:cNvPr>
          <p:cNvPicPr>
            <a:picLocks noChangeAspect="1"/>
          </p:cNvPicPr>
          <p:nvPr userDrawn="1"/>
        </p:nvPicPr>
        <p:blipFill rotWithShape="1">
          <a:blip r:embed="rId2">
            <a:duotone>
              <a:schemeClr val="accent4">
                <a:shade val="45000"/>
                <a:satMod val="135000"/>
              </a:schemeClr>
              <a:prstClr val="white"/>
            </a:duotone>
            <a:alphaModFix amt="85000"/>
            <a:extLst>
              <a:ext uri="{28A0092B-C50C-407E-A947-70E740481C1C}">
                <a14:useLocalDpi xmlns:a14="http://schemas.microsoft.com/office/drawing/2010/main" val="0"/>
              </a:ext>
            </a:extLst>
          </a:blip>
          <a:srcRect l="17937" t="22762" r="14950" b="18703"/>
          <a:stretch/>
        </p:blipFill>
        <p:spPr>
          <a:xfrm>
            <a:off x="6095987" y="551725"/>
            <a:ext cx="6096000" cy="5316859"/>
          </a:xfrm>
          <a:prstGeom prst="rect">
            <a:avLst/>
          </a:prstGeom>
        </p:spPr>
      </p:pic>
      <p:sp>
        <p:nvSpPr>
          <p:cNvPr id="7" name="Rektangel 6">
            <a:extLst>
              <a:ext uri="{FF2B5EF4-FFF2-40B4-BE49-F238E27FC236}">
                <a16:creationId xmlns:a16="http://schemas.microsoft.com/office/drawing/2014/main" id="{0F8CD1B7-9750-4A8E-8E23-AAA0AD19E48D}"/>
              </a:ext>
            </a:extLst>
          </p:cNvPr>
          <p:cNvSpPr/>
          <p:nvPr/>
        </p:nvSpPr>
        <p:spPr>
          <a:xfrm>
            <a:off x="6096000" y="5236029"/>
            <a:ext cx="6096000" cy="1621971"/>
          </a:xfrm>
          <a:prstGeom prst="rect">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9" name="Rektangel 8">
            <a:extLst>
              <a:ext uri="{FF2B5EF4-FFF2-40B4-BE49-F238E27FC236}">
                <a16:creationId xmlns:a16="http://schemas.microsoft.com/office/drawing/2014/main" id="{8C31002E-BFB9-4DE5-B9FB-06027D14B26B}"/>
              </a:ext>
            </a:extLst>
          </p:cNvPr>
          <p:cNvSpPr/>
          <p:nvPr/>
        </p:nvSpPr>
        <p:spPr>
          <a:xfrm>
            <a:off x="-1" y="0"/>
            <a:ext cx="10383297" cy="5776298"/>
          </a:xfrm>
          <a:prstGeom prst="rect">
            <a:avLst/>
          </a:prstGeom>
          <a:gradFill flip="none" rotWithShape="1">
            <a:gsLst>
              <a:gs pos="0">
                <a:schemeClr val="accent1">
                  <a:alpha val="20000"/>
                </a:schemeClr>
              </a:gs>
              <a:gs pos="100000">
                <a:srgbClr val="093553">
                  <a:alpha val="80000"/>
                </a:srgbClr>
              </a:gs>
              <a:gs pos="64000">
                <a:schemeClr val="accent1">
                  <a:alpha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8" name="Titel 1">
            <a:extLst>
              <a:ext uri="{FF2B5EF4-FFF2-40B4-BE49-F238E27FC236}">
                <a16:creationId xmlns:a16="http://schemas.microsoft.com/office/drawing/2014/main" id="{6811F9E6-FE64-4435-8CCC-87EC94974036}"/>
              </a:ext>
            </a:extLst>
          </p:cNvPr>
          <p:cNvSpPr>
            <a:spLocks noGrp="1"/>
          </p:cNvSpPr>
          <p:nvPr>
            <p:ph type="ctrTitle" hasCustomPrompt="1"/>
          </p:nvPr>
        </p:nvSpPr>
        <p:spPr>
          <a:xfrm>
            <a:off x="1223302" y="1282700"/>
            <a:ext cx="6447004" cy="2871628"/>
          </a:xfrm>
          <a:prstGeom prst="rect">
            <a:avLst/>
          </a:prstGeom>
        </p:spPr>
        <p:txBody>
          <a:bodyPr anchor="ctr">
            <a:normAutofit/>
          </a:bodyPr>
          <a:lstStyle>
            <a:lvl1pPr algn="l">
              <a:defRPr sz="4400" cap="none" baseline="0">
                <a:solidFill>
                  <a:schemeClr val="bg1"/>
                </a:solidFill>
              </a:defRPr>
            </a:lvl1pPr>
          </a:lstStyle>
          <a:p>
            <a:r>
              <a:rPr lang="da-DK"/>
              <a:t>Titel</a:t>
            </a:r>
          </a:p>
        </p:txBody>
      </p:sp>
      <p:sp>
        <p:nvSpPr>
          <p:cNvPr id="11" name="Undertitel 2">
            <a:extLst>
              <a:ext uri="{FF2B5EF4-FFF2-40B4-BE49-F238E27FC236}">
                <a16:creationId xmlns:a16="http://schemas.microsoft.com/office/drawing/2014/main" id="{3EC7424C-1AAD-4F90-9690-E1309DDB3786}"/>
              </a:ext>
            </a:extLst>
          </p:cNvPr>
          <p:cNvSpPr>
            <a:spLocks noGrp="1"/>
          </p:cNvSpPr>
          <p:nvPr>
            <p:ph type="subTitle" idx="1" hasCustomPrompt="1"/>
          </p:nvPr>
        </p:nvSpPr>
        <p:spPr>
          <a:xfrm>
            <a:off x="1223303" y="4385813"/>
            <a:ext cx="6447004" cy="585682"/>
          </a:xfrm>
          <a:prstGeom prst="rect">
            <a:avLst/>
          </a:prstGeom>
        </p:spPr>
        <p:txBody>
          <a:bodyPr anchor="ctr">
            <a:normAutofit/>
          </a:bodyPr>
          <a:lstStyle>
            <a:lvl1pPr marL="0" indent="0" algn="l">
              <a:buNone/>
              <a:defRPr sz="1800" b="1">
                <a:solidFill>
                  <a:schemeClr val="bg1"/>
                </a:solidFill>
                <a:latin typeface="+mn-lt"/>
              </a:defRPr>
            </a:lvl1pPr>
            <a:lvl2pPr marL="562722" indent="0" algn="ctr">
              <a:buNone/>
              <a:defRPr sz="2462"/>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Evt. undertitel</a:t>
            </a:r>
          </a:p>
        </p:txBody>
      </p:sp>
      <p:pic>
        <p:nvPicPr>
          <p:cNvPr id="3" name="Billede 2">
            <a:extLst>
              <a:ext uri="{FF2B5EF4-FFF2-40B4-BE49-F238E27FC236}">
                <a16:creationId xmlns:a16="http://schemas.microsoft.com/office/drawing/2014/main" id="{C77505C7-FAD6-4246-BCFF-63DEFF5C0CDC}"/>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0881360" y="6296417"/>
            <a:ext cx="1042416" cy="326263"/>
          </a:xfrm>
          <a:prstGeom prst="rect">
            <a:avLst/>
          </a:prstGeom>
        </p:spPr>
      </p:pic>
    </p:spTree>
    <p:extLst>
      <p:ext uri="{BB962C8B-B14F-4D97-AF65-F5344CB8AC3E}">
        <p14:creationId xmlns:p14="http://schemas.microsoft.com/office/powerpoint/2010/main" val="2657993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fslutning">
    <p:spTree>
      <p:nvGrpSpPr>
        <p:cNvPr id="1" name=""/>
        <p:cNvGrpSpPr/>
        <p:nvPr/>
      </p:nvGrpSpPr>
      <p:grpSpPr>
        <a:xfrm>
          <a:off x="0" y="0"/>
          <a:ext cx="0" cy="0"/>
          <a:chOff x="0" y="0"/>
          <a:chExt cx="0" cy="0"/>
        </a:xfrm>
      </p:grpSpPr>
      <p:pic>
        <p:nvPicPr>
          <p:cNvPr id="6" name="Billede 5" descr="Et billede, der indeholder metal&#10;&#10;Automatisk genereret beskrivelse">
            <a:extLst>
              <a:ext uri="{FF2B5EF4-FFF2-40B4-BE49-F238E27FC236}">
                <a16:creationId xmlns:a16="http://schemas.microsoft.com/office/drawing/2014/main" id="{8A26950E-99DB-7FF6-358A-ED55E03A22B1}"/>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7" name="Rektangel 6">
            <a:extLst>
              <a:ext uri="{FF2B5EF4-FFF2-40B4-BE49-F238E27FC236}">
                <a16:creationId xmlns:a16="http://schemas.microsoft.com/office/drawing/2014/main" id="{B54AB427-1368-0722-39D4-3A9E4C9D7EA9}"/>
              </a:ext>
            </a:extLst>
          </p:cNvPr>
          <p:cNvSpPr/>
          <p:nvPr/>
        </p:nvSpPr>
        <p:spPr>
          <a:xfrm>
            <a:off x="0" y="4457701"/>
            <a:ext cx="12192000" cy="2400300"/>
          </a:xfrm>
          <a:prstGeom prst="rect">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5" name="Tekstfelt 4">
            <a:extLst>
              <a:ext uri="{FF2B5EF4-FFF2-40B4-BE49-F238E27FC236}">
                <a16:creationId xmlns:a16="http://schemas.microsoft.com/office/drawing/2014/main" id="{994C3425-4AA0-4DE6-9547-2B90C87970C2}"/>
              </a:ext>
            </a:extLst>
          </p:cNvPr>
          <p:cNvSpPr txBox="1"/>
          <p:nvPr/>
        </p:nvSpPr>
        <p:spPr>
          <a:xfrm>
            <a:off x="874714" y="4940300"/>
            <a:ext cx="10442574" cy="1260475"/>
          </a:xfrm>
          <a:prstGeom prst="rect">
            <a:avLst/>
          </a:prstGeom>
          <a:noFill/>
        </p:spPr>
        <p:txBody>
          <a:bodyPr wrap="square" lIns="0" tIns="0" rIns="36000" bIns="0" rtlCol="0">
            <a:noAutofit/>
          </a:bodyPr>
          <a:lstStyle/>
          <a:p>
            <a:pPr lvl="0" algn="just">
              <a:lnSpc>
                <a:spcPct val="100000"/>
              </a:lnSpc>
              <a:spcBef>
                <a:spcPts val="0"/>
              </a:spcBef>
            </a:pPr>
            <a:r>
              <a:rPr lang="da-DK" sz="1477" dirty="0">
                <a:solidFill>
                  <a:schemeClr val="bg2"/>
                </a:solidFill>
              </a:rPr>
              <a:t>OM PLUSS</a:t>
            </a:r>
          </a:p>
          <a:p>
            <a:pPr lvl="0" algn="just">
              <a:lnSpc>
                <a:spcPct val="100000"/>
              </a:lnSpc>
              <a:spcBef>
                <a:spcPts val="0"/>
              </a:spcBef>
            </a:pPr>
            <a:r>
              <a:rPr lang="da-DK" sz="1477" dirty="0">
                <a:solidFill>
                  <a:schemeClr val="bg2"/>
                </a:solidFill>
              </a:rPr>
              <a:t>Siden 2001 har vi bistået virksomheder, organisationer og samfundsinstitutioner i at udvikle og realisere deres potentialer. Det sker via udvikling af governance, strategi, ledelse og organisation, samt ved at skabe overblik, beslutningsgrundlag og læring gennem strategiske analyser og evalueringer. I vores adfærd og tænkning styres vi af tre værdier: Værdiskabelse, fairness og troværdighed. Konsulenterne arbejder over hele landet ud fra vores kontorer i Aarhus og København.</a:t>
            </a:r>
          </a:p>
        </p:txBody>
      </p:sp>
      <p:pic>
        <p:nvPicPr>
          <p:cNvPr id="3" name="Billede 2">
            <a:extLst>
              <a:ext uri="{FF2B5EF4-FFF2-40B4-BE49-F238E27FC236}">
                <a16:creationId xmlns:a16="http://schemas.microsoft.com/office/drawing/2014/main" id="{5A6C4578-BC19-705D-71E1-C478E26CDBFA}"/>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1133667" y="6408895"/>
            <a:ext cx="831321" cy="260193"/>
          </a:xfrm>
          <a:prstGeom prst="rect">
            <a:avLst/>
          </a:prstGeom>
        </p:spPr>
      </p:pic>
    </p:spTree>
    <p:extLst>
      <p:ext uri="{BB962C8B-B14F-4D97-AF65-F5344CB8AC3E}">
        <p14:creationId xmlns:p14="http://schemas.microsoft.com/office/powerpoint/2010/main" val="72014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7729E6-905C-35C4-E65D-35A4C3D8A25A}"/>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3C6F2BA2-2A08-9E2F-4A94-BA67CEE8D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127D847-392C-47EA-C1DE-A1C8CB11F877}"/>
              </a:ext>
            </a:extLst>
          </p:cNvPr>
          <p:cNvSpPr>
            <a:spLocks noGrp="1"/>
          </p:cNvSpPr>
          <p:nvPr>
            <p:ph type="dt" sz="half" idx="10"/>
          </p:nvPr>
        </p:nvSpPr>
        <p:spPr/>
        <p:txBody>
          <a:bodyPr/>
          <a:lstStyle/>
          <a:p>
            <a:fld id="{BF060438-D3E8-4D59-830C-A9AE29CEEB41}" type="datetimeFigureOut">
              <a:rPr lang="da-DK" smtClean="0"/>
              <a:t>11-09-2023</a:t>
            </a:fld>
            <a:endParaRPr lang="da-DK" dirty="0"/>
          </a:p>
        </p:txBody>
      </p:sp>
      <p:sp>
        <p:nvSpPr>
          <p:cNvPr id="5" name="Pladsholder til sidefod 4">
            <a:extLst>
              <a:ext uri="{FF2B5EF4-FFF2-40B4-BE49-F238E27FC236}">
                <a16:creationId xmlns:a16="http://schemas.microsoft.com/office/drawing/2014/main" id="{EF20C414-80B5-8773-4665-EAB461CE8A50}"/>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4A51F17C-C968-AB66-BF04-D9ADE238A539}"/>
              </a:ext>
            </a:extLst>
          </p:cNvPr>
          <p:cNvSpPr>
            <a:spLocks noGrp="1"/>
          </p:cNvSpPr>
          <p:nvPr>
            <p:ph type="sldNum" sz="quarter" idx="12"/>
          </p:nvPr>
        </p:nvSpPr>
        <p:spPr/>
        <p:txBody>
          <a:bodyPr/>
          <a:lstStyle/>
          <a:p>
            <a:fld id="{525B3383-DBB8-4C85-B315-833A7964CC30}" type="slidenum">
              <a:rPr lang="da-DK" smtClean="0"/>
              <a:t>‹nr.›</a:t>
            </a:fld>
            <a:endParaRPr lang="da-DK" dirty="0"/>
          </a:p>
        </p:txBody>
      </p:sp>
    </p:spTree>
    <p:extLst>
      <p:ext uri="{BB962C8B-B14F-4D97-AF65-F5344CB8AC3E}">
        <p14:creationId xmlns:p14="http://schemas.microsoft.com/office/powerpoint/2010/main" val="4009731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om_2">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525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Forside">
    <p:spTree>
      <p:nvGrpSpPr>
        <p:cNvPr id="1" name=""/>
        <p:cNvGrpSpPr/>
        <p:nvPr/>
      </p:nvGrpSpPr>
      <p:grpSpPr>
        <a:xfrm>
          <a:off x="0" y="0"/>
          <a:ext cx="0" cy="0"/>
          <a:chOff x="0" y="0"/>
          <a:chExt cx="0" cy="0"/>
        </a:xfrm>
      </p:grpSpPr>
      <p:pic>
        <p:nvPicPr>
          <p:cNvPr id="4" name="Billede 3" descr="Et billede, der indeholder metal&#10;&#10;Automatisk genereret beskrivelse">
            <a:extLst>
              <a:ext uri="{FF2B5EF4-FFF2-40B4-BE49-F238E27FC236}">
                <a16:creationId xmlns:a16="http://schemas.microsoft.com/office/drawing/2014/main" id="{6E4303E0-A070-B4B0-5ADA-B00939AC076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7" name="Rektangel 6">
            <a:extLst>
              <a:ext uri="{FF2B5EF4-FFF2-40B4-BE49-F238E27FC236}">
                <a16:creationId xmlns:a16="http://schemas.microsoft.com/office/drawing/2014/main" id="{0F8CD1B7-9750-4A8E-8E23-AAA0AD19E48D}"/>
              </a:ext>
            </a:extLst>
          </p:cNvPr>
          <p:cNvSpPr/>
          <p:nvPr/>
        </p:nvSpPr>
        <p:spPr>
          <a:xfrm>
            <a:off x="6096000" y="5236029"/>
            <a:ext cx="6096000" cy="1621971"/>
          </a:xfrm>
          <a:prstGeom prst="rect">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9" name="Rektangel 8">
            <a:extLst>
              <a:ext uri="{FF2B5EF4-FFF2-40B4-BE49-F238E27FC236}">
                <a16:creationId xmlns:a16="http://schemas.microsoft.com/office/drawing/2014/main" id="{8C31002E-BFB9-4DE5-B9FB-06027D14B26B}"/>
              </a:ext>
            </a:extLst>
          </p:cNvPr>
          <p:cNvSpPr/>
          <p:nvPr/>
        </p:nvSpPr>
        <p:spPr>
          <a:xfrm>
            <a:off x="-1" y="0"/>
            <a:ext cx="10383297" cy="5776298"/>
          </a:xfrm>
          <a:prstGeom prst="rect">
            <a:avLst/>
          </a:prstGeom>
          <a:gradFill flip="none" rotWithShape="1">
            <a:gsLst>
              <a:gs pos="0">
                <a:schemeClr val="accent1">
                  <a:alpha val="20000"/>
                </a:schemeClr>
              </a:gs>
              <a:gs pos="100000">
                <a:srgbClr val="093553">
                  <a:alpha val="80000"/>
                </a:srgbClr>
              </a:gs>
              <a:gs pos="64000">
                <a:schemeClr val="accent1">
                  <a:alpha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8" name="Titel 1">
            <a:extLst>
              <a:ext uri="{FF2B5EF4-FFF2-40B4-BE49-F238E27FC236}">
                <a16:creationId xmlns:a16="http://schemas.microsoft.com/office/drawing/2014/main" id="{6811F9E6-FE64-4435-8CCC-87EC94974036}"/>
              </a:ext>
            </a:extLst>
          </p:cNvPr>
          <p:cNvSpPr>
            <a:spLocks noGrp="1"/>
          </p:cNvSpPr>
          <p:nvPr>
            <p:ph type="ctrTitle" hasCustomPrompt="1"/>
          </p:nvPr>
        </p:nvSpPr>
        <p:spPr>
          <a:xfrm>
            <a:off x="1223302" y="1282700"/>
            <a:ext cx="6447004" cy="2871628"/>
          </a:xfrm>
          <a:prstGeom prst="rect">
            <a:avLst/>
          </a:prstGeom>
        </p:spPr>
        <p:txBody>
          <a:bodyPr anchor="ctr">
            <a:normAutofit/>
          </a:bodyPr>
          <a:lstStyle>
            <a:lvl1pPr algn="l">
              <a:defRPr sz="4400" cap="none" baseline="0">
                <a:solidFill>
                  <a:schemeClr val="bg1"/>
                </a:solidFill>
              </a:defRPr>
            </a:lvl1pPr>
          </a:lstStyle>
          <a:p>
            <a:r>
              <a:rPr lang="da-DK"/>
              <a:t>Titel</a:t>
            </a:r>
          </a:p>
        </p:txBody>
      </p:sp>
      <p:sp>
        <p:nvSpPr>
          <p:cNvPr id="11" name="Undertitel 2">
            <a:extLst>
              <a:ext uri="{FF2B5EF4-FFF2-40B4-BE49-F238E27FC236}">
                <a16:creationId xmlns:a16="http://schemas.microsoft.com/office/drawing/2014/main" id="{3EC7424C-1AAD-4F90-9690-E1309DDB3786}"/>
              </a:ext>
            </a:extLst>
          </p:cNvPr>
          <p:cNvSpPr>
            <a:spLocks noGrp="1"/>
          </p:cNvSpPr>
          <p:nvPr>
            <p:ph type="subTitle" idx="1" hasCustomPrompt="1"/>
          </p:nvPr>
        </p:nvSpPr>
        <p:spPr>
          <a:xfrm>
            <a:off x="1223303" y="4385813"/>
            <a:ext cx="6447004" cy="585682"/>
          </a:xfrm>
          <a:prstGeom prst="rect">
            <a:avLst/>
          </a:prstGeom>
        </p:spPr>
        <p:txBody>
          <a:bodyPr anchor="ctr">
            <a:normAutofit/>
          </a:bodyPr>
          <a:lstStyle>
            <a:lvl1pPr marL="0" indent="0" algn="l">
              <a:buNone/>
              <a:defRPr sz="1800" b="1">
                <a:solidFill>
                  <a:schemeClr val="bg1"/>
                </a:solidFill>
                <a:latin typeface="+mn-lt"/>
              </a:defRPr>
            </a:lvl1pPr>
            <a:lvl2pPr marL="562722" indent="0" algn="ctr">
              <a:buNone/>
              <a:defRPr sz="2462"/>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Evt. undertitel</a:t>
            </a:r>
          </a:p>
        </p:txBody>
      </p:sp>
      <p:pic>
        <p:nvPicPr>
          <p:cNvPr id="3" name="Billede 2">
            <a:extLst>
              <a:ext uri="{FF2B5EF4-FFF2-40B4-BE49-F238E27FC236}">
                <a16:creationId xmlns:a16="http://schemas.microsoft.com/office/drawing/2014/main" id="{C77505C7-FAD6-4246-BCFF-63DEFF5C0CDC}"/>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0881360" y="6296417"/>
            <a:ext cx="1042416" cy="326263"/>
          </a:xfrm>
          <a:prstGeom prst="rect">
            <a:avLst/>
          </a:prstGeom>
        </p:spPr>
      </p:pic>
    </p:spTree>
    <p:extLst>
      <p:ext uri="{BB962C8B-B14F-4D97-AF65-F5344CB8AC3E}">
        <p14:creationId xmlns:p14="http://schemas.microsoft.com/office/powerpoint/2010/main" val="3611549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Dagsorden_1">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43F1B99-2832-4392-94D8-38C304AC7470}"/>
              </a:ext>
            </a:extLst>
          </p:cNvPr>
          <p:cNvSpPr/>
          <p:nvPr/>
        </p:nvSpPr>
        <p:spPr>
          <a:xfrm>
            <a:off x="0" y="2938468"/>
            <a:ext cx="12192000" cy="3919533"/>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7" name="Pladsholder til tekst 6">
            <a:extLst>
              <a:ext uri="{FF2B5EF4-FFF2-40B4-BE49-F238E27FC236}">
                <a16:creationId xmlns:a16="http://schemas.microsoft.com/office/drawing/2014/main" id="{AF03BC7C-1188-46B4-B97E-17B416B65273}"/>
              </a:ext>
            </a:extLst>
          </p:cNvPr>
          <p:cNvSpPr>
            <a:spLocks noGrp="1"/>
          </p:cNvSpPr>
          <p:nvPr>
            <p:ph type="body" sz="quarter" idx="10" hasCustomPrompt="1"/>
          </p:nvPr>
        </p:nvSpPr>
        <p:spPr>
          <a:xfrm>
            <a:off x="2466976" y="3300414"/>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9" name="Pladsholder til tekst 8">
            <a:extLst>
              <a:ext uri="{FF2B5EF4-FFF2-40B4-BE49-F238E27FC236}">
                <a16:creationId xmlns:a16="http://schemas.microsoft.com/office/drawing/2014/main" id="{0FDCE0E1-3682-4987-A2BD-BBCBA852E4B1}"/>
              </a:ext>
            </a:extLst>
          </p:cNvPr>
          <p:cNvSpPr>
            <a:spLocks noGrp="1"/>
          </p:cNvSpPr>
          <p:nvPr>
            <p:ph type="body" sz="quarter" idx="11" hasCustomPrompt="1"/>
          </p:nvPr>
        </p:nvSpPr>
        <p:spPr>
          <a:xfrm>
            <a:off x="889252" y="3300412"/>
            <a:ext cx="1453898" cy="257176"/>
          </a:xfrm>
        </p:spPr>
        <p:txBody>
          <a:bodyPr anchor="b"/>
          <a:lstStyle>
            <a:lvl1pPr marL="0" indent="0">
              <a:buNone/>
              <a:defRPr sz="1723" b="1">
                <a:solidFill>
                  <a:schemeClr val="tx1"/>
                </a:solidFill>
              </a:defRPr>
            </a:lvl1pPr>
          </a:lstStyle>
          <a:p>
            <a:pPr lvl="0"/>
            <a:r>
              <a:rPr lang="da-DK"/>
              <a:t>#</a:t>
            </a:r>
          </a:p>
        </p:txBody>
      </p:sp>
      <p:sp>
        <p:nvSpPr>
          <p:cNvPr id="16" name="Pladsholder til tekst 6">
            <a:extLst>
              <a:ext uri="{FF2B5EF4-FFF2-40B4-BE49-F238E27FC236}">
                <a16:creationId xmlns:a16="http://schemas.microsoft.com/office/drawing/2014/main" id="{011A5073-3424-4B3D-9DE9-08198B47DAFC}"/>
              </a:ext>
            </a:extLst>
          </p:cNvPr>
          <p:cNvSpPr>
            <a:spLocks noGrp="1"/>
          </p:cNvSpPr>
          <p:nvPr>
            <p:ph type="body" sz="quarter" idx="13" hasCustomPrompt="1"/>
          </p:nvPr>
        </p:nvSpPr>
        <p:spPr>
          <a:xfrm>
            <a:off x="2466976" y="3609974"/>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17" name="Pladsholder til tekst 8">
            <a:extLst>
              <a:ext uri="{FF2B5EF4-FFF2-40B4-BE49-F238E27FC236}">
                <a16:creationId xmlns:a16="http://schemas.microsoft.com/office/drawing/2014/main" id="{4E8CE8FD-281C-41D1-81EB-B435196BBB86}"/>
              </a:ext>
            </a:extLst>
          </p:cNvPr>
          <p:cNvSpPr>
            <a:spLocks noGrp="1"/>
          </p:cNvSpPr>
          <p:nvPr>
            <p:ph type="body" sz="quarter" idx="14" hasCustomPrompt="1"/>
          </p:nvPr>
        </p:nvSpPr>
        <p:spPr>
          <a:xfrm>
            <a:off x="889252" y="3609973"/>
            <a:ext cx="1453898" cy="257176"/>
          </a:xfrm>
        </p:spPr>
        <p:txBody>
          <a:bodyPr anchor="b"/>
          <a:lstStyle>
            <a:lvl1pPr marL="0" indent="0">
              <a:buNone/>
              <a:defRPr sz="1723" b="1">
                <a:solidFill>
                  <a:schemeClr val="tx1"/>
                </a:solidFill>
              </a:defRPr>
            </a:lvl1pPr>
          </a:lstStyle>
          <a:p>
            <a:pPr lvl="0"/>
            <a:r>
              <a:rPr lang="da-DK"/>
              <a:t>#</a:t>
            </a:r>
          </a:p>
        </p:txBody>
      </p:sp>
      <p:sp>
        <p:nvSpPr>
          <p:cNvPr id="22" name="Pladsholder til tekst 6">
            <a:extLst>
              <a:ext uri="{FF2B5EF4-FFF2-40B4-BE49-F238E27FC236}">
                <a16:creationId xmlns:a16="http://schemas.microsoft.com/office/drawing/2014/main" id="{C42D4292-AC39-4201-84E0-50AE8C43985B}"/>
              </a:ext>
            </a:extLst>
          </p:cNvPr>
          <p:cNvSpPr>
            <a:spLocks noGrp="1"/>
          </p:cNvSpPr>
          <p:nvPr>
            <p:ph type="body" sz="quarter" idx="15" hasCustomPrompt="1"/>
          </p:nvPr>
        </p:nvSpPr>
        <p:spPr>
          <a:xfrm>
            <a:off x="2466976" y="3919533"/>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23" name="Pladsholder til tekst 8">
            <a:extLst>
              <a:ext uri="{FF2B5EF4-FFF2-40B4-BE49-F238E27FC236}">
                <a16:creationId xmlns:a16="http://schemas.microsoft.com/office/drawing/2014/main" id="{A94A857B-2E67-4378-A7A7-89062065371B}"/>
              </a:ext>
            </a:extLst>
          </p:cNvPr>
          <p:cNvSpPr>
            <a:spLocks noGrp="1"/>
          </p:cNvSpPr>
          <p:nvPr>
            <p:ph type="body" sz="quarter" idx="16" hasCustomPrompt="1"/>
          </p:nvPr>
        </p:nvSpPr>
        <p:spPr>
          <a:xfrm>
            <a:off x="889252" y="3919533"/>
            <a:ext cx="1453898" cy="257176"/>
          </a:xfrm>
        </p:spPr>
        <p:txBody>
          <a:bodyPr anchor="b"/>
          <a:lstStyle>
            <a:lvl1pPr marL="0" indent="0">
              <a:buNone/>
              <a:defRPr sz="1723" b="1">
                <a:solidFill>
                  <a:schemeClr val="tx1"/>
                </a:solidFill>
              </a:defRPr>
            </a:lvl1pPr>
          </a:lstStyle>
          <a:p>
            <a:pPr lvl="0"/>
            <a:r>
              <a:rPr lang="da-DK"/>
              <a:t>#</a:t>
            </a:r>
          </a:p>
        </p:txBody>
      </p:sp>
      <p:sp>
        <p:nvSpPr>
          <p:cNvPr id="24" name="Pladsholder til tekst 6">
            <a:extLst>
              <a:ext uri="{FF2B5EF4-FFF2-40B4-BE49-F238E27FC236}">
                <a16:creationId xmlns:a16="http://schemas.microsoft.com/office/drawing/2014/main" id="{5BCEA438-EBF8-4113-B771-84151F9145FA}"/>
              </a:ext>
            </a:extLst>
          </p:cNvPr>
          <p:cNvSpPr>
            <a:spLocks noGrp="1"/>
          </p:cNvSpPr>
          <p:nvPr>
            <p:ph type="body" sz="quarter" idx="17" hasCustomPrompt="1"/>
          </p:nvPr>
        </p:nvSpPr>
        <p:spPr>
          <a:xfrm>
            <a:off x="2466976" y="4236235"/>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25" name="Pladsholder til tekst 8">
            <a:extLst>
              <a:ext uri="{FF2B5EF4-FFF2-40B4-BE49-F238E27FC236}">
                <a16:creationId xmlns:a16="http://schemas.microsoft.com/office/drawing/2014/main" id="{0CEE900D-EC69-417C-BED0-7050741E57B0}"/>
              </a:ext>
            </a:extLst>
          </p:cNvPr>
          <p:cNvSpPr>
            <a:spLocks noGrp="1"/>
          </p:cNvSpPr>
          <p:nvPr>
            <p:ph type="body" sz="quarter" idx="18" hasCustomPrompt="1"/>
          </p:nvPr>
        </p:nvSpPr>
        <p:spPr>
          <a:xfrm>
            <a:off x="889252" y="4236233"/>
            <a:ext cx="1453898" cy="257176"/>
          </a:xfrm>
        </p:spPr>
        <p:txBody>
          <a:bodyPr anchor="b"/>
          <a:lstStyle>
            <a:lvl1pPr marL="0" indent="0">
              <a:buNone/>
              <a:defRPr sz="1723" b="1">
                <a:solidFill>
                  <a:schemeClr val="tx1"/>
                </a:solidFill>
              </a:defRPr>
            </a:lvl1pPr>
          </a:lstStyle>
          <a:p>
            <a:pPr lvl="0"/>
            <a:r>
              <a:rPr lang="da-DK"/>
              <a:t>#</a:t>
            </a:r>
          </a:p>
        </p:txBody>
      </p:sp>
      <p:sp>
        <p:nvSpPr>
          <p:cNvPr id="26" name="Pladsholder til tekst 6">
            <a:extLst>
              <a:ext uri="{FF2B5EF4-FFF2-40B4-BE49-F238E27FC236}">
                <a16:creationId xmlns:a16="http://schemas.microsoft.com/office/drawing/2014/main" id="{117B7451-B120-421C-9955-B9B418DFA7BC}"/>
              </a:ext>
            </a:extLst>
          </p:cNvPr>
          <p:cNvSpPr>
            <a:spLocks noGrp="1"/>
          </p:cNvSpPr>
          <p:nvPr>
            <p:ph type="body" sz="quarter" idx="19" hasCustomPrompt="1"/>
          </p:nvPr>
        </p:nvSpPr>
        <p:spPr>
          <a:xfrm>
            <a:off x="2466976" y="4552934"/>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27" name="Pladsholder til tekst 8">
            <a:extLst>
              <a:ext uri="{FF2B5EF4-FFF2-40B4-BE49-F238E27FC236}">
                <a16:creationId xmlns:a16="http://schemas.microsoft.com/office/drawing/2014/main" id="{CAFEAEC0-EB5D-412F-96CB-9F5A6E424940}"/>
              </a:ext>
            </a:extLst>
          </p:cNvPr>
          <p:cNvSpPr>
            <a:spLocks noGrp="1"/>
          </p:cNvSpPr>
          <p:nvPr>
            <p:ph type="body" sz="quarter" idx="20" hasCustomPrompt="1"/>
          </p:nvPr>
        </p:nvSpPr>
        <p:spPr>
          <a:xfrm>
            <a:off x="889252" y="4552932"/>
            <a:ext cx="1453898" cy="257176"/>
          </a:xfrm>
        </p:spPr>
        <p:txBody>
          <a:bodyPr anchor="b"/>
          <a:lstStyle>
            <a:lvl1pPr marL="0" indent="0">
              <a:buNone/>
              <a:defRPr sz="1723" b="1">
                <a:solidFill>
                  <a:schemeClr val="tx1"/>
                </a:solidFill>
              </a:defRPr>
            </a:lvl1pPr>
          </a:lstStyle>
          <a:p>
            <a:pPr lvl="0"/>
            <a:r>
              <a:rPr lang="da-DK"/>
              <a:t>#</a:t>
            </a:r>
          </a:p>
        </p:txBody>
      </p:sp>
      <p:sp>
        <p:nvSpPr>
          <p:cNvPr id="28" name="Pladsholder til tekst 6">
            <a:extLst>
              <a:ext uri="{FF2B5EF4-FFF2-40B4-BE49-F238E27FC236}">
                <a16:creationId xmlns:a16="http://schemas.microsoft.com/office/drawing/2014/main" id="{C9F4EB92-EE92-46E3-A475-D0568EFB380B}"/>
              </a:ext>
            </a:extLst>
          </p:cNvPr>
          <p:cNvSpPr>
            <a:spLocks noGrp="1"/>
          </p:cNvSpPr>
          <p:nvPr>
            <p:ph type="body" sz="quarter" idx="21" hasCustomPrompt="1"/>
          </p:nvPr>
        </p:nvSpPr>
        <p:spPr>
          <a:xfrm>
            <a:off x="2466976" y="4867280"/>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29" name="Pladsholder til tekst 8">
            <a:extLst>
              <a:ext uri="{FF2B5EF4-FFF2-40B4-BE49-F238E27FC236}">
                <a16:creationId xmlns:a16="http://schemas.microsoft.com/office/drawing/2014/main" id="{A75A7DC5-F441-40E3-8C24-FF7599046400}"/>
              </a:ext>
            </a:extLst>
          </p:cNvPr>
          <p:cNvSpPr>
            <a:spLocks noGrp="1"/>
          </p:cNvSpPr>
          <p:nvPr>
            <p:ph type="body" sz="quarter" idx="22" hasCustomPrompt="1"/>
          </p:nvPr>
        </p:nvSpPr>
        <p:spPr>
          <a:xfrm>
            <a:off x="889252" y="4867278"/>
            <a:ext cx="1453898" cy="257176"/>
          </a:xfrm>
        </p:spPr>
        <p:txBody>
          <a:bodyPr anchor="b"/>
          <a:lstStyle>
            <a:lvl1pPr marL="0" indent="0">
              <a:buNone/>
              <a:defRPr sz="1723" b="1">
                <a:solidFill>
                  <a:schemeClr val="tx1"/>
                </a:solidFill>
              </a:defRPr>
            </a:lvl1pPr>
          </a:lstStyle>
          <a:p>
            <a:pPr lvl="0"/>
            <a:r>
              <a:rPr lang="da-DK"/>
              <a:t>#</a:t>
            </a:r>
          </a:p>
        </p:txBody>
      </p:sp>
      <p:sp>
        <p:nvSpPr>
          <p:cNvPr id="15" name="Pladsholder til tekst 14">
            <a:extLst>
              <a:ext uri="{FF2B5EF4-FFF2-40B4-BE49-F238E27FC236}">
                <a16:creationId xmlns:a16="http://schemas.microsoft.com/office/drawing/2014/main" id="{C7A138A2-8C73-4BA1-A375-7A0689D5BC45}"/>
              </a:ext>
            </a:extLst>
          </p:cNvPr>
          <p:cNvSpPr>
            <a:spLocks noGrp="1"/>
          </p:cNvSpPr>
          <p:nvPr>
            <p:ph type="body" sz="quarter" idx="12" hasCustomPrompt="1"/>
          </p:nvPr>
        </p:nvSpPr>
        <p:spPr>
          <a:xfrm>
            <a:off x="874713" y="2024063"/>
            <a:ext cx="10442576" cy="914405"/>
          </a:xfrm>
        </p:spPr>
        <p:txBody>
          <a:bodyPr anchor="b">
            <a:noAutofit/>
          </a:bodyPr>
          <a:lstStyle>
            <a:lvl1pPr marL="0" indent="0">
              <a:buNone/>
              <a:defRPr sz="3600" b="0" cap="none" baseline="0">
                <a:solidFill>
                  <a:schemeClr val="tx1"/>
                </a:solidFill>
                <a:latin typeface="+mj-lt"/>
              </a:defRPr>
            </a:lvl1pPr>
          </a:lstStyle>
          <a:p>
            <a:pPr lvl="0"/>
            <a:r>
              <a:rPr lang="da-DK"/>
              <a:t>Klik for at indsætte titel</a:t>
            </a:r>
          </a:p>
        </p:txBody>
      </p:sp>
      <p:sp>
        <p:nvSpPr>
          <p:cNvPr id="30" name="Pladsholder til tekst 6">
            <a:extLst>
              <a:ext uri="{FF2B5EF4-FFF2-40B4-BE49-F238E27FC236}">
                <a16:creationId xmlns:a16="http://schemas.microsoft.com/office/drawing/2014/main" id="{C131216F-2BCF-47D2-8531-E09F33CDBAA8}"/>
              </a:ext>
            </a:extLst>
          </p:cNvPr>
          <p:cNvSpPr>
            <a:spLocks noGrp="1"/>
          </p:cNvSpPr>
          <p:nvPr>
            <p:ph type="body" sz="quarter" idx="25" hasCustomPrompt="1"/>
          </p:nvPr>
        </p:nvSpPr>
        <p:spPr>
          <a:xfrm>
            <a:off x="2466976" y="5187557"/>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31" name="Pladsholder til tekst 8">
            <a:extLst>
              <a:ext uri="{FF2B5EF4-FFF2-40B4-BE49-F238E27FC236}">
                <a16:creationId xmlns:a16="http://schemas.microsoft.com/office/drawing/2014/main" id="{4A89F049-FA27-450E-941F-1CB8CA6A6FD5}"/>
              </a:ext>
            </a:extLst>
          </p:cNvPr>
          <p:cNvSpPr>
            <a:spLocks noGrp="1"/>
          </p:cNvSpPr>
          <p:nvPr>
            <p:ph type="body" sz="quarter" idx="26" hasCustomPrompt="1"/>
          </p:nvPr>
        </p:nvSpPr>
        <p:spPr>
          <a:xfrm>
            <a:off x="889252" y="5187555"/>
            <a:ext cx="1453898" cy="257176"/>
          </a:xfrm>
        </p:spPr>
        <p:txBody>
          <a:bodyPr anchor="b"/>
          <a:lstStyle>
            <a:lvl1pPr marL="0" indent="0">
              <a:buNone/>
              <a:defRPr sz="1723" b="1">
                <a:solidFill>
                  <a:schemeClr val="tx1"/>
                </a:solidFill>
              </a:defRPr>
            </a:lvl1pPr>
          </a:lstStyle>
          <a:p>
            <a:pPr lvl="0"/>
            <a:r>
              <a:rPr lang="da-DK"/>
              <a:t>#</a:t>
            </a:r>
          </a:p>
        </p:txBody>
      </p:sp>
      <p:sp>
        <p:nvSpPr>
          <p:cNvPr id="32" name="Pladsholder til tekst 6">
            <a:extLst>
              <a:ext uri="{FF2B5EF4-FFF2-40B4-BE49-F238E27FC236}">
                <a16:creationId xmlns:a16="http://schemas.microsoft.com/office/drawing/2014/main" id="{6CA2CEAB-F5BA-47D5-A52F-6759D63A31A9}"/>
              </a:ext>
            </a:extLst>
          </p:cNvPr>
          <p:cNvSpPr>
            <a:spLocks noGrp="1"/>
          </p:cNvSpPr>
          <p:nvPr>
            <p:ph type="body" sz="quarter" idx="27" hasCustomPrompt="1"/>
          </p:nvPr>
        </p:nvSpPr>
        <p:spPr>
          <a:xfrm>
            <a:off x="2466976" y="5501903"/>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33" name="Pladsholder til tekst 8">
            <a:extLst>
              <a:ext uri="{FF2B5EF4-FFF2-40B4-BE49-F238E27FC236}">
                <a16:creationId xmlns:a16="http://schemas.microsoft.com/office/drawing/2014/main" id="{0D933ED1-D1E9-4D23-A2BF-791E4BA50A81}"/>
              </a:ext>
            </a:extLst>
          </p:cNvPr>
          <p:cNvSpPr>
            <a:spLocks noGrp="1"/>
          </p:cNvSpPr>
          <p:nvPr>
            <p:ph type="body" sz="quarter" idx="28" hasCustomPrompt="1"/>
          </p:nvPr>
        </p:nvSpPr>
        <p:spPr>
          <a:xfrm>
            <a:off x="889252" y="5501901"/>
            <a:ext cx="1453898" cy="257176"/>
          </a:xfrm>
        </p:spPr>
        <p:txBody>
          <a:bodyPr anchor="b"/>
          <a:lstStyle>
            <a:lvl1pPr marL="0" indent="0">
              <a:buNone/>
              <a:defRPr sz="1723" b="1">
                <a:solidFill>
                  <a:schemeClr val="tx1"/>
                </a:solidFill>
              </a:defRPr>
            </a:lvl1pPr>
          </a:lstStyle>
          <a:p>
            <a:pPr lvl="0"/>
            <a:r>
              <a:rPr lang="da-DK"/>
              <a:t>#</a:t>
            </a:r>
          </a:p>
        </p:txBody>
      </p:sp>
      <p:pic>
        <p:nvPicPr>
          <p:cNvPr id="35" name="Billede 34">
            <a:extLst>
              <a:ext uri="{FF2B5EF4-FFF2-40B4-BE49-F238E27FC236}">
                <a16:creationId xmlns:a16="http://schemas.microsoft.com/office/drawing/2014/main" id="{FF5C1A11-5E0C-4816-B12E-C55F48DBE83A}"/>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55222176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agsorden_2">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A7F7E091-33A4-4B45-88D0-C68FBEA8A101}"/>
              </a:ext>
            </a:extLst>
          </p:cNvPr>
          <p:cNvSpPr/>
          <p:nvPr/>
        </p:nvSpPr>
        <p:spPr>
          <a:xfrm>
            <a:off x="0" y="2938468"/>
            <a:ext cx="12192000" cy="3919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7" name="Pladsholder til tekst 6">
            <a:extLst>
              <a:ext uri="{FF2B5EF4-FFF2-40B4-BE49-F238E27FC236}">
                <a16:creationId xmlns:a16="http://schemas.microsoft.com/office/drawing/2014/main" id="{AF03BC7C-1188-46B4-B97E-17B416B65273}"/>
              </a:ext>
            </a:extLst>
          </p:cNvPr>
          <p:cNvSpPr>
            <a:spLocks noGrp="1"/>
          </p:cNvSpPr>
          <p:nvPr>
            <p:ph type="body" sz="quarter" idx="10" hasCustomPrompt="1"/>
          </p:nvPr>
        </p:nvSpPr>
        <p:spPr>
          <a:xfrm>
            <a:off x="874715" y="4040666"/>
            <a:ext cx="2551947" cy="2160111"/>
          </a:xfrm>
        </p:spPr>
        <p:txBody>
          <a:bodyPr anchor="t">
            <a:normAutofit/>
          </a:bodyPr>
          <a:lstStyle>
            <a:lvl1pPr marL="0" indent="0">
              <a:buNone/>
              <a:defRPr sz="1723">
                <a:solidFill>
                  <a:schemeClr val="bg1"/>
                </a:solidFill>
              </a:defRPr>
            </a:lvl1pPr>
          </a:lstStyle>
          <a:p>
            <a:pPr lvl="0"/>
            <a:r>
              <a:rPr lang="da-DK"/>
              <a:t>Klik for at indsætte tekst</a:t>
            </a:r>
          </a:p>
        </p:txBody>
      </p:sp>
      <p:sp>
        <p:nvSpPr>
          <p:cNvPr id="9" name="Pladsholder til tekst 8">
            <a:extLst>
              <a:ext uri="{FF2B5EF4-FFF2-40B4-BE49-F238E27FC236}">
                <a16:creationId xmlns:a16="http://schemas.microsoft.com/office/drawing/2014/main" id="{0FDCE0E1-3682-4987-A2BD-BBCBA852E4B1}"/>
              </a:ext>
            </a:extLst>
          </p:cNvPr>
          <p:cNvSpPr>
            <a:spLocks noGrp="1"/>
          </p:cNvSpPr>
          <p:nvPr>
            <p:ph type="body" sz="quarter" idx="11" hasCustomPrompt="1"/>
          </p:nvPr>
        </p:nvSpPr>
        <p:spPr>
          <a:xfrm>
            <a:off x="878547" y="3300412"/>
            <a:ext cx="2548113" cy="650486"/>
          </a:xfrm>
        </p:spPr>
        <p:txBody>
          <a:bodyPr anchor="b">
            <a:normAutofit/>
          </a:bodyPr>
          <a:lstStyle>
            <a:lvl1pPr marL="0" indent="0">
              <a:buNone/>
              <a:defRPr sz="4431" b="1">
                <a:solidFill>
                  <a:schemeClr val="bg1"/>
                </a:solidFill>
                <a:latin typeface="+mj-lt"/>
              </a:defRPr>
            </a:lvl1pPr>
          </a:lstStyle>
          <a:p>
            <a:pPr lvl="0"/>
            <a:r>
              <a:rPr lang="da-DK"/>
              <a:t>1</a:t>
            </a:r>
          </a:p>
        </p:txBody>
      </p:sp>
      <p:sp>
        <p:nvSpPr>
          <p:cNvPr id="16" name="Pladsholder til tekst 6">
            <a:extLst>
              <a:ext uri="{FF2B5EF4-FFF2-40B4-BE49-F238E27FC236}">
                <a16:creationId xmlns:a16="http://schemas.microsoft.com/office/drawing/2014/main" id="{011A5073-3424-4B3D-9DE9-08198B47DAFC}"/>
              </a:ext>
            </a:extLst>
          </p:cNvPr>
          <p:cNvSpPr>
            <a:spLocks noGrp="1"/>
          </p:cNvSpPr>
          <p:nvPr>
            <p:ph type="body" sz="quarter" idx="13" hasCustomPrompt="1"/>
          </p:nvPr>
        </p:nvSpPr>
        <p:spPr>
          <a:xfrm>
            <a:off x="3508236" y="4040664"/>
            <a:ext cx="2551947" cy="2160111"/>
          </a:xfrm>
        </p:spPr>
        <p:txBody>
          <a:bodyPr anchor="t">
            <a:normAutofit/>
          </a:bodyPr>
          <a:lstStyle>
            <a:lvl1pPr marL="0" indent="0">
              <a:buNone/>
              <a:defRPr sz="1723">
                <a:solidFill>
                  <a:schemeClr val="bg1"/>
                </a:solidFill>
              </a:defRPr>
            </a:lvl1pPr>
          </a:lstStyle>
          <a:p>
            <a:pPr lvl="0"/>
            <a:r>
              <a:rPr lang="da-DK"/>
              <a:t>Klik for at indsætte tekst</a:t>
            </a:r>
          </a:p>
        </p:txBody>
      </p:sp>
      <p:sp>
        <p:nvSpPr>
          <p:cNvPr id="17" name="Pladsholder til tekst 8">
            <a:extLst>
              <a:ext uri="{FF2B5EF4-FFF2-40B4-BE49-F238E27FC236}">
                <a16:creationId xmlns:a16="http://schemas.microsoft.com/office/drawing/2014/main" id="{4E8CE8FD-281C-41D1-81EB-B435196BBB86}"/>
              </a:ext>
            </a:extLst>
          </p:cNvPr>
          <p:cNvSpPr>
            <a:spLocks noGrp="1"/>
          </p:cNvSpPr>
          <p:nvPr>
            <p:ph type="body" sz="quarter" idx="14" hasCustomPrompt="1"/>
          </p:nvPr>
        </p:nvSpPr>
        <p:spPr>
          <a:xfrm>
            <a:off x="3508235" y="3303962"/>
            <a:ext cx="2548113" cy="646936"/>
          </a:xfrm>
        </p:spPr>
        <p:txBody>
          <a:bodyPr anchor="b">
            <a:normAutofit/>
          </a:bodyPr>
          <a:lstStyle>
            <a:lvl1pPr marL="0" indent="0">
              <a:buNone/>
              <a:defRPr sz="4431" b="1">
                <a:solidFill>
                  <a:schemeClr val="bg1"/>
                </a:solidFill>
                <a:latin typeface="+mj-lt"/>
              </a:defRPr>
            </a:lvl1pPr>
          </a:lstStyle>
          <a:p>
            <a:pPr lvl="0"/>
            <a:r>
              <a:rPr lang="da-DK"/>
              <a:t>2</a:t>
            </a:r>
          </a:p>
        </p:txBody>
      </p:sp>
      <p:sp>
        <p:nvSpPr>
          <p:cNvPr id="22" name="Pladsholder til tekst 6">
            <a:extLst>
              <a:ext uri="{FF2B5EF4-FFF2-40B4-BE49-F238E27FC236}">
                <a16:creationId xmlns:a16="http://schemas.microsoft.com/office/drawing/2014/main" id="{C42D4292-AC39-4201-84E0-50AE8C43985B}"/>
              </a:ext>
            </a:extLst>
          </p:cNvPr>
          <p:cNvSpPr>
            <a:spLocks noGrp="1"/>
          </p:cNvSpPr>
          <p:nvPr>
            <p:ph type="body" sz="quarter" idx="15" hasCustomPrompt="1"/>
          </p:nvPr>
        </p:nvSpPr>
        <p:spPr>
          <a:xfrm>
            <a:off x="6141758" y="4040664"/>
            <a:ext cx="2551947" cy="2160111"/>
          </a:xfrm>
        </p:spPr>
        <p:txBody>
          <a:bodyPr anchor="t">
            <a:normAutofit/>
          </a:bodyPr>
          <a:lstStyle>
            <a:lvl1pPr marL="0" indent="0">
              <a:buNone/>
              <a:defRPr sz="1723">
                <a:solidFill>
                  <a:schemeClr val="bg1"/>
                </a:solidFill>
              </a:defRPr>
            </a:lvl1pPr>
          </a:lstStyle>
          <a:p>
            <a:pPr lvl="0"/>
            <a:r>
              <a:rPr lang="da-DK"/>
              <a:t>Klik for at indsætte tekst</a:t>
            </a:r>
          </a:p>
        </p:txBody>
      </p:sp>
      <p:sp>
        <p:nvSpPr>
          <p:cNvPr id="23" name="Pladsholder til tekst 8">
            <a:extLst>
              <a:ext uri="{FF2B5EF4-FFF2-40B4-BE49-F238E27FC236}">
                <a16:creationId xmlns:a16="http://schemas.microsoft.com/office/drawing/2014/main" id="{A94A857B-2E67-4378-A7A7-89062065371B}"/>
              </a:ext>
            </a:extLst>
          </p:cNvPr>
          <p:cNvSpPr>
            <a:spLocks noGrp="1"/>
          </p:cNvSpPr>
          <p:nvPr>
            <p:ph type="body" sz="quarter" idx="16" hasCustomPrompt="1"/>
          </p:nvPr>
        </p:nvSpPr>
        <p:spPr>
          <a:xfrm>
            <a:off x="8763073" y="3300412"/>
            <a:ext cx="2554215" cy="650486"/>
          </a:xfrm>
        </p:spPr>
        <p:txBody>
          <a:bodyPr anchor="b">
            <a:normAutofit/>
          </a:bodyPr>
          <a:lstStyle>
            <a:lvl1pPr marL="0" indent="0">
              <a:buNone/>
              <a:defRPr sz="4431" b="1">
                <a:solidFill>
                  <a:schemeClr val="bg1"/>
                </a:solidFill>
                <a:latin typeface="+mj-lt"/>
              </a:defRPr>
            </a:lvl1pPr>
          </a:lstStyle>
          <a:p>
            <a:pPr lvl="0"/>
            <a:r>
              <a:rPr lang="da-DK"/>
              <a:t>4</a:t>
            </a:r>
          </a:p>
        </p:txBody>
      </p:sp>
      <p:sp>
        <p:nvSpPr>
          <p:cNvPr id="24" name="Pladsholder til tekst 6">
            <a:extLst>
              <a:ext uri="{FF2B5EF4-FFF2-40B4-BE49-F238E27FC236}">
                <a16:creationId xmlns:a16="http://schemas.microsoft.com/office/drawing/2014/main" id="{5BCEA438-EBF8-4113-B771-84151F9145FA}"/>
              </a:ext>
            </a:extLst>
          </p:cNvPr>
          <p:cNvSpPr>
            <a:spLocks noGrp="1"/>
          </p:cNvSpPr>
          <p:nvPr>
            <p:ph type="body" sz="quarter" idx="17" hasCustomPrompt="1"/>
          </p:nvPr>
        </p:nvSpPr>
        <p:spPr>
          <a:xfrm>
            <a:off x="8765341" y="4040663"/>
            <a:ext cx="2551947" cy="2160000"/>
          </a:xfrm>
        </p:spPr>
        <p:txBody>
          <a:bodyPr anchor="t">
            <a:normAutofit/>
          </a:bodyPr>
          <a:lstStyle>
            <a:lvl1pPr marL="0" indent="0">
              <a:buNone/>
              <a:defRPr sz="1723">
                <a:solidFill>
                  <a:schemeClr val="bg1"/>
                </a:solidFill>
              </a:defRPr>
            </a:lvl1pPr>
          </a:lstStyle>
          <a:p>
            <a:pPr lvl="0"/>
            <a:r>
              <a:rPr lang="da-DK"/>
              <a:t>Klik for at indsætte tekst</a:t>
            </a:r>
          </a:p>
        </p:txBody>
      </p:sp>
      <p:sp>
        <p:nvSpPr>
          <p:cNvPr id="25" name="Pladsholder til tekst 8">
            <a:extLst>
              <a:ext uri="{FF2B5EF4-FFF2-40B4-BE49-F238E27FC236}">
                <a16:creationId xmlns:a16="http://schemas.microsoft.com/office/drawing/2014/main" id="{0CEE900D-EC69-417C-BED0-7050741E57B0}"/>
              </a:ext>
            </a:extLst>
          </p:cNvPr>
          <p:cNvSpPr>
            <a:spLocks noGrp="1"/>
          </p:cNvSpPr>
          <p:nvPr>
            <p:ph type="body" sz="quarter" idx="18" hasCustomPrompt="1"/>
          </p:nvPr>
        </p:nvSpPr>
        <p:spPr>
          <a:xfrm>
            <a:off x="6135654" y="3300412"/>
            <a:ext cx="2548113" cy="650486"/>
          </a:xfrm>
        </p:spPr>
        <p:txBody>
          <a:bodyPr anchor="b">
            <a:normAutofit/>
          </a:bodyPr>
          <a:lstStyle>
            <a:lvl1pPr marL="0" indent="0">
              <a:buNone/>
              <a:defRPr sz="4431" b="1">
                <a:solidFill>
                  <a:schemeClr val="bg1"/>
                </a:solidFill>
                <a:latin typeface="+mj-lt"/>
              </a:defRPr>
            </a:lvl1pPr>
          </a:lstStyle>
          <a:p>
            <a:pPr lvl="0"/>
            <a:r>
              <a:rPr lang="da-DK"/>
              <a:t>3</a:t>
            </a:r>
          </a:p>
        </p:txBody>
      </p:sp>
      <p:sp>
        <p:nvSpPr>
          <p:cNvPr id="19" name="Pladsholder til tekst 2">
            <a:extLst>
              <a:ext uri="{FF2B5EF4-FFF2-40B4-BE49-F238E27FC236}">
                <a16:creationId xmlns:a16="http://schemas.microsoft.com/office/drawing/2014/main" id="{971377BB-5D60-4259-9574-9D2DDB4E6672}"/>
              </a:ext>
            </a:extLst>
          </p:cNvPr>
          <p:cNvSpPr>
            <a:spLocks noGrp="1"/>
          </p:cNvSpPr>
          <p:nvPr>
            <p:ph type="body" sz="quarter" idx="26" hasCustomPrompt="1"/>
          </p:nvPr>
        </p:nvSpPr>
        <p:spPr>
          <a:xfrm rot="5400000">
            <a:off x="2011916" y="4724663"/>
            <a:ext cx="2916000" cy="36000"/>
          </a:xfrm>
          <a:solidFill>
            <a:schemeClr val="bg1"/>
          </a:solidFill>
          <a:ln w="28575">
            <a:noFill/>
          </a:ln>
        </p:spPr>
        <p:txBody>
          <a:bodyPr>
            <a:normAutofit/>
          </a:bodyPr>
          <a:lstStyle>
            <a:lvl1pPr marL="0" indent="0">
              <a:buNone/>
              <a:defRPr sz="1477">
                <a:solidFill>
                  <a:schemeClr val="accent2"/>
                </a:solidFill>
              </a:defRPr>
            </a:lvl1pPr>
          </a:lstStyle>
          <a:p>
            <a:pPr lvl="0"/>
            <a:r>
              <a:rPr lang="da-DK"/>
              <a:t>.</a:t>
            </a:r>
          </a:p>
        </p:txBody>
      </p:sp>
      <p:sp>
        <p:nvSpPr>
          <p:cNvPr id="21" name="Pladsholder til tekst 2">
            <a:extLst>
              <a:ext uri="{FF2B5EF4-FFF2-40B4-BE49-F238E27FC236}">
                <a16:creationId xmlns:a16="http://schemas.microsoft.com/office/drawing/2014/main" id="{56E39703-23DB-4790-BF4B-83D05648D448}"/>
              </a:ext>
            </a:extLst>
          </p:cNvPr>
          <p:cNvSpPr>
            <a:spLocks noGrp="1"/>
          </p:cNvSpPr>
          <p:nvPr>
            <p:ph type="body" sz="quarter" idx="27" hasCustomPrompt="1"/>
          </p:nvPr>
        </p:nvSpPr>
        <p:spPr>
          <a:xfrm rot="5400000">
            <a:off x="4645950" y="4724663"/>
            <a:ext cx="2916000" cy="36000"/>
          </a:xfrm>
          <a:solidFill>
            <a:schemeClr val="bg1"/>
          </a:solidFill>
          <a:ln w="28575">
            <a:noFill/>
          </a:ln>
        </p:spPr>
        <p:txBody>
          <a:bodyPr>
            <a:normAutofit/>
          </a:bodyPr>
          <a:lstStyle>
            <a:lvl1pPr marL="0" indent="0">
              <a:buNone/>
              <a:defRPr sz="1477">
                <a:solidFill>
                  <a:schemeClr val="accent2"/>
                </a:solidFill>
              </a:defRPr>
            </a:lvl1pPr>
          </a:lstStyle>
          <a:p>
            <a:pPr lvl="0"/>
            <a:r>
              <a:rPr lang="da-DK"/>
              <a:t>.</a:t>
            </a:r>
          </a:p>
        </p:txBody>
      </p:sp>
      <p:sp>
        <p:nvSpPr>
          <p:cNvPr id="26" name="Pladsholder til tekst 2">
            <a:extLst>
              <a:ext uri="{FF2B5EF4-FFF2-40B4-BE49-F238E27FC236}">
                <a16:creationId xmlns:a16="http://schemas.microsoft.com/office/drawing/2014/main" id="{B2098ED5-AD3B-4DD0-93D0-DD1F86DEC6D6}"/>
              </a:ext>
            </a:extLst>
          </p:cNvPr>
          <p:cNvSpPr>
            <a:spLocks noGrp="1"/>
          </p:cNvSpPr>
          <p:nvPr>
            <p:ph type="body" sz="quarter" idx="28" hasCustomPrompt="1"/>
          </p:nvPr>
        </p:nvSpPr>
        <p:spPr>
          <a:xfrm rot="5400000">
            <a:off x="7277052" y="4724663"/>
            <a:ext cx="2916000" cy="36000"/>
          </a:xfrm>
          <a:solidFill>
            <a:schemeClr val="bg1"/>
          </a:solidFill>
          <a:ln w="28575">
            <a:noFill/>
          </a:ln>
        </p:spPr>
        <p:txBody>
          <a:bodyPr>
            <a:normAutofit/>
          </a:bodyPr>
          <a:lstStyle>
            <a:lvl1pPr marL="0" indent="0">
              <a:buNone/>
              <a:defRPr sz="1477">
                <a:solidFill>
                  <a:schemeClr val="accent2"/>
                </a:solidFill>
              </a:defRPr>
            </a:lvl1pPr>
          </a:lstStyle>
          <a:p>
            <a:pPr lvl="0"/>
            <a:r>
              <a:rPr lang="da-DK"/>
              <a:t>.</a:t>
            </a:r>
          </a:p>
        </p:txBody>
      </p:sp>
      <p:pic>
        <p:nvPicPr>
          <p:cNvPr id="2" name="Billede 1">
            <a:extLst>
              <a:ext uri="{FF2B5EF4-FFF2-40B4-BE49-F238E27FC236}">
                <a16:creationId xmlns:a16="http://schemas.microsoft.com/office/drawing/2014/main" id="{A6419013-014F-296A-B0E9-E65ADD3FEB0E}"/>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3" name="Pladsholder til tekst 14">
            <a:extLst>
              <a:ext uri="{FF2B5EF4-FFF2-40B4-BE49-F238E27FC236}">
                <a16:creationId xmlns:a16="http://schemas.microsoft.com/office/drawing/2014/main" id="{722C92F8-1838-B9E2-EFAF-C64FBC653105}"/>
              </a:ext>
            </a:extLst>
          </p:cNvPr>
          <p:cNvSpPr>
            <a:spLocks noGrp="1"/>
          </p:cNvSpPr>
          <p:nvPr>
            <p:ph type="body" sz="quarter" idx="12" hasCustomPrompt="1"/>
          </p:nvPr>
        </p:nvSpPr>
        <p:spPr>
          <a:xfrm>
            <a:off x="874713" y="2024063"/>
            <a:ext cx="10442576" cy="914405"/>
          </a:xfrm>
        </p:spPr>
        <p:txBody>
          <a:bodyPr anchor="b">
            <a:noAutofit/>
          </a:bodyPr>
          <a:lstStyle>
            <a:lvl1pPr marL="0" indent="0">
              <a:buNone/>
              <a:defRPr sz="3600" b="0" cap="none" baseline="0">
                <a:solidFill>
                  <a:schemeClr val="tx1"/>
                </a:solidFill>
                <a:latin typeface="+mj-lt"/>
              </a:defRPr>
            </a:lvl1pPr>
          </a:lstStyle>
          <a:p>
            <a:pPr lvl="0"/>
            <a:r>
              <a:rPr lang="da-DK"/>
              <a:t>Klik for at indsætte titel</a:t>
            </a:r>
          </a:p>
        </p:txBody>
      </p:sp>
    </p:spTree>
    <p:extLst>
      <p:ext uri="{BB962C8B-B14F-4D97-AF65-F5344CB8AC3E}">
        <p14:creationId xmlns:p14="http://schemas.microsoft.com/office/powerpoint/2010/main" val="19598668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reaker_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F8CD1B7-9750-4A8E-8E23-AAA0AD19E48D}"/>
              </a:ext>
            </a:extLst>
          </p:cNvPr>
          <p:cNvSpPr/>
          <p:nvPr/>
        </p:nvSpPr>
        <p:spPr>
          <a:xfrm>
            <a:off x="2536167" y="2518915"/>
            <a:ext cx="9655834" cy="4339087"/>
          </a:xfrm>
          <a:prstGeom prst="rect">
            <a:avLst/>
          </a:prstGeom>
          <a:solidFill>
            <a:schemeClr val="tx2">
              <a:lumMod val="75000"/>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9" name="Rektangel 8">
            <a:extLst>
              <a:ext uri="{FF2B5EF4-FFF2-40B4-BE49-F238E27FC236}">
                <a16:creationId xmlns:a16="http://schemas.microsoft.com/office/drawing/2014/main" id="{8C31002E-BFB9-4DE5-B9FB-06027D14B26B}"/>
              </a:ext>
            </a:extLst>
          </p:cNvPr>
          <p:cNvSpPr/>
          <p:nvPr/>
        </p:nvSpPr>
        <p:spPr>
          <a:xfrm>
            <a:off x="1" y="2"/>
            <a:ext cx="4416725" cy="3269411"/>
          </a:xfrm>
          <a:prstGeom prst="rect">
            <a:avLst/>
          </a:prstGeom>
          <a:gradFill flip="none" rotWithShape="1">
            <a:gsLst>
              <a:gs pos="0">
                <a:schemeClr val="accent1">
                  <a:alpha val="20000"/>
                </a:schemeClr>
              </a:gs>
              <a:gs pos="100000">
                <a:srgbClr val="093553">
                  <a:alpha val="80000"/>
                </a:srgbClr>
              </a:gs>
              <a:gs pos="64000">
                <a:schemeClr val="accent1">
                  <a:alpha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2" name="Titel 1">
            <a:extLst>
              <a:ext uri="{FF2B5EF4-FFF2-40B4-BE49-F238E27FC236}">
                <a16:creationId xmlns:a16="http://schemas.microsoft.com/office/drawing/2014/main" id="{59881B72-AD86-42AB-BC24-512B374B6D49}"/>
              </a:ext>
            </a:extLst>
          </p:cNvPr>
          <p:cNvSpPr>
            <a:spLocks noGrp="1"/>
          </p:cNvSpPr>
          <p:nvPr>
            <p:ph type="ctrTitle" hasCustomPrompt="1"/>
          </p:nvPr>
        </p:nvSpPr>
        <p:spPr>
          <a:xfrm>
            <a:off x="4416724" y="3682191"/>
            <a:ext cx="6900564" cy="646175"/>
          </a:xfrm>
        </p:spPr>
        <p:txBody>
          <a:bodyPr anchor="b">
            <a:normAutofit/>
          </a:bodyPr>
          <a:lstStyle>
            <a:lvl1pPr algn="l">
              <a:defRPr sz="3939">
                <a:solidFill>
                  <a:schemeClr val="bg1"/>
                </a:solidFill>
              </a:defRPr>
            </a:lvl1pPr>
          </a:lstStyle>
          <a:p>
            <a:r>
              <a:rPr lang="da-DK"/>
              <a:t>Klik for indsætte titel</a:t>
            </a:r>
          </a:p>
        </p:txBody>
      </p:sp>
      <p:sp>
        <p:nvSpPr>
          <p:cNvPr id="3" name="Undertitel 2">
            <a:extLst>
              <a:ext uri="{FF2B5EF4-FFF2-40B4-BE49-F238E27FC236}">
                <a16:creationId xmlns:a16="http://schemas.microsoft.com/office/drawing/2014/main" id="{043BED0F-45FD-42BF-AF52-B3A7A7BEDA79}"/>
              </a:ext>
            </a:extLst>
          </p:cNvPr>
          <p:cNvSpPr>
            <a:spLocks noGrp="1"/>
          </p:cNvSpPr>
          <p:nvPr>
            <p:ph type="subTitle" idx="1" hasCustomPrompt="1"/>
          </p:nvPr>
        </p:nvSpPr>
        <p:spPr>
          <a:xfrm>
            <a:off x="4416724" y="4373174"/>
            <a:ext cx="6900564" cy="1165368"/>
          </a:xfrm>
        </p:spPr>
        <p:txBody>
          <a:bodyPr>
            <a:normAutofit/>
          </a:bodyPr>
          <a:lstStyle>
            <a:lvl1pPr marL="0" indent="0" algn="l">
              <a:buNone/>
              <a:defRPr sz="2462">
                <a:solidFill>
                  <a:schemeClr val="bg1"/>
                </a:solidFill>
              </a:defRPr>
            </a:lvl1pPr>
            <a:lvl2pPr marL="562722" indent="0" algn="ctr">
              <a:buNone/>
              <a:defRPr sz="2462"/>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Klik for at indsætte tekst</a:t>
            </a:r>
          </a:p>
        </p:txBody>
      </p:sp>
      <p:pic>
        <p:nvPicPr>
          <p:cNvPr id="4" name="Billede 3">
            <a:extLst>
              <a:ext uri="{FF2B5EF4-FFF2-40B4-BE49-F238E27FC236}">
                <a16:creationId xmlns:a16="http://schemas.microsoft.com/office/drawing/2014/main" id="{2B288D07-240E-CD4F-A006-17C72DE8E845}"/>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246028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reaker_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D95B53D-9EA1-41CC-BFAC-C4B29246C8A2}"/>
              </a:ext>
            </a:extLst>
          </p:cNvPr>
          <p:cNvSpPr/>
          <p:nvPr/>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2" name="Titel 1">
            <a:extLst>
              <a:ext uri="{FF2B5EF4-FFF2-40B4-BE49-F238E27FC236}">
                <a16:creationId xmlns:a16="http://schemas.microsoft.com/office/drawing/2014/main" id="{59881B72-AD86-42AB-BC24-512B374B6D49}"/>
              </a:ext>
            </a:extLst>
          </p:cNvPr>
          <p:cNvSpPr>
            <a:spLocks noGrp="1"/>
          </p:cNvSpPr>
          <p:nvPr>
            <p:ph type="ctrTitle"/>
          </p:nvPr>
        </p:nvSpPr>
        <p:spPr>
          <a:xfrm>
            <a:off x="2628256" y="657227"/>
            <a:ext cx="6935488" cy="1042989"/>
          </a:xfrm>
        </p:spPr>
        <p:txBody>
          <a:bodyPr anchor="b">
            <a:noAutofit/>
          </a:bodyPr>
          <a:lstStyle>
            <a:lvl1pPr algn="l">
              <a:defRPr sz="3600" cap="none" baseline="0">
                <a:solidFill>
                  <a:schemeClr val="bg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043BED0F-45FD-42BF-AF52-B3A7A7BEDA79}"/>
              </a:ext>
            </a:extLst>
          </p:cNvPr>
          <p:cNvSpPr>
            <a:spLocks noGrp="1"/>
          </p:cNvSpPr>
          <p:nvPr>
            <p:ph type="subTitle" idx="1" hasCustomPrompt="1"/>
          </p:nvPr>
        </p:nvSpPr>
        <p:spPr>
          <a:xfrm>
            <a:off x="2628256" y="2024063"/>
            <a:ext cx="6935488" cy="4176712"/>
          </a:xfrm>
        </p:spPr>
        <p:txBody>
          <a:bodyPr>
            <a:normAutofit/>
          </a:bodyPr>
          <a:lstStyle>
            <a:lvl1pPr marL="342900" indent="-342900" algn="l">
              <a:buFont typeface="Arial" panose="020B0604020202020204" pitchFamily="34" charset="0"/>
              <a:buChar char="•"/>
              <a:defRPr sz="2000">
                <a:solidFill>
                  <a:schemeClr val="bg1"/>
                </a:solidFill>
              </a:defRPr>
            </a:lvl1pPr>
            <a:lvl2pPr marL="905622" indent="-342900" algn="l">
              <a:buFont typeface="Arial" panose="020B0604020202020204" pitchFamily="34" charset="0"/>
              <a:buChar char="•"/>
              <a:defRPr sz="1800">
                <a:solidFill>
                  <a:schemeClr val="bg1"/>
                </a:solidFill>
              </a:defRPr>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Klik for at indsætte tekst</a:t>
            </a:r>
          </a:p>
          <a:p>
            <a:pPr lvl="1"/>
            <a:r>
              <a:rPr lang="da-DK"/>
              <a:t>Klik for at indsætte tekst</a:t>
            </a:r>
          </a:p>
        </p:txBody>
      </p:sp>
      <p:pic>
        <p:nvPicPr>
          <p:cNvPr id="4" name="Billede 3">
            <a:extLst>
              <a:ext uri="{FF2B5EF4-FFF2-40B4-BE49-F238E27FC236}">
                <a16:creationId xmlns:a16="http://schemas.microsoft.com/office/drawing/2014/main" id="{DD997014-CBCC-7DBB-35CB-0A5FC325F1A9}"/>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96494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reaker_3">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D95B53D-9EA1-41CC-BFAC-C4B29246C8A2}"/>
              </a:ext>
            </a:extLst>
          </p:cNvPr>
          <p:cNvSpPr/>
          <p:nvPr/>
        </p:nvSpPr>
        <p:spPr>
          <a:xfrm>
            <a:off x="0" y="1"/>
            <a:ext cx="12192000"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2" name="Titel 1">
            <a:extLst>
              <a:ext uri="{FF2B5EF4-FFF2-40B4-BE49-F238E27FC236}">
                <a16:creationId xmlns:a16="http://schemas.microsoft.com/office/drawing/2014/main" id="{59881B72-AD86-42AB-BC24-512B374B6D49}"/>
              </a:ext>
            </a:extLst>
          </p:cNvPr>
          <p:cNvSpPr>
            <a:spLocks noGrp="1"/>
          </p:cNvSpPr>
          <p:nvPr>
            <p:ph type="ctrTitle"/>
          </p:nvPr>
        </p:nvSpPr>
        <p:spPr>
          <a:xfrm>
            <a:off x="2628256" y="657227"/>
            <a:ext cx="6935488" cy="1042989"/>
          </a:xfrm>
        </p:spPr>
        <p:txBody>
          <a:bodyPr anchor="b">
            <a:noAutofit/>
          </a:bodyPr>
          <a:lstStyle>
            <a:lvl1pPr algn="l">
              <a:defRPr sz="3600" cap="none" baseline="0">
                <a:solidFill>
                  <a:schemeClr val="bg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043BED0F-45FD-42BF-AF52-B3A7A7BEDA79}"/>
              </a:ext>
            </a:extLst>
          </p:cNvPr>
          <p:cNvSpPr>
            <a:spLocks noGrp="1"/>
          </p:cNvSpPr>
          <p:nvPr>
            <p:ph type="subTitle" idx="1" hasCustomPrompt="1"/>
          </p:nvPr>
        </p:nvSpPr>
        <p:spPr>
          <a:xfrm>
            <a:off x="2628256" y="2024063"/>
            <a:ext cx="6935488" cy="4176712"/>
          </a:xfrm>
        </p:spPr>
        <p:txBody>
          <a:bodyPr>
            <a:normAutofit/>
          </a:bodyPr>
          <a:lstStyle>
            <a:lvl1pPr marL="342900" indent="-342900" algn="l">
              <a:buFont typeface="Arial" panose="020B0604020202020204" pitchFamily="34" charset="0"/>
              <a:buChar char="•"/>
              <a:defRPr sz="2000">
                <a:solidFill>
                  <a:schemeClr val="bg1"/>
                </a:solidFill>
              </a:defRPr>
            </a:lvl1pPr>
            <a:lvl2pPr marL="905622" indent="-342900" algn="l">
              <a:buFont typeface="Arial" panose="020B0604020202020204" pitchFamily="34" charset="0"/>
              <a:buChar char="•"/>
              <a:defRPr sz="1800">
                <a:solidFill>
                  <a:schemeClr val="bg1"/>
                </a:solidFill>
              </a:defRPr>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Klik for at indsætte tekst</a:t>
            </a:r>
          </a:p>
          <a:p>
            <a:pPr lvl="1"/>
            <a:r>
              <a:rPr lang="da-DK" sz="1800"/>
              <a:t>Klik for at indsætte tekst</a:t>
            </a:r>
            <a:endParaRPr lang="da-DK"/>
          </a:p>
        </p:txBody>
      </p:sp>
      <p:pic>
        <p:nvPicPr>
          <p:cNvPr id="4" name="Billede 3">
            <a:extLst>
              <a:ext uri="{FF2B5EF4-FFF2-40B4-BE49-F238E27FC236}">
                <a16:creationId xmlns:a16="http://schemas.microsoft.com/office/drawing/2014/main" id="{DD997014-CBCC-7DBB-35CB-0A5FC325F1A9}"/>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1024016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reaker_4">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D95B53D-9EA1-41CC-BFAC-C4B29246C8A2}"/>
              </a:ext>
            </a:extLst>
          </p:cNvPr>
          <p:cNvSpPr/>
          <p:nvPr/>
        </p:nvSpPr>
        <p:spPr>
          <a:xfrm>
            <a:off x="0" y="1"/>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2" name="Titel 1">
            <a:extLst>
              <a:ext uri="{FF2B5EF4-FFF2-40B4-BE49-F238E27FC236}">
                <a16:creationId xmlns:a16="http://schemas.microsoft.com/office/drawing/2014/main" id="{59881B72-AD86-42AB-BC24-512B374B6D49}"/>
              </a:ext>
            </a:extLst>
          </p:cNvPr>
          <p:cNvSpPr>
            <a:spLocks noGrp="1"/>
          </p:cNvSpPr>
          <p:nvPr>
            <p:ph type="ctrTitle"/>
          </p:nvPr>
        </p:nvSpPr>
        <p:spPr>
          <a:xfrm>
            <a:off x="2628256" y="657227"/>
            <a:ext cx="6935488" cy="1042989"/>
          </a:xfrm>
        </p:spPr>
        <p:txBody>
          <a:bodyPr anchor="b">
            <a:noAutofit/>
          </a:bodyPr>
          <a:lstStyle>
            <a:lvl1pPr algn="l">
              <a:defRPr sz="3600" cap="none" baseline="0">
                <a:solidFill>
                  <a:schemeClr val="tx1">
                    <a:lumMod val="65000"/>
                    <a:lumOff val="35000"/>
                  </a:schemeClr>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043BED0F-45FD-42BF-AF52-B3A7A7BEDA79}"/>
              </a:ext>
            </a:extLst>
          </p:cNvPr>
          <p:cNvSpPr>
            <a:spLocks noGrp="1"/>
          </p:cNvSpPr>
          <p:nvPr>
            <p:ph type="subTitle" idx="1" hasCustomPrompt="1"/>
          </p:nvPr>
        </p:nvSpPr>
        <p:spPr>
          <a:xfrm>
            <a:off x="2628256" y="2024063"/>
            <a:ext cx="6935488" cy="4176712"/>
          </a:xfrm>
        </p:spPr>
        <p:txBody>
          <a:bodyPr>
            <a:normAutofit/>
          </a:bodyPr>
          <a:lstStyle>
            <a:lvl1pPr marL="342900" indent="-342900" algn="l">
              <a:buFont typeface="Arial" panose="020B0604020202020204" pitchFamily="34" charset="0"/>
              <a:buChar char="•"/>
              <a:defRPr sz="2000">
                <a:solidFill>
                  <a:schemeClr val="tx1">
                    <a:lumMod val="65000"/>
                    <a:lumOff val="35000"/>
                  </a:schemeClr>
                </a:solidFill>
              </a:defRPr>
            </a:lvl1pPr>
            <a:lvl2pPr marL="905622" indent="-342900" algn="l">
              <a:buFont typeface="Arial" panose="020B0604020202020204" pitchFamily="34" charset="0"/>
              <a:buChar char="•"/>
              <a:defRPr sz="1800">
                <a:solidFill>
                  <a:schemeClr val="tx1">
                    <a:lumMod val="65000"/>
                    <a:lumOff val="35000"/>
                  </a:schemeClr>
                </a:solidFill>
              </a:defRPr>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Klik for at indsætte tekst</a:t>
            </a:r>
          </a:p>
          <a:p>
            <a:pPr lvl="1"/>
            <a:r>
              <a:rPr lang="da-DK" sz="1800"/>
              <a:t>Klik for at indsætte tekst</a:t>
            </a:r>
            <a:endParaRPr lang="da-DK"/>
          </a:p>
        </p:txBody>
      </p:sp>
      <p:pic>
        <p:nvPicPr>
          <p:cNvPr id="4" name="Billede 3">
            <a:extLst>
              <a:ext uri="{FF2B5EF4-FFF2-40B4-BE49-F238E27FC236}">
                <a16:creationId xmlns:a16="http://schemas.microsoft.com/office/drawing/2014/main" id="{DD997014-CBCC-7DBB-35CB-0A5FC325F1A9}"/>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271606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agsorden_1">
    <p:spTree>
      <p:nvGrpSpPr>
        <p:cNvPr id="1" name=""/>
        <p:cNvGrpSpPr/>
        <p:nvPr/>
      </p:nvGrpSpPr>
      <p:grpSpPr>
        <a:xfrm>
          <a:off x="0" y="0"/>
          <a:ext cx="0" cy="0"/>
          <a:chOff x="0" y="0"/>
          <a:chExt cx="0" cy="0"/>
        </a:xfrm>
      </p:grpSpPr>
      <p:sp>
        <p:nvSpPr>
          <p:cNvPr id="21" name="Rektangel 20">
            <a:extLst>
              <a:ext uri="{FF2B5EF4-FFF2-40B4-BE49-F238E27FC236}">
                <a16:creationId xmlns:a16="http://schemas.microsoft.com/office/drawing/2014/main" id="{F43F1B99-2832-4392-94D8-38C304AC7470}"/>
              </a:ext>
            </a:extLst>
          </p:cNvPr>
          <p:cNvSpPr/>
          <p:nvPr/>
        </p:nvSpPr>
        <p:spPr>
          <a:xfrm>
            <a:off x="0" y="2938468"/>
            <a:ext cx="12192000" cy="3919533"/>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7" name="Pladsholder til tekst 6">
            <a:extLst>
              <a:ext uri="{FF2B5EF4-FFF2-40B4-BE49-F238E27FC236}">
                <a16:creationId xmlns:a16="http://schemas.microsoft.com/office/drawing/2014/main" id="{AF03BC7C-1188-46B4-B97E-17B416B65273}"/>
              </a:ext>
            </a:extLst>
          </p:cNvPr>
          <p:cNvSpPr>
            <a:spLocks noGrp="1"/>
          </p:cNvSpPr>
          <p:nvPr>
            <p:ph type="body" sz="quarter" idx="10" hasCustomPrompt="1"/>
          </p:nvPr>
        </p:nvSpPr>
        <p:spPr>
          <a:xfrm>
            <a:off x="2466976" y="3300414"/>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9" name="Pladsholder til tekst 8">
            <a:extLst>
              <a:ext uri="{FF2B5EF4-FFF2-40B4-BE49-F238E27FC236}">
                <a16:creationId xmlns:a16="http://schemas.microsoft.com/office/drawing/2014/main" id="{0FDCE0E1-3682-4987-A2BD-BBCBA852E4B1}"/>
              </a:ext>
            </a:extLst>
          </p:cNvPr>
          <p:cNvSpPr>
            <a:spLocks noGrp="1"/>
          </p:cNvSpPr>
          <p:nvPr>
            <p:ph type="body" sz="quarter" idx="11" hasCustomPrompt="1"/>
          </p:nvPr>
        </p:nvSpPr>
        <p:spPr>
          <a:xfrm>
            <a:off x="889252" y="3300412"/>
            <a:ext cx="1453898" cy="257176"/>
          </a:xfrm>
        </p:spPr>
        <p:txBody>
          <a:bodyPr anchor="b"/>
          <a:lstStyle>
            <a:lvl1pPr marL="0" indent="0">
              <a:buNone/>
              <a:defRPr sz="1723" b="1">
                <a:solidFill>
                  <a:schemeClr val="tx1"/>
                </a:solidFill>
              </a:defRPr>
            </a:lvl1pPr>
          </a:lstStyle>
          <a:p>
            <a:pPr lvl="0"/>
            <a:r>
              <a:rPr lang="da-DK"/>
              <a:t>#</a:t>
            </a:r>
          </a:p>
        </p:txBody>
      </p:sp>
      <p:sp>
        <p:nvSpPr>
          <p:cNvPr id="16" name="Pladsholder til tekst 6">
            <a:extLst>
              <a:ext uri="{FF2B5EF4-FFF2-40B4-BE49-F238E27FC236}">
                <a16:creationId xmlns:a16="http://schemas.microsoft.com/office/drawing/2014/main" id="{011A5073-3424-4B3D-9DE9-08198B47DAFC}"/>
              </a:ext>
            </a:extLst>
          </p:cNvPr>
          <p:cNvSpPr>
            <a:spLocks noGrp="1"/>
          </p:cNvSpPr>
          <p:nvPr>
            <p:ph type="body" sz="quarter" idx="13" hasCustomPrompt="1"/>
          </p:nvPr>
        </p:nvSpPr>
        <p:spPr>
          <a:xfrm>
            <a:off x="2466976" y="3609974"/>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17" name="Pladsholder til tekst 8">
            <a:extLst>
              <a:ext uri="{FF2B5EF4-FFF2-40B4-BE49-F238E27FC236}">
                <a16:creationId xmlns:a16="http://schemas.microsoft.com/office/drawing/2014/main" id="{4E8CE8FD-281C-41D1-81EB-B435196BBB86}"/>
              </a:ext>
            </a:extLst>
          </p:cNvPr>
          <p:cNvSpPr>
            <a:spLocks noGrp="1"/>
          </p:cNvSpPr>
          <p:nvPr>
            <p:ph type="body" sz="quarter" idx="14" hasCustomPrompt="1"/>
          </p:nvPr>
        </p:nvSpPr>
        <p:spPr>
          <a:xfrm>
            <a:off x="889252" y="3609973"/>
            <a:ext cx="1453898" cy="257176"/>
          </a:xfrm>
        </p:spPr>
        <p:txBody>
          <a:bodyPr anchor="b"/>
          <a:lstStyle>
            <a:lvl1pPr marL="0" indent="0">
              <a:buNone/>
              <a:defRPr sz="1723" b="1">
                <a:solidFill>
                  <a:schemeClr val="tx1"/>
                </a:solidFill>
              </a:defRPr>
            </a:lvl1pPr>
          </a:lstStyle>
          <a:p>
            <a:pPr lvl="0"/>
            <a:r>
              <a:rPr lang="da-DK"/>
              <a:t>#</a:t>
            </a:r>
          </a:p>
        </p:txBody>
      </p:sp>
      <p:sp>
        <p:nvSpPr>
          <p:cNvPr id="22" name="Pladsholder til tekst 6">
            <a:extLst>
              <a:ext uri="{FF2B5EF4-FFF2-40B4-BE49-F238E27FC236}">
                <a16:creationId xmlns:a16="http://schemas.microsoft.com/office/drawing/2014/main" id="{C42D4292-AC39-4201-84E0-50AE8C43985B}"/>
              </a:ext>
            </a:extLst>
          </p:cNvPr>
          <p:cNvSpPr>
            <a:spLocks noGrp="1"/>
          </p:cNvSpPr>
          <p:nvPr>
            <p:ph type="body" sz="quarter" idx="15" hasCustomPrompt="1"/>
          </p:nvPr>
        </p:nvSpPr>
        <p:spPr>
          <a:xfrm>
            <a:off x="2466976" y="3919533"/>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23" name="Pladsholder til tekst 8">
            <a:extLst>
              <a:ext uri="{FF2B5EF4-FFF2-40B4-BE49-F238E27FC236}">
                <a16:creationId xmlns:a16="http://schemas.microsoft.com/office/drawing/2014/main" id="{A94A857B-2E67-4378-A7A7-89062065371B}"/>
              </a:ext>
            </a:extLst>
          </p:cNvPr>
          <p:cNvSpPr>
            <a:spLocks noGrp="1"/>
          </p:cNvSpPr>
          <p:nvPr>
            <p:ph type="body" sz="quarter" idx="16" hasCustomPrompt="1"/>
          </p:nvPr>
        </p:nvSpPr>
        <p:spPr>
          <a:xfrm>
            <a:off x="889252" y="3919533"/>
            <a:ext cx="1453898" cy="257176"/>
          </a:xfrm>
        </p:spPr>
        <p:txBody>
          <a:bodyPr anchor="b"/>
          <a:lstStyle>
            <a:lvl1pPr marL="0" indent="0">
              <a:buNone/>
              <a:defRPr sz="1723" b="1">
                <a:solidFill>
                  <a:schemeClr val="tx1"/>
                </a:solidFill>
              </a:defRPr>
            </a:lvl1pPr>
          </a:lstStyle>
          <a:p>
            <a:pPr lvl="0"/>
            <a:r>
              <a:rPr lang="da-DK"/>
              <a:t>#</a:t>
            </a:r>
          </a:p>
        </p:txBody>
      </p:sp>
      <p:sp>
        <p:nvSpPr>
          <p:cNvPr id="24" name="Pladsholder til tekst 6">
            <a:extLst>
              <a:ext uri="{FF2B5EF4-FFF2-40B4-BE49-F238E27FC236}">
                <a16:creationId xmlns:a16="http://schemas.microsoft.com/office/drawing/2014/main" id="{5BCEA438-EBF8-4113-B771-84151F9145FA}"/>
              </a:ext>
            </a:extLst>
          </p:cNvPr>
          <p:cNvSpPr>
            <a:spLocks noGrp="1"/>
          </p:cNvSpPr>
          <p:nvPr>
            <p:ph type="body" sz="quarter" idx="17" hasCustomPrompt="1"/>
          </p:nvPr>
        </p:nvSpPr>
        <p:spPr>
          <a:xfrm>
            <a:off x="2466976" y="4236235"/>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25" name="Pladsholder til tekst 8">
            <a:extLst>
              <a:ext uri="{FF2B5EF4-FFF2-40B4-BE49-F238E27FC236}">
                <a16:creationId xmlns:a16="http://schemas.microsoft.com/office/drawing/2014/main" id="{0CEE900D-EC69-417C-BED0-7050741E57B0}"/>
              </a:ext>
            </a:extLst>
          </p:cNvPr>
          <p:cNvSpPr>
            <a:spLocks noGrp="1"/>
          </p:cNvSpPr>
          <p:nvPr>
            <p:ph type="body" sz="quarter" idx="18" hasCustomPrompt="1"/>
          </p:nvPr>
        </p:nvSpPr>
        <p:spPr>
          <a:xfrm>
            <a:off x="889252" y="4236233"/>
            <a:ext cx="1453898" cy="257176"/>
          </a:xfrm>
        </p:spPr>
        <p:txBody>
          <a:bodyPr anchor="b"/>
          <a:lstStyle>
            <a:lvl1pPr marL="0" indent="0">
              <a:buNone/>
              <a:defRPr sz="1723" b="1">
                <a:solidFill>
                  <a:schemeClr val="tx1"/>
                </a:solidFill>
              </a:defRPr>
            </a:lvl1pPr>
          </a:lstStyle>
          <a:p>
            <a:pPr lvl="0"/>
            <a:r>
              <a:rPr lang="da-DK"/>
              <a:t>#</a:t>
            </a:r>
          </a:p>
        </p:txBody>
      </p:sp>
      <p:sp>
        <p:nvSpPr>
          <p:cNvPr id="26" name="Pladsholder til tekst 6">
            <a:extLst>
              <a:ext uri="{FF2B5EF4-FFF2-40B4-BE49-F238E27FC236}">
                <a16:creationId xmlns:a16="http://schemas.microsoft.com/office/drawing/2014/main" id="{117B7451-B120-421C-9955-B9B418DFA7BC}"/>
              </a:ext>
            </a:extLst>
          </p:cNvPr>
          <p:cNvSpPr>
            <a:spLocks noGrp="1"/>
          </p:cNvSpPr>
          <p:nvPr>
            <p:ph type="body" sz="quarter" idx="19" hasCustomPrompt="1"/>
          </p:nvPr>
        </p:nvSpPr>
        <p:spPr>
          <a:xfrm>
            <a:off x="2466976" y="4552934"/>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27" name="Pladsholder til tekst 8">
            <a:extLst>
              <a:ext uri="{FF2B5EF4-FFF2-40B4-BE49-F238E27FC236}">
                <a16:creationId xmlns:a16="http://schemas.microsoft.com/office/drawing/2014/main" id="{CAFEAEC0-EB5D-412F-96CB-9F5A6E424940}"/>
              </a:ext>
            </a:extLst>
          </p:cNvPr>
          <p:cNvSpPr>
            <a:spLocks noGrp="1"/>
          </p:cNvSpPr>
          <p:nvPr>
            <p:ph type="body" sz="quarter" idx="20" hasCustomPrompt="1"/>
          </p:nvPr>
        </p:nvSpPr>
        <p:spPr>
          <a:xfrm>
            <a:off x="889252" y="4552932"/>
            <a:ext cx="1453898" cy="257176"/>
          </a:xfrm>
        </p:spPr>
        <p:txBody>
          <a:bodyPr anchor="b"/>
          <a:lstStyle>
            <a:lvl1pPr marL="0" indent="0">
              <a:buNone/>
              <a:defRPr sz="1723" b="1">
                <a:solidFill>
                  <a:schemeClr val="tx1"/>
                </a:solidFill>
              </a:defRPr>
            </a:lvl1pPr>
          </a:lstStyle>
          <a:p>
            <a:pPr lvl="0"/>
            <a:r>
              <a:rPr lang="da-DK"/>
              <a:t>#</a:t>
            </a:r>
          </a:p>
        </p:txBody>
      </p:sp>
      <p:sp>
        <p:nvSpPr>
          <p:cNvPr id="28" name="Pladsholder til tekst 6">
            <a:extLst>
              <a:ext uri="{FF2B5EF4-FFF2-40B4-BE49-F238E27FC236}">
                <a16:creationId xmlns:a16="http://schemas.microsoft.com/office/drawing/2014/main" id="{C9F4EB92-EE92-46E3-A475-D0568EFB380B}"/>
              </a:ext>
            </a:extLst>
          </p:cNvPr>
          <p:cNvSpPr>
            <a:spLocks noGrp="1"/>
          </p:cNvSpPr>
          <p:nvPr>
            <p:ph type="body" sz="quarter" idx="21" hasCustomPrompt="1"/>
          </p:nvPr>
        </p:nvSpPr>
        <p:spPr>
          <a:xfrm>
            <a:off x="2466976" y="4867280"/>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29" name="Pladsholder til tekst 8">
            <a:extLst>
              <a:ext uri="{FF2B5EF4-FFF2-40B4-BE49-F238E27FC236}">
                <a16:creationId xmlns:a16="http://schemas.microsoft.com/office/drawing/2014/main" id="{A75A7DC5-F441-40E3-8C24-FF7599046400}"/>
              </a:ext>
            </a:extLst>
          </p:cNvPr>
          <p:cNvSpPr>
            <a:spLocks noGrp="1"/>
          </p:cNvSpPr>
          <p:nvPr>
            <p:ph type="body" sz="quarter" idx="22" hasCustomPrompt="1"/>
          </p:nvPr>
        </p:nvSpPr>
        <p:spPr>
          <a:xfrm>
            <a:off x="889252" y="4867278"/>
            <a:ext cx="1453898" cy="257176"/>
          </a:xfrm>
        </p:spPr>
        <p:txBody>
          <a:bodyPr anchor="b"/>
          <a:lstStyle>
            <a:lvl1pPr marL="0" indent="0">
              <a:buNone/>
              <a:defRPr sz="1723" b="1">
                <a:solidFill>
                  <a:schemeClr val="tx1"/>
                </a:solidFill>
              </a:defRPr>
            </a:lvl1pPr>
          </a:lstStyle>
          <a:p>
            <a:pPr lvl="0"/>
            <a:r>
              <a:rPr lang="da-DK"/>
              <a:t>#</a:t>
            </a:r>
          </a:p>
        </p:txBody>
      </p:sp>
      <p:sp>
        <p:nvSpPr>
          <p:cNvPr id="15" name="Pladsholder til tekst 14">
            <a:extLst>
              <a:ext uri="{FF2B5EF4-FFF2-40B4-BE49-F238E27FC236}">
                <a16:creationId xmlns:a16="http://schemas.microsoft.com/office/drawing/2014/main" id="{C7A138A2-8C73-4BA1-A375-7A0689D5BC45}"/>
              </a:ext>
            </a:extLst>
          </p:cNvPr>
          <p:cNvSpPr>
            <a:spLocks noGrp="1"/>
          </p:cNvSpPr>
          <p:nvPr>
            <p:ph type="body" sz="quarter" idx="12" hasCustomPrompt="1"/>
          </p:nvPr>
        </p:nvSpPr>
        <p:spPr>
          <a:xfrm>
            <a:off x="874713" y="2024063"/>
            <a:ext cx="10442576" cy="914405"/>
          </a:xfrm>
        </p:spPr>
        <p:txBody>
          <a:bodyPr anchor="b">
            <a:noAutofit/>
          </a:bodyPr>
          <a:lstStyle>
            <a:lvl1pPr marL="0" indent="0">
              <a:buNone/>
              <a:defRPr sz="3600" b="0" cap="none" baseline="0">
                <a:solidFill>
                  <a:schemeClr val="tx1"/>
                </a:solidFill>
                <a:latin typeface="+mj-lt"/>
              </a:defRPr>
            </a:lvl1pPr>
          </a:lstStyle>
          <a:p>
            <a:pPr lvl="0"/>
            <a:r>
              <a:rPr lang="da-DK"/>
              <a:t>Klik for at indsætte titel</a:t>
            </a:r>
          </a:p>
        </p:txBody>
      </p:sp>
      <p:sp>
        <p:nvSpPr>
          <p:cNvPr id="30" name="Pladsholder til tekst 6">
            <a:extLst>
              <a:ext uri="{FF2B5EF4-FFF2-40B4-BE49-F238E27FC236}">
                <a16:creationId xmlns:a16="http://schemas.microsoft.com/office/drawing/2014/main" id="{C131216F-2BCF-47D2-8531-E09F33CDBAA8}"/>
              </a:ext>
            </a:extLst>
          </p:cNvPr>
          <p:cNvSpPr>
            <a:spLocks noGrp="1"/>
          </p:cNvSpPr>
          <p:nvPr>
            <p:ph type="body" sz="quarter" idx="25" hasCustomPrompt="1"/>
          </p:nvPr>
        </p:nvSpPr>
        <p:spPr>
          <a:xfrm>
            <a:off x="2466976" y="5187557"/>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31" name="Pladsholder til tekst 8">
            <a:extLst>
              <a:ext uri="{FF2B5EF4-FFF2-40B4-BE49-F238E27FC236}">
                <a16:creationId xmlns:a16="http://schemas.microsoft.com/office/drawing/2014/main" id="{4A89F049-FA27-450E-941F-1CB8CA6A6FD5}"/>
              </a:ext>
            </a:extLst>
          </p:cNvPr>
          <p:cNvSpPr>
            <a:spLocks noGrp="1"/>
          </p:cNvSpPr>
          <p:nvPr>
            <p:ph type="body" sz="quarter" idx="26" hasCustomPrompt="1"/>
          </p:nvPr>
        </p:nvSpPr>
        <p:spPr>
          <a:xfrm>
            <a:off x="889252" y="5187555"/>
            <a:ext cx="1453898" cy="257176"/>
          </a:xfrm>
        </p:spPr>
        <p:txBody>
          <a:bodyPr anchor="b"/>
          <a:lstStyle>
            <a:lvl1pPr marL="0" indent="0">
              <a:buNone/>
              <a:defRPr sz="1723" b="1">
                <a:solidFill>
                  <a:schemeClr val="tx1"/>
                </a:solidFill>
              </a:defRPr>
            </a:lvl1pPr>
          </a:lstStyle>
          <a:p>
            <a:pPr lvl="0"/>
            <a:r>
              <a:rPr lang="da-DK"/>
              <a:t>#</a:t>
            </a:r>
          </a:p>
        </p:txBody>
      </p:sp>
      <p:sp>
        <p:nvSpPr>
          <p:cNvPr id="32" name="Pladsholder til tekst 6">
            <a:extLst>
              <a:ext uri="{FF2B5EF4-FFF2-40B4-BE49-F238E27FC236}">
                <a16:creationId xmlns:a16="http://schemas.microsoft.com/office/drawing/2014/main" id="{6CA2CEAB-F5BA-47D5-A52F-6759D63A31A9}"/>
              </a:ext>
            </a:extLst>
          </p:cNvPr>
          <p:cNvSpPr>
            <a:spLocks noGrp="1"/>
          </p:cNvSpPr>
          <p:nvPr>
            <p:ph type="body" sz="quarter" idx="27" hasCustomPrompt="1"/>
          </p:nvPr>
        </p:nvSpPr>
        <p:spPr>
          <a:xfrm>
            <a:off x="2466976" y="5501903"/>
            <a:ext cx="8850313" cy="257175"/>
          </a:xfrm>
        </p:spPr>
        <p:txBody>
          <a:bodyPr anchor="b">
            <a:normAutofit/>
          </a:bodyPr>
          <a:lstStyle>
            <a:lvl1pPr marL="0" indent="0">
              <a:buNone/>
              <a:defRPr sz="1723">
                <a:solidFill>
                  <a:schemeClr val="tx1"/>
                </a:solidFill>
              </a:defRPr>
            </a:lvl1pPr>
          </a:lstStyle>
          <a:p>
            <a:pPr lvl="0"/>
            <a:r>
              <a:rPr lang="da-DK"/>
              <a:t>Klik for at indsætte tekst</a:t>
            </a:r>
          </a:p>
        </p:txBody>
      </p:sp>
      <p:sp>
        <p:nvSpPr>
          <p:cNvPr id="33" name="Pladsholder til tekst 8">
            <a:extLst>
              <a:ext uri="{FF2B5EF4-FFF2-40B4-BE49-F238E27FC236}">
                <a16:creationId xmlns:a16="http://schemas.microsoft.com/office/drawing/2014/main" id="{0D933ED1-D1E9-4D23-A2BF-791E4BA50A81}"/>
              </a:ext>
            </a:extLst>
          </p:cNvPr>
          <p:cNvSpPr>
            <a:spLocks noGrp="1"/>
          </p:cNvSpPr>
          <p:nvPr>
            <p:ph type="body" sz="quarter" idx="28" hasCustomPrompt="1"/>
          </p:nvPr>
        </p:nvSpPr>
        <p:spPr>
          <a:xfrm>
            <a:off x="889252" y="5501901"/>
            <a:ext cx="1453898" cy="257176"/>
          </a:xfrm>
        </p:spPr>
        <p:txBody>
          <a:bodyPr anchor="b"/>
          <a:lstStyle>
            <a:lvl1pPr marL="0" indent="0">
              <a:buNone/>
              <a:defRPr sz="1723" b="1">
                <a:solidFill>
                  <a:schemeClr val="tx1"/>
                </a:solidFill>
              </a:defRPr>
            </a:lvl1pPr>
          </a:lstStyle>
          <a:p>
            <a:pPr lvl="0"/>
            <a:r>
              <a:rPr lang="da-DK"/>
              <a:t>#</a:t>
            </a:r>
          </a:p>
        </p:txBody>
      </p:sp>
      <p:pic>
        <p:nvPicPr>
          <p:cNvPr id="35" name="Billede 34">
            <a:extLst>
              <a:ext uri="{FF2B5EF4-FFF2-40B4-BE49-F238E27FC236}">
                <a16:creationId xmlns:a16="http://schemas.microsoft.com/office/drawing/2014/main" id="{FF5C1A11-5E0C-4816-B12E-C55F48DBE83A}"/>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11974965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ndhold_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6577A72-6DA7-5874-DB66-4577EC2303B2}"/>
              </a:ext>
            </a:extLst>
          </p:cNvPr>
          <p:cNvSpPr/>
          <p:nvPr/>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4" name="Titel 1">
            <a:extLst>
              <a:ext uri="{FF2B5EF4-FFF2-40B4-BE49-F238E27FC236}">
                <a16:creationId xmlns:a16="http://schemas.microsoft.com/office/drawing/2014/main" id="{71A8F039-DDEB-C668-CC3A-7F38A4741F7E}"/>
              </a:ext>
            </a:extLst>
          </p:cNvPr>
          <p:cNvSpPr>
            <a:spLocks noGrp="1"/>
          </p:cNvSpPr>
          <p:nvPr>
            <p:ph type="title"/>
          </p:nvPr>
        </p:nvSpPr>
        <p:spPr>
          <a:xfrm>
            <a:off x="881331" y="368300"/>
            <a:ext cx="4449794" cy="1322388"/>
          </a:xfrm>
        </p:spPr>
        <p:txBody>
          <a:bodyPr>
            <a:normAutofit/>
          </a:bodyPr>
          <a:lstStyle>
            <a:lvl1pPr>
              <a:defRPr sz="2954">
                <a:solidFill>
                  <a:schemeClr val="bg1"/>
                </a:solidFill>
              </a:defRPr>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EC7BB3B4-70CA-97B1-057A-1D3090458533}"/>
              </a:ext>
            </a:extLst>
          </p:cNvPr>
          <p:cNvSpPr>
            <a:spLocks noGrp="1"/>
          </p:cNvSpPr>
          <p:nvPr>
            <p:ph idx="1"/>
          </p:nvPr>
        </p:nvSpPr>
        <p:spPr>
          <a:xfrm>
            <a:off x="876001" y="1825626"/>
            <a:ext cx="4455125"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bg1"/>
                </a:solidFill>
              </a:defRPr>
            </a:lvl1pPr>
            <a:lvl2pPr>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
        <p:nvSpPr>
          <p:cNvPr id="7" name="Pladsholder til billede 4">
            <a:extLst>
              <a:ext uri="{FF2B5EF4-FFF2-40B4-BE49-F238E27FC236}">
                <a16:creationId xmlns:a16="http://schemas.microsoft.com/office/drawing/2014/main" id="{2DEED4EA-A35D-ECCD-3177-6F8B4C32982D}"/>
              </a:ext>
            </a:extLst>
          </p:cNvPr>
          <p:cNvSpPr>
            <a:spLocks noGrp="1"/>
          </p:cNvSpPr>
          <p:nvPr>
            <p:ph type="pic" sz="quarter" idx="10" hasCustomPrompt="1"/>
          </p:nvPr>
        </p:nvSpPr>
        <p:spPr>
          <a:xfrm>
            <a:off x="6096000" y="0"/>
            <a:ext cx="6096000" cy="6858000"/>
          </a:xfrm>
        </p:spPr>
        <p:txBody>
          <a:bodyPr>
            <a:normAutofit/>
          </a:bodyPr>
          <a:lstStyle>
            <a:lvl1pPr marL="0" indent="0">
              <a:buNone/>
              <a:defRPr sz="1477" i="1"/>
            </a:lvl1pPr>
          </a:lstStyle>
          <a:p>
            <a:r>
              <a:rPr lang="da-DK" dirty="0"/>
              <a:t>Indsæt eget billede</a:t>
            </a:r>
          </a:p>
        </p:txBody>
      </p:sp>
    </p:spTree>
    <p:extLst>
      <p:ext uri="{BB962C8B-B14F-4D97-AF65-F5344CB8AC3E}">
        <p14:creationId xmlns:p14="http://schemas.microsoft.com/office/powerpoint/2010/main" val="3872922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ndhold_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4B46166-00EC-B3EF-7274-9BE00F061097}"/>
              </a:ext>
            </a:extLst>
          </p:cNvPr>
          <p:cNvSpPr/>
          <p:nvPr/>
        </p:nvSpPr>
        <p:spPr>
          <a:xfrm>
            <a:off x="6096000" y="0"/>
            <a:ext cx="6096000"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4" name="Titel 1">
            <a:extLst>
              <a:ext uri="{FF2B5EF4-FFF2-40B4-BE49-F238E27FC236}">
                <a16:creationId xmlns:a16="http://schemas.microsoft.com/office/drawing/2014/main" id="{71A8F039-DDEB-C668-CC3A-7F38A4741F7E}"/>
              </a:ext>
            </a:extLst>
          </p:cNvPr>
          <p:cNvSpPr>
            <a:spLocks noGrp="1"/>
          </p:cNvSpPr>
          <p:nvPr>
            <p:ph type="title"/>
          </p:nvPr>
        </p:nvSpPr>
        <p:spPr>
          <a:xfrm>
            <a:off x="6866194" y="368300"/>
            <a:ext cx="4449794" cy="1322388"/>
          </a:xfrm>
        </p:spPr>
        <p:txBody>
          <a:bodyPr>
            <a:normAutofit/>
          </a:bodyPr>
          <a:lstStyle>
            <a:lvl1pPr>
              <a:defRPr sz="2954">
                <a:solidFill>
                  <a:schemeClr val="bg1"/>
                </a:solidFill>
              </a:defRPr>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EC7BB3B4-70CA-97B1-057A-1D3090458533}"/>
              </a:ext>
            </a:extLst>
          </p:cNvPr>
          <p:cNvSpPr>
            <a:spLocks noGrp="1"/>
          </p:cNvSpPr>
          <p:nvPr>
            <p:ph idx="1"/>
          </p:nvPr>
        </p:nvSpPr>
        <p:spPr>
          <a:xfrm>
            <a:off x="6860864" y="1825626"/>
            <a:ext cx="4455125"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bg1"/>
                </a:solidFill>
              </a:defRPr>
            </a:lvl1pPr>
            <a:lvl2pPr>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
        <p:nvSpPr>
          <p:cNvPr id="7" name="Pladsholder til billede 4">
            <a:extLst>
              <a:ext uri="{FF2B5EF4-FFF2-40B4-BE49-F238E27FC236}">
                <a16:creationId xmlns:a16="http://schemas.microsoft.com/office/drawing/2014/main" id="{2DEED4EA-A35D-ECCD-3177-6F8B4C32982D}"/>
              </a:ext>
            </a:extLst>
          </p:cNvPr>
          <p:cNvSpPr>
            <a:spLocks noGrp="1"/>
          </p:cNvSpPr>
          <p:nvPr>
            <p:ph type="pic" sz="quarter" idx="10" hasCustomPrompt="1"/>
          </p:nvPr>
        </p:nvSpPr>
        <p:spPr>
          <a:xfrm>
            <a:off x="14153" y="0"/>
            <a:ext cx="6096000" cy="6858000"/>
          </a:xfrm>
        </p:spPr>
        <p:txBody>
          <a:bodyPr>
            <a:normAutofit/>
          </a:bodyPr>
          <a:lstStyle>
            <a:lvl1pPr marL="0" indent="0">
              <a:buNone/>
              <a:defRPr sz="1477" i="1"/>
            </a:lvl1pPr>
          </a:lstStyle>
          <a:p>
            <a:r>
              <a:rPr lang="da-DK" dirty="0"/>
              <a:t>Indsæt eget billede</a:t>
            </a:r>
          </a:p>
        </p:txBody>
      </p:sp>
    </p:spTree>
    <p:extLst>
      <p:ext uri="{BB962C8B-B14F-4D97-AF65-F5344CB8AC3E}">
        <p14:creationId xmlns:p14="http://schemas.microsoft.com/office/powerpoint/2010/main" val="4212254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ndhold_3">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9713130-DFAD-29D3-5932-4F31F9371A8D}"/>
              </a:ext>
            </a:extLst>
          </p:cNvPr>
          <p:cNvSpPr/>
          <p:nvPr/>
        </p:nvSpPr>
        <p:spPr>
          <a:xfrm>
            <a:off x="0" y="1"/>
            <a:ext cx="6096000" cy="6857999"/>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4" name="Titel 1">
            <a:extLst>
              <a:ext uri="{FF2B5EF4-FFF2-40B4-BE49-F238E27FC236}">
                <a16:creationId xmlns:a16="http://schemas.microsoft.com/office/drawing/2014/main" id="{71A8F039-DDEB-C668-CC3A-7F38A4741F7E}"/>
              </a:ext>
            </a:extLst>
          </p:cNvPr>
          <p:cNvSpPr>
            <a:spLocks noGrp="1"/>
          </p:cNvSpPr>
          <p:nvPr>
            <p:ph type="title"/>
          </p:nvPr>
        </p:nvSpPr>
        <p:spPr>
          <a:xfrm>
            <a:off x="881331" y="368300"/>
            <a:ext cx="4449794" cy="1322388"/>
          </a:xfrm>
        </p:spPr>
        <p:txBody>
          <a:bodyPr>
            <a:normAutofit/>
          </a:bodyPr>
          <a:lstStyle>
            <a:lvl1pPr>
              <a:defRPr sz="2954"/>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EC7BB3B4-70CA-97B1-057A-1D3090458533}"/>
              </a:ext>
            </a:extLst>
          </p:cNvPr>
          <p:cNvSpPr>
            <a:spLocks noGrp="1"/>
          </p:cNvSpPr>
          <p:nvPr>
            <p:ph idx="1"/>
          </p:nvPr>
        </p:nvSpPr>
        <p:spPr>
          <a:xfrm>
            <a:off x="876001" y="1825626"/>
            <a:ext cx="4455125"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
        <p:nvSpPr>
          <p:cNvPr id="7" name="Pladsholder til billede 4">
            <a:extLst>
              <a:ext uri="{FF2B5EF4-FFF2-40B4-BE49-F238E27FC236}">
                <a16:creationId xmlns:a16="http://schemas.microsoft.com/office/drawing/2014/main" id="{2DEED4EA-A35D-ECCD-3177-6F8B4C32982D}"/>
              </a:ext>
            </a:extLst>
          </p:cNvPr>
          <p:cNvSpPr>
            <a:spLocks noGrp="1"/>
          </p:cNvSpPr>
          <p:nvPr>
            <p:ph type="pic" sz="quarter" idx="10" hasCustomPrompt="1"/>
          </p:nvPr>
        </p:nvSpPr>
        <p:spPr>
          <a:xfrm>
            <a:off x="6096000" y="0"/>
            <a:ext cx="6096000" cy="6858000"/>
          </a:xfrm>
        </p:spPr>
        <p:txBody>
          <a:bodyPr>
            <a:normAutofit/>
          </a:bodyPr>
          <a:lstStyle>
            <a:lvl1pPr marL="0" indent="0">
              <a:buNone/>
              <a:defRPr sz="1477" i="1"/>
            </a:lvl1pPr>
          </a:lstStyle>
          <a:p>
            <a:r>
              <a:rPr lang="da-DK" dirty="0"/>
              <a:t>Indsæt eget billede</a:t>
            </a:r>
          </a:p>
        </p:txBody>
      </p:sp>
    </p:spTree>
    <p:extLst>
      <p:ext uri="{BB962C8B-B14F-4D97-AF65-F5344CB8AC3E}">
        <p14:creationId xmlns:p14="http://schemas.microsoft.com/office/powerpoint/2010/main" val="1665484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Indhold_4">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2" name="Rektangel 1">
            <a:extLst>
              <a:ext uri="{FF2B5EF4-FFF2-40B4-BE49-F238E27FC236}">
                <a16:creationId xmlns:a16="http://schemas.microsoft.com/office/drawing/2014/main" id="{FA501179-B523-667F-012E-B48FDF03CF0F}"/>
              </a:ext>
            </a:extLst>
          </p:cNvPr>
          <p:cNvSpPr/>
          <p:nvPr/>
        </p:nvSpPr>
        <p:spPr>
          <a:xfrm>
            <a:off x="-1" y="0"/>
            <a:ext cx="10964850" cy="73564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4" name="Rektangel 3">
            <a:extLst>
              <a:ext uri="{FF2B5EF4-FFF2-40B4-BE49-F238E27FC236}">
                <a16:creationId xmlns:a16="http://schemas.microsoft.com/office/drawing/2014/main" id="{ED21339E-69A5-B0E5-8CB8-01462624F0E6}"/>
              </a:ext>
            </a:extLst>
          </p:cNvPr>
          <p:cNvSpPr/>
          <p:nvPr/>
        </p:nvSpPr>
        <p:spPr>
          <a:xfrm>
            <a:off x="10050448" y="369252"/>
            <a:ext cx="2141551" cy="735648"/>
          </a:xfrm>
          <a:prstGeom prst="rect">
            <a:avLst/>
          </a:prstGeom>
          <a:solidFill>
            <a:schemeClr val="tx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5" name="Titel 1">
            <a:extLst>
              <a:ext uri="{FF2B5EF4-FFF2-40B4-BE49-F238E27FC236}">
                <a16:creationId xmlns:a16="http://schemas.microsoft.com/office/drawing/2014/main" id="{FE47A19E-1D49-B32B-FD4B-2D4739EB1BF0}"/>
              </a:ext>
            </a:extLst>
          </p:cNvPr>
          <p:cNvSpPr>
            <a:spLocks noGrp="1"/>
          </p:cNvSpPr>
          <p:nvPr>
            <p:ph type="title"/>
          </p:nvPr>
        </p:nvSpPr>
        <p:spPr>
          <a:xfrm>
            <a:off x="886017" y="368300"/>
            <a:ext cx="7431449" cy="1322388"/>
          </a:xfrm>
        </p:spPr>
        <p:txBody>
          <a:bodyPr>
            <a:normAutofit/>
          </a:bodyPr>
          <a:lstStyle>
            <a:lvl1pPr>
              <a:defRPr sz="2954"/>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1EB36CE8-43E0-07B8-E10F-98C25EB91CF9}"/>
              </a:ext>
            </a:extLst>
          </p:cNvPr>
          <p:cNvSpPr>
            <a:spLocks noGrp="1"/>
          </p:cNvSpPr>
          <p:nvPr>
            <p:ph idx="1"/>
          </p:nvPr>
        </p:nvSpPr>
        <p:spPr>
          <a:xfrm>
            <a:off x="880688" y="1825626"/>
            <a:ext cx="7440352"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p:txBody>
      </p:sp>
    </p:spTree>
    <p:extLst>
      <p:ext uri="{BB962C8B-B14F-4D97-AF65-F5344CB8AC3E}">
        <p14:creationId xmlns:p14="http://schemas.microsoft.com/office/powerpoint/2010/main" val="3479151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ndhold_5">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6238CCDC-480F-3817-BCC1-14EBAE81ADCA}"/>
              </a:ext>
            </a:extLst>
          </p:cNvPr>
          <p:cNvSpPr/>
          <p:nvPr/>
        </p:nvSpPr>
        <p:spPr>
          <a:xfrm>
            <a:off x="1227149" y="6120924"/>
            <a:ext cx="10964850" cy="735648"/>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6" name="Rektangel 5">
            <a:extLst>
              <a:ext uri="{FF2B5EF4-FFF2-40B4-BE49-F238E27FC236}">
                <a16:creationId xmlns:a16="http://schemas.microsoft.com/office/drawing/2014/main" id="{08B1F54C-71B4-2C36-ABBB-A3FBCDE68D65}"/>
              </a:ext>
            </a:extLst>
          </p:cNvPr>
          <p:cNvSpPr/>
          <p:nvPr/>
        </p:nvSpPr>
        <p:spPr>
          <a:xfrm>
            <a:off x="0" y="5753100"/>
            <a:ext cx="2141551" cy="735648"/>
          </a:xfrm>
          <a:prstGeom prst="rect">
            <a:avLst/>
          </a:prstGeom>
          <a:solidFill>
            <a:schemeClr val="tx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7" name="Titel 1">
            <a:extLst>
              <a:ext uri="{FF2B5EF4-FFF2-40B4-BE49-F238E27FC236}">
                <a16:creationId xmlns:a16="http://schemas.microsoft.com/office/drawing/2014/main" id="{9DACD610-5EA7-74A7-095B-FE1BE14E825B}"/>
              </a:ext>
            </a:extLst>
          </p:cNvPr>
          <p:cNvSpPr>
            <a:spLocks noGrp="1"/>
          </p:cNvSpPr>
          <p:nvPr>
            <p:ph type="title"/>
          </p:nvPr>
        </p:nvSpPr>
        <p:spPr>
          <a:xfrm>
            <a:off x="2488011" y="368300"/>
            <a:ext cx="8828687" cy="1322388"/>
          </a:xfrm>
        </p:spPr>
        <p:txBody>
          <a:bodyPr>
            <a:normAutofit/>
          </a:bodyPr>
          <a:lstStyle>
            <a:lvl1pPr>
              <a:defRPr sz="2954"/>
            </a:lvl1pPr>
          </a:lstStyle>
          <a:p>
            <a:r>
              <a:rPr lang="da-DK"/>
              <a:t>Klik for at redigere titeltypografien i masteren</a:t>
            </a:r>
          </a:p>
        </p:txBody>
      </p:sp>
      <p:sp>
        <p:nvSpPr>
          <p:cNvPr id="8" name="Pladsholder til indhold 2">
            <a:extLst>
              <a:ext uri="{FF2B5EF4-FFF2-40B4-BE49-F238E27FC236}">
                <a16:creationId xmlns:a16="http://schemas.microsoft.com/office/drawing/2014/main" id="{11BBEBB2-87DD-733A-ECE8-4DA411CACD11}"/>
              </a:ext>
            </a:extLst>
          </p:cNvPr>
          <p:cNvSpPr>
            <a:spLocks noGrp="1"/>
          </p:cNvSpPr>
          <p:nvPr>
            <p:ph idx="1"/>
          </p:nvPr>
        </p:nvSpPr>
        <p:spPr>
          <a:xfrm>
            <a:off x="2478024" y="1825625"/>
            <a:ext cx="8839264" cy="3927475"/>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a:p>
            <a:pPr lvl="2"/>
            <a:r>
              <a:rPr lang="da-DK"/>
              <a:t>Tredje niveau</a:t>
            </a:r>
          </a:p>
        </p:txBody>
      </p:sp>
    </p:spTree>
    <p:extLst>
      <p:ext uri="{BB962C8B-B14F-4D97-AF65-F5344CB8AC3E}">
        <p14:creationId xmlns:p14="http://schemas.microsoft.com/office/powerpoint/2010/main" val="1126874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ndhold_6">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2" name="Rektangel 1">
            <a:extLst>
              <a:ext uri="{FF2B5EF4-FFF2-40B4-BE49-F238E27FC236}">
                <a16:creationId xmlns:a16="http://schemas.microsoft.com/office/drawing/2014/main" id="{3F2AB9DC-1F41-AB7D-B9BF-E856D4187E33}"/>
              </a:ext>
            </a:extLst>
          </p:cNvPr>
          <p:cNvSpPr/>
          <p:nvPr/>
        </p:nvSpPr>
        <p:spPr>
          <a:xfrm>
            <a:off x="0" y="657225"/>
            <a:ext cx="1562100" cy="6200775"/>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4" name="Rektangel 3">
            <a:extLst>
              <a:ext uri="{FF2B5EF4-FFF2-40B4-BE49-F238E27FC236}">
                <a16:creationId xmlns:a16="http://schemas.microsoft.com/office/drawing/2014/main" id="{5298B924-F55B-16BA-D90F-CAF08FAB7AF1}"/>
              </a:ext>
            </a:extLst>
          </p:cNvPr>
          <p:cNvSpPr/>
          <p:nvPr/>
        </p:nvSpPr>
        <p:spPr>
          <a:xfrm>
            <a:off x="874713" y="0"/>
            <a:ext cx="1562101" cy="1611948"/>
          </a:xfrm>
          <a:prstGeom prst="rect">
            <a:avLst/>
          </a:prstGeom>
          <a:solidFill>
            <a:schemeClr val="tx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5" name="Titel 1">
            <a:extLst>
              <a:ext uri="{FF2B5EF4-FFF2-40B4-BE49-F238E27FC236}">
                <a16:creationId xmlns:a16="http://schemas.microsoft.com/office/drawing/2014/main" id="{6EE26EA2-4873-AAA7-2A8F-F7C47B07F520}"/>
              </a:ext>
            </a:extLst>
          </p:cNvPr>
          <p:cNvSpPr>
            <a:spLocks noGrp="1"/>
          </p:cNvSpPr>
          <p:nvPr>
            <p:ph type="title"/>
          </p:nvPr>
        </p:nvSpPr>
        <p:spPr>
          <a:xfrm>
            <a:off x="2797113" y="368300"/>
            <a:ext cx="7431449" cy="1322388"/>
          </a:xfrm>
        </p:spPr>
        <p:txBody>
          <a:bodyPr>
            <a:normAutofit/>
          </a:bodyPr>
          <a:lstStyle>
            <a:lvl1pPr>
              <a:defRPr sz="2954"/>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152A7BDC-8E4D-95E3-ED27-2AA476F09CAE}"/>
              </a:ext>
            </a:extLst>
          </p:cNvPr>
          <p:cNvSpPr>
            <a:spLocks noGrp="1"/>
          </p:cNvSpPr>
          <p:nvPr>
            <p:ph idx="1"/>
          </p:nvPr>
        </p:nvSpPr>
        <p:spPr>
          <a:xfrm>
            <a:off x="2791784" y="1825626"/>
            <a:ext cx="7440352"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marL="494336" indent="0">
              <a:buNone/>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1640406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ndhold_7">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A501179-B523-667F-012E-B48FDF03CF0F}"/>
              </a:ext>
            </a:extLst>
          </p:cNvPr>
          <p:cNvSpPr/>
          <p:nvPr/>
        </p:nvSpPr>
        <p:spPr>
          <a:xfrm>
            <a:off x="10629900" y="657225"/>
            <a:ext cx="1562100" cy="6200775"/>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7" y="6408895"/>
            <a:ext cx="831321" cy="260193"/>
          </a:xfrm>
          <a:prstGeom prst="rect">
            <a:avLst/>
          </a:prstGeom>
        </p:spPr>
      </p:pic>
      <p:sp>
        <p:nvSpPr>
          <p:cNvPr id="4" name="Rektangel 3">
            <a:extLst>
              <a:ext uri="{FF2B5EF4-FFF2-40B4-BE49-F238E27FC236}">
                <a16:creationId xmlns:a16="http://schemas.microsoft.com/office/drawing/2014/main" id="{ED21339E-69A5-B0E5-8CB8-01462624F0E6}"/>
              </a:ext>
            </a:extLst>
          </p:cNvPr>
          <p:cNvSpPr/>
          <p:nvPr/>
        </p:nvSpPr>
        <p:spPr>
          <a:xfrm>
            <a:off x="9559124" y="0"/>
            <a:ext cx="2141551" cy="1611948"/>
          </a:xfrm>
          <a:prstGeom prst="rect">
            <a:avLst/>
          </a:prstGeom>
          <a:solidFill>
            <a:schemeClr val="tx2">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5" name="Titel 1">
            <a:extLst>
              <a:ext uri="{FF2B5EF4-FFF2-40B4-BE49-F238E27FC236}">
                <a16:creationId xmlns:a16="http://schemas.microsoft.com/office/drawing/2014/main" id="{BD903D44-D003-3B6B-4D8F-3E9FE7F4BC8E}"/>
              </a:ext>
            </a:extLst>
          </p:cNvPr>
          <p:cNvSpPr>
            <a:spLocks noGrp="1"/>
          </p:cNvSpPr>
          <p:nvPr>
            <p:ph type="title"/>
          </p:nvPr>
        </p:nvSpPr>
        <p:spPr>
          <a:xfrm>
            <a:off x="886017" y="368300"/>
            <a:ext cx="7431449" cy="1322388"/>
          </a:xfrm>
        </p:spPr>
        <p:txBody>
          <a:bodyPr>
            <a:normAutofit/>
          </a:bodyPr>
          <a:lstStyle>
            <a:lvl1pPr>
              <a:defRPr sz="2954"/>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706EDDFA-A530-F479-065D-B3A37B38CBA7}"/>
              </a:ext>
            </a:extLst>
          </p:cNvPr>
          <p:cNvSpPr>
            <a:spLocks noGrp="1"/>
          </p:cNvSpPr>
          <p:nvPr>
            <p:ph idx="1"/>
          </p:nvPr>
        </p:nvSpPr>
        <p:spPr>
          <a:xfrm>
            <a:off x="880688" y="1825626"/>
            <a:ext cx="7440352"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marL="494336" indent="0">
              <a:buNone/>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3986355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Indhold_8">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D21339E-69A5-B0E5-8CB8-01462624F0E6}"/>
              </a:ext>
            </a:extLst>
          </p:cNvPr>
          <p:cNvSpPr/>
          <p:nvPr/>
        </p:nvSpPr>
        <p:spPr>
          <a:xfrm>
            <a:off x="7918703" y="4992624"/>
            <a:ext cx="4273297" cy="1865376"/>
          </a:xfrm>
          <a:prstGeom prst="rect">
            <a:avLst/>
          </a:prstGeom>
          <a:solidFill>
            <a:schemeClr val="tx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2" name="Rektangel 1">
            <a:extLst>
              <a:ext uri="{FF2B5EF4-FFF2-40B4-BE49-F238E27FC236}">
                <a16:creationId xmlns:a16="http://schemas.microsoft.com/office/drawing/2014/main" id="{FA501179-B523-667F-012E-B48FDF03CF0F}"/>
              </a:ext>
            </a:extLst>
          </p:cNvPr>
          <p:cNvSpPr/>
          <p:nvPr/>
        </p:nvSpPr>
        <p:spPr>
          <a:xfrm>
            <a:off x="0" y="0"/>
            <a:ext cx="9363456" cy="5513832"/>
          </a:xfrm>
          <a:prstGeom prst="rect">
            <a:avLst/>
          </a:prstGeom>
          <a:solidFill>
            <a:schemeClr val="bg1"/>
          </a:solidFill>
          <a:ln w="57150">
            <a:solidFill>
              <a:srgbClr val="E6E2DA">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a-DK" dirty="0"/>
          </a:p>
        </p:txBody>
      </p:sp>
      <p:sp>
        <p:nvSpPr>
          <p:cNvPr id="5" name="Titel 1">
            <a:extLst>
              <a:ext uri="{FF2B5EF4-FFF2-40B4-BE49-F238E27FC236}">
                <a16:creationId xmlns:a16="http://schemas.microsoft.com/office/drawing/2014/main" id="{FE47A19E-1D49-B32B-FD4B-2D4739EB1BF0}"/>
              </a:ext>
            </a:extLst>
          </p:cNvPr>
          <p:cNvSpPr>
            <a:spLocks noGrp="1"/>
          </p:cNvSpPr>
          <p:nvPr>
            <p:ph type="title"/>
          </p:nvPr>
        </p:nvSpPr>
        <p:spPr>
          <a:xfrm>
            <a:off x="886017" y="368300"/>
            <a:ext cx="6730935" cy="1322388"/>
          </a:xfrm>
        </p:spPr>
        <p:txBody>
          <a:bodyPr>
            <a:normAutofit/>
          </a:bodyPr>
          <a:lstStyle>
            <a:lvl1pPr>
              <a:defRPr sz="2954"/>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1EB36CE8-43E0-07B8-E10F-98C25EB91CF9}"/>
              </a:ext>
            </a:extLst>
          </p:cNvPr>
          <p:cNvSpPr>
            <a:spLocks noGrp="1"/>
          </p:cNvSpPr>
          <p:nvPr>
            <p:ph idx="1"/>
          </p:nvPr>
        </p:nvSpPr>
        <p:spPr>
          <a:xfrm>
            <a:off x="881565" y="1825625"/>
            <a:ext cx="6735387" cy="3413887"/>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tx1"/>
                </a:solidFill>
              </a:defRPr>
            </a:lvl1pPr>
            <a:lvl2pPr marL="494336" indent="0">
              <a:buNone/>
              <a:defRPr sz="18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Tree>
    <p:extLst>
      <p:ext uri="{BB962C8B-B14F-4D97-AF65-F5344CB8AC3E}">
        <p14:creationId xmlns:p14="http://schemas.microsoft.com/office/powerpoint/2010/main" val="2168693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Referencer_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FEB964B-840C-1245-8753-AB9596FB6ED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5" name="Rektangel: afrundede hjørner 4">
            <a:extLst>
              <a:ext uri="{FF2B5EF4-FFF2-40B4-BE49-F238E27FC236}">
                <a16:creationId xmlns:a16="http://schemas.microsoft.com/office/drawing/2014/main" id="{69CA3814-659C-DF8D-2D15-DD2495378291}"/>
              </a:ext>
            </a:extLst>
          </p:cNvPr>
          <p:cNvSpPr/>
          <p:nvPr/>
        </p:nvSpPr>
        <p:spPr>
          <a:xfrm>
            <a:off x="8792762" y="1824248"/>
            <a:ext cx="2520000" cy="4392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15" dirty="0">
              <a:solidFill>
                <a:schemeClr val="accent1"/>
              </a:solidFill>
            </a:endParaRPr>
          </a:p>
        </p:txBody>
      </p:sp>
      <p:sp>
        <p:nvSpPr>
          <p:cNvPr id="6" name="Rektangel: afrundede hjørner 5">
            <a:extLst>
              <a:ext uri="{FF2B5EF4-FFF2-40B4-BE49-F238E27FC236}">
                <a16:creationId xmlns:a16="http://schemas.microsoft.com/office/drawing/2014/main" id="{4F5653F0-4E7A-7FD6-8DF4-4B1A71980917}"/>
              </a:ext>
            </a:extLst>
          </p:cNvPr>
          <p:cNvSpPr/>
          <p:nvPr/>
        </p:nvSpPr>
        <p:spPr>
          <a:xfrm>
            <a:off x="6166228" y="1818320"/>
            <a:ext cx="2520000" cy="4392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15" dirty="0">
              <a:solidFill>
                <a:schemeClr val="accent1"/>
              </a:solidFill>
            </a:endParaRPr>
          </a:p>
        </p:txBody>
      </p:sp>
      <p:sp>
        <p:nvSpPr>
          <p:cNvPr id="7" name="Rektangel: afrundede hjørner 6">
            <a:extLst>
              <a:ext uri="{FF2B5EF4-FFF2-40B4-BE49-F238E27FC236}">
                <a16:creationId xmlns:a16="http://schemas.microsoft.com/office/drawing/2014/main" id="{9F8857D9-3DFA-3AFE-5DE1-B112564C0A8E}"/>
              </a:ext>
            </a:extLst>
          </p:cNvPr>
          <p:cNvSpPr/>
          <p:nvPr/>
        </p:nvSpPr>
        <p:spPr>
          <a:xfrm>
            <a:off x="3505774" y="1818320"/>
            <a:ext cx="2520000" cy="4392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15" dirty="0">
              <a:solidFill>
                <a:schemeClr val="accent1"/>
              </a:solidFill>
            </a:endParaRPr>
          </a:p>
        </p:txBody>
      </p:sp>
      <p:sp>
        <p:nvSpPr>
          <p:cNvPr id="8" name="Titel 1">
            <a:extLst>
              <a:ext uri="{FF2B5EF4-FFF2-40B4-BE49-F238E27FC236}">
                <a16:creationId xmlns:a16="http://schemas.microsoft.com/office/drawing/2014/main" id="{333F3394-6D64-50F0-98CE-DB129289E1D0}"/>
              </a:ext>
            </a:extLst>
          </p:cNvPr>
          <p:cNvSpPr>
            <a:spLocks noGrp="1"/>
          </p:cNvSpPr>
          <p:nvPr>
            <p:ph type="title"/>
          </p:nvPr>
        </p:nvSpPr>
        <p:spPr>
          <a:xfrm>
            <a:off x="881330" y="368301"/>
            <a:ext cx="10440000" cy="1322388"/>
          </a:xfrm>
        </p:spPr>
        <p:txBody>
          <a:bodyPr/>
          <a:lstStyle>
            <a:lvl1pPr>
              <a:defRPr sz="3600">
                <a:solidFill>
                  <a:schemeClr val="bg1"/>
                </a:solidFill>
              </a:defRPr>
            </a:lvl1pPr>
          </a:lstStyle>
          <a:p>
            <a:r>
              <a:rPr lang="da-DK"/>
              <a:t>Klik for at redigere titeltypografien i masteren</a:t>
            </a:r>
          </a:p>
        </p:txBody>
      </p:sp>
      <p:sp>
        <p:nvSpPr>
          <p:cNvPr id="9" name="Pladsholder til tekst 6">
            <a:extLst>
              <a:ext uri="{FF2B5EF4-FFF2-40B4-BE49-F238E27FC236}">
                <a16:creationId xmlns:a16="http://schemas.microsoft.com/office/drawing/2014/main" id="{656C00A2-5853-12F7-FB13-BD58004B4EDE}"/>
              </a:ext>
            </a:extLst>
          </p:cNvPr>
          <p:cNvSpPr>
            <a:spLocks noGrp="1"/>
          </p:cNvSpPr>
          <p:nvPr>
            <p:ph type="body" sz="quarter" idx="15" hasCustomPrompt="1"/>
          </p:nvPr>
        </p:nvSpPr>
        <p:spPr>
          <a:xfrm>
            <a:off x="3669889" y="4183815"/>
            <a:ext cx="2191110" cy="1859279"/>
          </a:xfrm>
        </p:spPr>
        <p:txBody>
          <a:bodyPr anchor="t">
            <a:normAutofit/>
          </a:bodyPr>
          <a:lstStyle>
            <a:lvl1pPr marL="0" indent="0" algn="just">
              <a:buNone/>
              <a:defRPr sz="1354">
                <a:solidFill>
                  <a:schemeClr val="accent1"/>
                </a:solidFill>
              </a:defRPr>
            </a:lvl1pPr>
          </a:lstStyle>
          <a:p>
            <a:pPr lvl="0"/>
            <a:r>
              <a:rPr lang="da-DK"/>
              <a:t>Klik for at indsætte tekst</a:t>
            </a:r>
          </a:p>
        </p:txBody>
      </p:sp>
      <p:sp>
        <p:nvSpPr>
          <p:cNvPr id="10" name="Pladsholder til tekst 8">
            <a:extLst>
              <a:ext uri="{FF2B5EF4-FFF2-40B4-BE49-F238E27FC236}">
                <a16:creationId xmlns:a16="http://schemas.microsoft.com/office/drawing/2014/main" id="{157BD0DA-17E2-FB68-6E63-8F7D77691BA5}"/>
              </a:ext>
            </a:extLst>
          </p:cNvPr>
          <p:cNvSpPr>
            <a:spLocks noGrp="1"/>
          </p:cNvSpPr>
          <p:nvPr>
            <p:ph type="body" sz="quarter" idx="16" hasCustomPrompt="1"/>
          </p:nvPr>
        </p:nvSpPr>
        <p:spPr>
          <a:xfrm>
            <a:off x="3669889" y="3688604"/>
            <a:ext cx="2191110" cy="391694"/>
          </a:xfrm>
        </p:spPr>
        <p:txBody>
          <a:bodyPr anchor="t">
            <a:normAutofit/>
          </a:bodyPr>
          <a:lstStyle>
            <a:lvl1pPr marL="0" indent="0" algn="ctr">
              <a:buNone/>
              <a:defRPr sz="1477" b="0">
                <a:solidFill>
                  <a:schemeClr val="accent1"/>
                </a:solidFill>
                <a:latin typeface="+mj-lt"/>
              </a:defRPr>
            </a:lvl1pPr>
          </a:lstStyle>
          <a:p>
            <a:pPr lvl="0"/>
            <a:r>
              <a:rPr lang="da-DK"/>
              <a:t>Klik for at indsætte titel</a:t>
            </a:r>
          </a:p>
        </p:txBody>
      </p:sp>
      <p:sp>
        <p:nvSpPr>
          <p:cNvPr id="11" name="Pladsholder til tekst 6">
            <a:extLst>
              <a:ext uri="{FF2B5EF4-FFF2-40B4-BE49-F238E27FC236}">
                <a16:creationId xmlns:a16="http://schemas.microsoft.com/office/drawing/2014/main" id="{906B5A0E-8895-A741-97B6-BF86A101FF8E}"/>
              </a:ext>
            </a:extLst>
          </p:cNvPr>
          <p:cNvSpPr>
            <a:spLocks noGrp="1"/>
          </p:cNvSpPr>
          <p:nvPr>
            <p:ph type="body" sz="quarter" idx="17" hasCustomPrompt="1"/>
          </p:nvPr>
        </p:nvSpPr>
        <p:spPr>
          <a:xfrm>
            <a:off x="6331005" y="4183815"/>
            <a:ext cx="2191110" cy="1859997"/>
          </a:xfrm>
        </p:spPr>
        <p:txBody>
          <a:bodyPr anchor="t">
            <a:normAutofit/>
          </a:bodyPr>
          <a:lstStyle>
            <a:lvl1pPr marL="0" indent="0" algn="just">
              <a:buNone/>
              <a:defRPr sz="1354">
                <a:solidFill>
                  <a:schemeClr val="accent1"/>
                </a:solidFill>
              </a:defRPr>
            </a:lvl1pPr>
          </a:lstStyle>
          <a:p>
            <a:pPr lvl="0"/>
            <a:r>
              <a:rPr lang="da-DK"/>
              <a:t>Klik for at indsætte tekst</a:t>
            </a:r>
          </a:p>
        </p:txBody>
      </p:sp>
      <p:sp>
        <p:nvSpPr>
          <p:cNvPr id="12" name="Pladsholder til tekst 8">
            <a:extLst>
              <a:ext uri="{FF2B5EF4-FFF2-40B4-BE49-F238E27FC236}">
                <a16:creationId xmlns:a16="http://schemas.microsoft.com/office/drawing/2014/main" id="{EA1DC7C5-79A4-ACD1-400C-19ECE61A9BD4}"/>
              </a:ext>
            </a:extLst>
          </p:cNvPr>
          <p:cNvSpPr>
            <a:spLocks noGrp="1"/>
          </p:cNvSpPr>
          <p:nvPr>
            <p:ph type="body" sz="quarter" idx="18" hasCustomPrompt="1"/>
          </p:nvPr>
        </p:nvSpPr>
        <p:spPr>
          <a:xfrm>
            <a:off x="6331005" y="3688604"/>
            <a:ext cx="2191110" cy="391694"/>
          </a:xfrm>
        </p:spPr>
        <p:txBody>
          <a:bodyPr anchor="t">
            <a:normAutofit/>
          </a:bodyPr>
          <a:lstStyle>
            <a:lvl1pPr marL="0" indent="0" algn="ctr">
              <a:buNone/>
              <a:defRPr sz="1477" b="0">
                <a:solidFill>
                  <a:schemeClr val="accent1"/>
                </a:solidFill>
                <a:latin typeface="+mj-lt"/>
              </a:defRPr>
            </a:lvl1pPr>
          </a:lstStyle>
          <a:p>
            <a:pPr lvl="0"/>
            <a:r>
              <a:rPr lang="da-DK"/>
              <a:t>Klik for at indsætte titel</a:t>
            </a:r>
          </a:p>
        </p:txBody>
      </p:sp>
      <p:sp>
        <p:nvSpPr>
          <p:cNvPr id="13" name="Pladsholder til tekst 6">
            <a:extLst>
              <a:ext uri="{FF2B5EF4-FFF2-40B4-BE49-F238E27FC236}">
                <a16:creationId xmlns:a16="http://schemas.microsoft.com/office/drawing/2014/main" id="{9FC12E63-FD04-E527-2EEC-EFB0485FE85A}"/>
              </a:ext>
            </a:extLst>
          </p:cNvPr>
          <p:cNvSpPr>
            <a:spLocks noGrp="1"/>
          </p:cNvSpPr>
          <p:nvPr>
            <p:ph type="body" sz="quarter" idx="19" hasCustomPrompt="1"/>
          </p:nvPr>
        </p:nvSpPr>
        <p:spPr>
          <a:xfrm>
            <a:off x="8960690" y="4183815"/>
            <a:ext cx="2191110" cy="1859997"/>
          </a:xfrm>
        </p:spPr>
        <p:txBody>
          <a:bodyPr anchor="t">
            <a:normAutofit/>
          </a:bodyPr>
          <a:lstStyle>
            <a:lvl1pPr marL="0" indent="0" algn="just">
              <a:buNone/>
              <a:defRPr sz="1354">
                <a:solidFill>
                  <a:schemeClr val="accent1"/>
                </a:solidFill>
              </a:defRPr>
            </a:lvl1pPr>
          </a:lstStyle>
          <a:p>
            <a:pPr lvl="0"/>
            <a:r>
              <a:rPr lang="da-DK"/>
              <a:t>Klik for at indsætte tekst</a:t>
            </a:r>
          </a:p>
        </p:txBody>
      </p:sp>
      <p:sp>
        <p:nvSpPr>
          <p:cNvPr id="14" name="Pladsholder til tekst 8">
            <a:extLst>
              <a:ext uri="{FF2B5EF4-FFF2-40B4-BE49-F238E27FC236}">
                <a16:creationId xmlns:a16="http://schemas.microsoft.com/office/drawing/2014/main" id="{C78581B2-BFFA-D64E-0C3F-BDE3D6696B65}"/>
              </a:ext>
            </a:extLst>
          </p:cNvPr>
          <p:cNvSpPr>
            <a:spLocks noGrp="1"/>
          </p:cNvSpPr>
          <p:nvPr>
            <p:ph type="body" sz="quarter" idx="20" hasCustomPrompt="1"/>
          </p:nvPr>
        </p:nvSpPr>
        <p:spPr>
          <a:xfrm>
            <a:off x="8960690" y="3688604"/>
            <a:ext cx="2191110" cy="391694"/>
          </a:xfrm>
        </p:spPr>
        <p:txBody>
          <a:bodyPr anchor="t">
            <a:normAutofit/>
          </a:bodyPr>
          <a:lstStyle>
            <a:lvl1pPr marL="0" indent="0" algn="ctr">
              <a:buNone/>
              <a:defRPr sz="1477" b="0">
                <a:solidFill>
                  <a:schemeClr val="accent1"/>
                </a:solidFill>
                <a:latin typeface="+mj-lt"/>
              </a:defRPr>
            </a:lvl1pPr>
          </a:lstStyle>
          <a:p>
            <a:pPr lvl="0"/>
            <a:r>
              <a:rPr lang="da-DK"/>
              <a:t>Klik for at indsætte titel</a:t>
            </a:r>
          </a:p>
        </p:txBody>
      </p:sp>
      <p:sp>
        <p:nvSpPr>
          <p:cNvPr id="15" name="Pladsholder til billede 28">
            <a:extLst>
              <a:ext uri="{FF2B5EF4-FFF2-40B4-BE49-F238E27FC236}">
                <a16:creationId xmlns:a16="http://schemas.microsoft.com/office/drawing/2014/main" id="{1D9ADF23-1098-FFD8-EF0C-4286C1C61B80}"/>
              </a:ext>
            </a:extLst>
          </p:cNvPr>
          <p:cNvSpPr>
            <a:spLocks noGrp="1"/>
          </p:cNvSpPr>
          <p:nvPr>
            <p:ph type="pic" sz="quarter" idx="22"/>
          </p:nvPr>
        </p:nvSpPr>
        <p:spPr>
          <a:xfrm>
            <a:off x="3669888" y="1984076"/>
            <a:ext cx="2190750" cy="1604710"/>
          </a:xfrm>
        </p:spPr>
        <p:txBody>
          <a:bodyPr>
            <a:normAutofit/>
          </a:bodyPr>
          <a:lstStyle>
            <a:lvl1pPr marL="0" indent="0">
              <a:buNone/>
              <a:defRPr sz="1108">
                <a:solidFill>
                  <a:schemeClr val="accent1"/>
                </a:solidFill>
              </a:defRPr>
            </a:lvl1pPr>
          </a:lstStyle>
          <a:p>
            <a:r>
              <a:rPr lang="da-DK" dirty="0"/>
              <a:t>Klik på ikonet for at tilføje et billede</a:t>
            </a:r>
          </a:p>
        </p:txBody>
      </p:sp>
      <p:sp>
        <p:nvSpPr>
          <p:cNvPr id="16" name="Pladsholder til billede 28">
            <a:extLst>
              <a:ext uri="{FF2B5EF4-FFF2-40B4-BE49-F238E27FC236}">
                <a16:creationId xmlns:a16="http://schemas.microsoft.com/office/drawing/2014/main" id="{E97A86EC-A81C-EC3A-474F-6DB5E4F733D2}"/>
              </a:ext>
            </a:extLst>
          </p:cNvPr>
          <p:cNvSpPr>
            <a:spLocks noGrp="1"/>
          </p:cNvSpPr>
          <p:nvPr>
            <p:ph type="pic" sz="quarter" idx="23"/>
          </p:nvPr>
        </p:nvSpPr>
        <p:spPr>
          <a:xfrm>
            <a:off x="6330853" y="1984076"/>
            <a:ext cx="2190750" cy="1604710"/>
          </a:xfrm>
        </p:spPr>
        <p:txBody>
          <a:bodyPr>
            <a:normAutofit/>
          </a:bodyPr>
          <a:lstStyle>
            <a:lvl1pPr marL="0" indent="0">
              <a:buNone/>
              <a:defRPr sz="1108">
                <a:solidFill>
                  <a:schemeClr val="accent1"/>
                </a:solidFill>
              </a:defRPr>
            </a:lvl1pPr>
          </a:lstStyle>
          <a:p>
            <a:r>
              <a:rPr lang="da-DK" dirty="0"/>
              <a:t>Klik på ikonet for at tilføje et billede</a:t>
            </a:r>
          </a:p>
        </p:txBody>
      </p:sp>
      <p:sp>
        <p:nvSpPr>
          <p:cNvPr id="17" name="Pladsholder til billede 28">
            <a:extLst>
              <a:ext uri="{FF2B5EF4-FFF2-40B4-BE49-F238E27FC236}">
                <a16:creationId xmlns:a16="http://schemas.microsoft.com/office/drawing/2014/main" id="{60367228-8080-AD28-B3CE-09AB8683299C}"/>
              </a:ext>
            </a:extLst>
          </p:cNvPr>
          <p:cNvSpPr>
            <a:spLocks noGrp="1"/>
          </p:cNvSpPr>
          <p:nvPr>
            <p:ph type="pic" sz="quarter" idx="24"/>
          </p:nvPr>
        </p:nvSpPr>
        <p:spPr>
          <a:xfrm>
            <a:off x="8961049" y="1981612"/>
            <a:ext cx="2190750" cy="1604710"/>
          </a:xfrm>
        </p:spPr>
        <p:txBody>
          <a:bodyPr>
            <a:normAutofit/>
          </a:bodyPr>
          <a:lstStyle>
            <a:lvl1pPr marL="0" indent="0">
              <a:buNone/>
              <a:defRPr sz="1108">
                <a:solidFill>
                  <a:schemeClr val="accent1"/>
                </a:solidFill>
              </a:defRPr>
            </a:lvl1pPr>
          </a:lstStyle>
          <a:p>
            <a:r>
              <a:rPr lang="da-DK" dirty="0"/>
              <a:t>Klik på ikonet for at tilføje et billede</a:t>
            </a:r>
          </a:p>
        </p:txBody>
      </p:sp>
      <p:sp>
        <p:nvSpPr>
          <p:cNvPr id="18" name="Rektangel: afrundede hjørner 17">
            <a:extLst>
              <a:ext uri="{FF2B5EF4-FFF2-40B4-BE49-F238E27FC236}">
                <a16:creationId xmlns:a16="http://schemas.microsoft.com/office/drawing/2014/main" id="{FD24E7F8-C47C-4FCD-71C4-46D95AED2917}"/>
              </a:ext>
            </a:extLst>
          </p:cNvPr>
          <p:cNvSpPr/>
          <p:nvPr/>
        </p:nvSpPr>
        <p:spPr>
          <a:xfrm>
            <a:off x="880999" y="1818320"/>
            <a:ext cx="2520000" cy="4392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215" dirty="0">
              <a:solidFill>
                <a:schemeClr val="accent1"/>
              </a:solidFill>
            </a:endParaRPr>
          </a:p>
        </p:txBody>
      </p:sp>
      <p:sp>
        <p:nvSpPr>
          <p:cNvPr id="19" name="Pladsholder til tekst 6">
            <a:extLst>
              <a:ext uri="{FF2B5EF4-FFF2-40B4-BE49-F238E27FC236}">
                <a16:creationId xmlns:a16="http://schemas.microsoft.com/office/drawing/2014/main" id="{E43F60FC-3754-7B5B-05A4-006186A7F8D4}"/>
              </a:ext>
            </a:extLst>
          </p:cNvPr>
          <p:cNvSpPr>
            <a:spLocks noGrp="1"/>
          </p:cNvSpPr>
          <p:nvPr>
            <p:ph type="body" sz="quarter" idx="25" hasCustomPrompt="1"/>
          </p:nvPr>
        </p:nvSpPr>
        <p:spPr>
          <a:xfrm>
            <a:off x="1045113" y="4183815"/>
            <a:ext cx="2191110" cy="1859279"/>
          </a:xfrm>
        </p:spPr>
        <p:txBody>
          <a:bodyPr anchor="t">
            <a:normAutofit/>
          </a:bodyPr>
          <a:lstStyle>
            <a:lvl1pPr marL="0" indent="0" algn="just">
              <a:buNone/>
              <a:defRPr sz="1354">
                <a:solidFill>
                  <a:schemeClr val="accent1"/>
                </a:solidFill>
              </a:defRPr>
            </a:lvl1pPr>
          </a:lstStyle>
          <a:p>
            <a:pPr lvl="0"/>
            <a:r>
              <a:rPr lang="da-DK"/>
              <a:t>Klik for at indsætte tekst</a:t>
            </a:r>
          </a:p>
        </p:txBody>
      </p:sp>
      <p:sp>
        <p:nvSpPr>
          <p:cNvPr id="20" name="Pladsholder til tekst 8">
            <a:extLst>
              <a:ext uri="{FF2B5EF4-FFF2-40B4-BE49-F238E27FC236}">
                <a16:creationId xmlns:a16="http://schemas.microsoft.com/office/drawing/2014/main" id="{CEB75158-144D-470C-74EA-D7EE6E636107}"/>
              </a:ext>
            </a:extLst>
          </p:cNvPr>
          <p:cNvSpPr>
            <a:spLocks noGrp="1"/>
          </p:cNvSpPr>
          <p:nvPr>
            <p:ph type="body" sz="quarter" idx="26" hasCustomPrompt="1"/>
          </p:nvPr>
        </p:nvSpPr>
        <p:spPr>
          <a:xfrm>
            <a:off x="1045113" y="3688604"/>
            <a:ext cx="2191110" cy="391694"/>
          </a:xfrm>
        </p:spPr>
        <p:txBody>
          <a:bodyPr anchor="t">
            <a:normAutofit/>
          </a:bodyPr>
          <a:lstStyle>
            <a:lvl1pPr marL="0" indent="0" algn="ctr">
              <a:buNone/>
              <a:defRPr sz="1477" b="0">
                <a:solidFill>
                  <a:schemeClr val="accent1"/>
                </a:solidFill>
                <a:latin typeface="+mj-lt"/>
              </a:defRPr>
            </a:lvl1pPr>
          </a:lstStyle>
          <a:p>
            <a:pPr lvl="0"/>
            <a:r>
              <a:rPr lang="da-DK"/>
              <a:t>Klik for at indsætte titel</a:t>
            </a:r>
          </a:p>
        </p:txBody>
      </p:sp>
      <p:sp>
        <p:nvSpPr>
          <p:cNvPr id="21" name="Pladsholder til billede 28">
            <a:extLst>
              <a:ext uri="{FF2B5EF4-FFF2-40B4-BE49-F238E27FC236}">
                <a16:creationId xmlns:a16="http://schemas.microsoft.com/office/drawing/2014/main" id="{7E344E8F-D5FC-BF7C-C7CF-BA22860226E1}"/>
              </a:ext>
            </a:extLst>
          </p:cNvPr>
          <p:cNvSpPr>
            <a:spLocks noGrp="1"/>
          </p:cNvSpPr>
          <p:nvPr>
            <p:ph type="pic" sz="quarter" idx="27"/>
          </p:nvPr>
        </p:nvSpPr>
        <p:spPr>
          <a:xfrm>
            <a:off x="1045112" y="1984076"/>
            <a:ext cx="2190750" cy="1604710"/>
          </a:xfrm>
        </p:spPr>
        <p:txBody>
          <a:bodyPr>
            <a:normAutofit/>
          </a:bodyPr>
          <a:lstStyle>
            <a:lvl1pPr marL="0" indent="0">
              <a:buNone/>
              <a:defRPr sz="1108">
                <a:solidFill>
                  <a:schemeClr val="accent1"/>
                </a:solidFill>
              </a:defRPr>
            </a:lvl1pPr>
          </a:lstStyle>
          <a:p>
            <a:r>
              <a:rPr lang="da-DK" dirty="0"/>
              <a:t>Klik på ikonet for at tilføje et billede</a:t>
            </a:r>
          </a:p>
        </p:txBody>
      </p:sp>
    </p:spTree>
    <p:extLst>
      <p:ext uri="{BB962C8B-B14F-4D97-AF65-F5344CB8AC3E}">
        <p14:creationId xmlns:p14="http://schemas.microsoft.com/office/powerpoint/2010/main" val="2155934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om_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881B72-AD86-42AB-BC24-512B374B6D49}"/>
              </a:ext>
            </a:extLst>
          </p:cNvPr>
          <p:cNvSpPr>
            <a:spLocks noGrp="1"/>
          </p:cNvSpPr>
          <p:nvPr>
            <p:ph type="ctrTitle"/>
          </p:nvPr>
        </p:nvSpPr>
        <p:spPr>
          <a:xfrm>
            <a:off x="874713" y="368301"/>
            <a:ext cx="10442575" cy="1331916"/>
          </a:xfrm>
        </p:spPr>
        <p:txBody>
          <a:bodyPr anchor="b">
            <a:noAutofit/>
          </a:bodyPr>
          <a:lstStyle>
            <a:lvl1pPr algn="l">
              <a:defRPr sz="3600" cap="none" baseline="0">
                <a:solidFill>
                  <a:schemeClr val="tx1"/>
                </a:solidFill>
              </a:defRPr>
            </a:lvl1pPr>
          </a:lstStyle>
          <a:p>
            <a:r>
              <a:rPr lang="da-DK"/>
              <a:t>Klik for at redigere titeltypografien i masteren</a:t>
            </a:r>
          </a:p>
        </p:txBody>
      </p:sp>
      <p:pic>
        <p:nvPicPr>
          <p:cNvPr id="4" name="Billede 3">
            <a:extLst>
              <a:ext uri="{FF2B5EF4-FFF2-40B4-BE49-F238E27FC236}">
                <a16:creationId xmlns:a16="http://schemas.microsoft.com/office/drawing/2014/main" id="{DD997014-CBCC-7DBB-35CB-0A5FC325F1A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283154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agsorden_2">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A7F7E091-33A4-4B45-88D0-C68FBEA8A101}"/>
              </a:ext>
            </a:extLst>
          </p:cNvPr>
          <p:cNvSpPr/>
          <p:nvPr/>
        </p:nvSpPr>
        <p:spPr>
          <a:xfrm>
            <a:off x="0" y="2938468"/>
            <a:ext cx="12192000" cy="39195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7" name="Pladsholder til tekst 6">
            <a:extLst>
              <a:ext uri="{FF2B5EF4-FFF2-40B4-BE49-F238E27FC236}">
                <a16:creationId xmlns:a16="http://schemas.microsoft.com/office/drawing/2014/main" id="{AF03BC7C-1188-46B4-B97E-17B416B65273}"/>
              </a:ext>
            </a:extLst>
          </p:cNvPr>
          <p:cNvSpPr>
            <a:spLocks noGrp="1"/>
          </p:cNvSpPr>
          <p:nvPr>
            <p:ph type="body" sz="quarter" idx="10" hasCustomPrompt="1"/>
          </p:nvPr>
        </p:nvSpPr>
        <p:spPr>
          <a:xfrm>
            <a:off x="874715" y="4040666"/>
            <a:ext cx="2551947" cy="2160111"/>
          </a:xfrm>
        </p:spPr>
        <p:txBody>
          <a:bodyPr anchor="t">
            <a:normAutofit/>
          </a:bodyPr>
          <a:lstStyle>
            <a:lvl1pPr marL="0" indent="0">
              <a:buNone/>
              <a:defRPr sz="1723">
                <a:solidFill>
                  <a:schemeClr val="bg1"/>
                </a:solidFill>
              </a:defRPr>
            </a:lvl1pPr>
          </a:lstStyle>
          <a:p>
            <a:pPr lvl="0"/>
            <a:r>
              <a:rPr lang="da-DK"/>
              <a:t>Klik for at indsætte tekst</a:t>
            </a:r>
          </a:p>
        </p:txBody>
      </p:sp>
      <p:sp>
        <p:nvSpPr>
          <p:cNvPr id="9" name="Pladsholder til tekst 8">
            <a:extLst>
              <a:ext uri="{FF2B5EF4-FFF2-40B4-BE49-F238E27FC236}">
                <a16:creationId xmlns:a16="http://schemas.microsoft.com/office/drawing/2014/main" id="{0FDCE0E1-3682-4987-A2BD-BBCBA852E4B1}"/>
              </a:ext>
            </a:extLst>
          </p:cNvPr>
          <p:cNvSpPr>
            <a:spLocks noGrp="1"/>
          </p:cNvSpPr>
          <p:nvPr>
            <p:ph type="body" sz="quarter" idx="11" hasCustomPrompt="1"/>
          </p:nvPr>
        </p:nvSpPr>
        <p:spPr>
          <a:xfrm>
            <a:off x="878547" y="3300412"/>
            <a:ext cx="2548113" cy="650486"/>
          </a:xfrm>
        </p:spPr>
        <p:txBody>
          <a:bodyPr anchor="b">
            <a:normAutofit/>
          </a:bodyPr>
          <a:lstStyle>
            <a:lvl1pPr marL="0" indent="0">
              <a:buNone/>
              <a:defRPr sz="4431" b="1">
                <a:solidFill>
                  <a:schemeClr val="bg1"/>
                </a:solidFill>
                <a:latin typeface="+mj-lt"/>
              </a:defRPr>
            </a:lvl1pPr>
          </a:lstStyle>
          <a:p>
            <a:pPr lvl="0"/>
            <a:r>
              <a:rPr lang="da-DK"/>
              <a:t>1</a:t>
            </a:r>
          </a:p>
        </p:txBody>
      </p:sp>
      <p:sp>
        <p:nvSpPr>
          <p:cNvPr id="16" name="Pladsholder til tekst 6">
            <a:extLst>
              <a:ext uri="{FF2B5EF4-FFF2-40B4-BE49-F238E27FC236}">
                <a16:creationId xmlns:a16="http://schemas.microsoft.com/office/drawing/2014/main" id="{011A5073-3424-4B3D-9DE9-08198B47DAFC}"/>
              </a:ext>
            </a:extLst>
          </p:cNvPr>
          <p:cNvSpPr>
            <a:spLocks noGrp="1"/>
          </p:cNvSpPr>
          <p:nvPr>
            <p:ph type="body" sz="quarter" idx="13" hasCustomPrompt="1"/>
          </p:nvPr>
        </p:nvSpPr>
        <p:spPr>
          <a:xfrm>
            <a:off x="3508236" y="4040664"/>
            <a:ext cx="2551947" cy="2160111"/>
          </a:xfrm>
        </p:spPr>
        <p:txBody>
          <a:bodyPr anchor="t">
            <a:normAutofit/>
          </a:bodyPr>
          <a:lstStyle>
            <a:lvl1pPr marL="0" indent="0">
              <a:buNone/>
              <a:defRPr sz="1723">
                <a:solidFill>
                  <a:schemeClr val="bg1"/>
                </a:solidFill>
              </a:defRPr>
            </a:lvl1pPr>
          </a:lstStyle>
          <a:p>
            <a:pPr lvl="0"/>
            <a:r>
              <a:rPr lang="da-DK"/>
              <a:t>Klik for at indsætte tekst</a:t>
            </a:r>
          </a:p>
        </p:txBody>
      </p:sp>
      <p:sp>
        <p:nvSpPr>
          <p:cNvPr id="17" name="Pladsholder til tekst 8">
            <a:extLst>
              <a:ext uri="{FF2B5EF4-FFF2-40B4-BE49-F238E27FC236}">
                <a16:creationId xmlns:a16="http://schemas.microsoft.com/office/drawing/2014/main" id="{4E8CE8FD-281C-41D1-81EB-B435196BBB86}"/>
              </a:ext>
            </a:extLst>
          </p:cNvPr>
          <p:cNvSpPr>
            <a:spLocks noGrp="1"/>
          </p:cNvSpPr>
          <p:nvPr>
            <p:ph type="body" sz="quarter" idx="14" hasCustomPrompt="1"/>
          </p:nvPr>
        </p:nvSpPr>
        <p:spPr>
          <a:xfrm>
            <a:off x="3508235" y="3303962"/>
            <a:ext cx="2548113" cy="646936"/>
          </a:xfrm>
        </p:spPr>
        <p:txBody>
          <a:bodyPr anchor="b">
            <a:normAutofit/>
          </a:bodyPr>
          <a:lstStyle>
            <a:lvl1pPr marL="0" indent="0">
              <a:buNone/>
              <a:defRPr sz="4431" b="1">
                <a:solidFill>
                  <a:schemeClr val="bg1"/>
                </a:solidFill>
                <a:latin typeface="+mj-lt"/>
              </a:defRPr>
            </a:lvl1pPr>
          </a:lstStyle>
          <a:p>
            <a:pPr lvl="0"/>
            <a:r>
              <a:rPr lang="da-DK"/>
              <a:t>2</a:t>
            </a:r>
          </a:p>
        </p:txBody>
      </p:sp>
      <p:sp>
        <p:nvSpPr>
          <p:cNvPr id="22" name="Pladsholder til tekst 6">
            <a:extLst>
              <a:ext uri="{FF2B5EF4-FFF2-40B4-BE49-F238E27FC236}">
                <a16:creationId xmlns:a16="http://schemas.microsoft.com/office/drawing/2014/main" id="{C42D4292-AC39-4201-84E0-50AE8C43985B}"/>
              </a:ext>
            </a:extLst>
          </p:cNvPr>
          <p:cNvSpPr>
            <a:spLocks noGrp="1"/>
          </p:cNvSpPr>
          <p:nvPr>
            <p:ph type="body" sz="quarter" idx="15" hasCustomPrompt="1"/>
          </p:nvPr>
        </p:nvSpPr>
        <p:spPr>
          <a:xfrm>
            <a:off x="6141758" y="4040664"/>
            <a:ext cx="2551947" cy="2160111"/>
          </a:xfrm>
        </p:spPr>
        <p:txBody>
          <a:bodyPr anchor="t">
            <a:normAutofit/>
          </a:bodyPr>
          <a:lstStyle>
            <a:lvl1pPr marL="0" indent="0">
              <a:buNone/>
              <a:defRPr sz="1723">
                <a:solidFill>
                  <a:schemeClr val="bg1"/>
                </a:solidFill>
              </a:defRPr>
            </a:lvl1pPr>
          </a:lstStyle>
          <a:p>
            <a:pPr lvl="0"/>
            <a:r>
              <a:rPr lang="da-DK"/>
              <a:t>Klik for at indsætte tekst</a:t>
            </a:r>
          </a:p>
        </p:txBody>
      </p:sp>
      <p:sp>
        <p:nvSpPr>
          <p:cNvPr id="23" name="Pladsholder til tekst 8">
            <a:extLst>
              <a:ext uri="{FF2B5EF4-FFF2-40B4-BE49-F238E27FC236}">
                <a16:creationId xmlns:a16="http://schemas.microsoft.com/office/drawing/2014/main" id="{A94A857B-2E67-4378-A7A7-89062065371B}"/>
              </a:ext>
            </a:extLst>
          </p:cNvPr>
          <p:cNvSpPr>
            <a:spLocks noGrp="1"/>
          </p:cNvSpPr>
          <p:nvPr>
            <p:ph type="body" sz="quarter" idx="16" hasCustomPrompt="1"/>
          </p:nvPr>
        </p:nvSpPr>
        <p:spPr>
          <a:xfrm>
            <a:off x="8763073" y="3300412"/>
            <a:ext cx="2554215" cy="650486"/>
          </a:xfrm>
        </p:spPr>
        <p:txBody>
          <a:bodyPr anchor="b">
            <a:normAutofit/>
          </a:bodyPr>
          <a:lstStyle>
            <a:lvl1pPr marL="0" indent="0">
              <a:buNone/>
              <a:defRPr sz="4431" b="1">
                <a:solidFill>
                  <a:schemeClr val="bg1"/>
                </a:solidFill>
                <a:latin typeface="+mj-lt"/>
              </a:defRPr>
            </a:lvl1pPr>
          </a:lstStyle>
          <a:p>
            <a:pPr lvl="0"/>
            <a:r>
              <a:rPr lang="da-DK"/>
              <a:t>4</a:t>
            </a:r>
          </a:p>
        </p:txBody>
      </p:sp>
      <p:sp>
        <p:nvSpPr>
          <p:cNvPr id="24" name="Pladsholder til tekst 6">
            <a:extLst>
              <a:ext uri="{FF2B5EF4-FFF2-40B4-BE49-F238E27FC236}">
                <a16:creationId xmlns:a16="http://schemas.microsoft.com/office/drawing/2014/main" id="{5BCEA438-EBF8-4113-B771-84151F9145FA}"/>
              </a:ext>
            </a:extLst>
          </p:cNvPr>
          <p:cNvSpPr>
            <a:spLocks noGrp="1"/>
          </p:cNvSpPr>
          <p:nvPr>
            <p:ph type="body" sz="quarter" idx="17" hasCustomPrompt="1"/>
          </p:nvPr>
        </p:nvSpPr>
        <p:spPr>
          <a:xfrm>
            <a:off x="8765341" y="4040663"/>
            <a:ext cx="2551947" cy="2160000"/>
          </a:xfrm>
        </p:spPr>
        <p:txBody>
          <a:bodyPr anchor="t">
            <a:normAutofit/>
          </a:bodyPr>
          <a:lstStyle>
            <a:lvl1pPr marL="0" indent="0">
              <a:buNone/>
              <a:defRPr sz="1723">
                <a:solidFill>
                  <a:schemeClr val="bg1"/>
                </a:solidFill>
              </a:defRPr>
            </a:lvl1pPr>
          </a:lstStyle>
          <a:p>
            <a:pPr lvl="0"/>
            <a:r>
              <a:rPr lang="da-DK"/>
              <a:t>Klik for at indsætte tekst</a:t>
            </a:r>
          </a:p>
        </p:txBody>
      </p:sp>
      <p:sp>
        <p:nvSpPr>
          <p:cNvPr id="25" name="Pladsholder til tekst 8">
            <a:extLst>
              <a:ext uri="{FF2B5EF4-FFF2-40B4-BE49-F238E27FC236}">
                <a16:creationId xmlns:a16="http://schemas.microsoft.com/office/drawing/2014/main" id="{0CEE900D-EC69-417C-BED0-7050741E57B0}"/>
              </a:ext>
            </a:extLst>
          </p:cNvPr>
          <p:cNvSpPr>
            <a:spLocks noGrp="1"/>
          </p:cNvSpPr>
          <p:nvPr>
            <p:ph type="body" sz="quarter" idx="18" hasCustomPrompt="1"/>
          </p:nvPr>
        </p:nvSpPr>
        <p:spPr>
          <a:xfrm>
            <a:off x="6135654" y="3300412"/>
            <a:ext cx="2548113" cy="650486"/>
          </a:xfrm>
        </p:spPr>
        <p:txBody>
          <a:bodyPr anchor="b">
            <a:normAutofit/>
          </a:bodyPr>
          <a:lstStyle>
            <a:lvl1pPr marL="0" indent="0">
              <a:buNone/>
              <a:defRPr sz="4431" b="1">
                <a:solidFill>
                  <a:schemeClr val="bg1"/>
                </a:solidFill>
                <a:latin typeface="+mj-lt"/>
              </a:defRPr>
            </a:lvl1pPr>
          </a:lstStyle>
          <a:p>
            <a:pPr lvl="0"/>
            <a:r>
              <a:rPr lang="da-DK"/>
              <a:t>3</a:t>
            </a:r>
          </a:p>
        </p:txBody>
      </p:sp>
      <p:sp>
        <p:nvSpPr>
          <p:cNvPr id="19" name="Pladsholder til tekst 2">
            <a:extLst>
              <a:ext uri="{FF2B5EF4-FFF2-40B4-BE49-F238E27FC236}">
                <a16:creationId xmlns:a16="http://schemas.microsoft.com/office/drawing/2014/main" id="{971377BB-5D60-4259-9574-9D2DDB4E6672}"/>
              </a:ext>
            </a:extLst>
          </p:cNvPr>
          <p:cNvSpPr>
            <a:spLocks noGrp="1"/>
          </p:cNvSpPr>
          <p:nvPr>
            <p:ph type="body" sz="quarter" idx="26" hasCustomPrompt="1"/>
          </p:nvPr>
        </p:nvSpPr>
        <p:spPr>
          <a:xfrm rot="5400000">
            <a:off x="2011916" y="4724663"/>
            <a:ext cx="2916000" cy="36000"/>
          </a:xfrm>
          <a:solidFill>
            <a:schemeClr val="bg1"/>
          </a:solidFill>
          <a:ln w="28575">
            <a:noFill/>
          </a:ln>
        </p:spPr>
        <p:txBody>
          <a:bodyPr>
            <a:normAutofit/>
          </a:bodyPr>
          <a:lstStyle>
            <a:lvl1pPr marL="0" indent="0">
              <a:buNone/>
              <a:defRPr sz="1477">
                <a:solidFill>
                  <a:schemeClr val="accent2"/>
                </a:solidFill>
              </a:defRPr>
            </a:lvl1pPr>
          </a:lstStyle>
          <a:p>
            <a:pPr lvl="0"/>
            <a:r>
              <a:rPr lang="da-DK"/>
              <a:t>.</a:t>
            </a:r>
          </a:p>
        </p:txBody>
      </p:sp>
      <p:sp>
        <p:nvSpPr>
          <p:cNvPr id="21" name="Pladsholder til tekst 2">
            <a:extLst>
              <a:ext uri="{FF2B5EF4-FFF2-40B4-BE49-F238E27FC236}">
                <a16:creationId xmlns:a16="http://schemas.microsoft.com/office/drawing/2014/main" id="{56E39703-23DB-4790-BF4B-83D05648D448}"/>
              </a:ext>
            </a:extLst>
          </p:cNvPr>
          <p:cNvSpPr>
            <a:spLocks noGrp="1"/>
          </p:cNvSpPr>
          <p:nvPr>
            <p:ph type="body" sz="quarter" idx="27" hasCustomPrompt="1"/>
          </p:nvPr>
        </p:nvSpPr>
        <p:spPr>
          <a:xfrm rot="5400000">
            <a:off x="4645950" y="4724663"/>
            <a:ext cx="2916000" cy="36000"/>
          </a:xfrm>
          <a:solidFill>
            <a:schemeClr val="bg1"/>
          </a:solidFill>
          <a:ln w="28575">
            <a:noFill/>
          </a:ln>
        </p:spPr>
        <p:txBody>
          <a:bodyPr>
            <a:normAutofit/>
          </a:bodyPr>
          <a:lstStyle>
            <a:lvl1pPr marL="0" indent="0">
              <a:buNone/>
              <a:defRPr sz="1477">
                <a:solidFill>
                  <a:schemeClr val="accent2"/>
                </a:solidFill>
              </a:defRPr>
            </a:lvl1pPr>
          </a:lstStyle>
          <a:p>
            <a:pPr lvl="0"/>
            <a:r>
              <a:rPr lang="da-DK"/>
              <a:t>.</a:t>
            </a:r>
          </a:p>
        </p:txBody>
      </p:sp>
      <p:sp>
        <p:nvSpPr>
          <p:cNvPr id="26" name="Pladsholder til tekst 2">
            <a:extLst>
              <a:ext uri="{FF2B5EF4-FFF2-40B4-BE49-F238E27FC236}">
                <a16:creationId xmlns:a16="http://schemas.microsoft.com/office/drawing/2014/main" id="{B2098ED5-AD3B-4DD0-93D0-DD1F86DEC6D6}"/>
              </a:ext>
            </a:extLst>
          </p:cNvPr>
          <p:cNvSpPr>
            <a:spLocks noGrp="1"/>
          </p:cNvSpPr>
          <p:nvPr>
            <p:ph type="body" sz="quarter" idx="28" hasCustomPrompt="1"/>
          </p:nvPr>
        </p:nvSpPr>
        <p:spPr>
          <a:xfrm rot="5400000">
            <a:off x="7277052" y="4724663"/>
            <a:ext cx="2916000" cy="36000"/>
          </a:xfrm>
          <a:solidFill>
            <a:schemeClr val="bg1"/>
          </a:solidFill>
          <a:ln w="28575">
            <a:noFill/>
          </a:ln>
        </p:spPr>
        <p:txBody>
          <a:bodyPr>
            <a:normAutofit/>
          </a:bodyPr>
          <a:lstStyle>
            <a:lvl1pPr marL="0" indent="0">
              <a:buNone/>
              <a:defRPr sz="1477">
                <a:solidFill>
                  <a:schemeClr val="accent2"/>
                </a:solidFill>
              </a:defRPr>
            </a:lvl1pPr>
          </a:lstStyle>
          <a:p>
            <a:pPr lvl="0"/>
            <a:r>
              <a:rPr lang="da-DK"/>
              <a:t>.</a:t>
            </a:r>
          </a:p>
        </p:txBody>
      </p:sp>
      <p:pic>
        <p:nvPicPr>
          <p:cNvPr id="2" name="Billede 1">
            <a:extLst>
              <a:ext uri="{FF2B5EF4-FFF2-40B4-BE49-F238E27FC236}">
                <a16:creationId xmlns:a16="http://schemas.microsoft.com/office/drawing/2014/main" id="{A6419013-014F-296A-B0E9-E65ADD3FEB0E}"/>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3" name="Pladsholder til tekst 14">
            <a:extLst>
              <a:ext uri="{FF2B5EF4-FFF2-40B4-BE49-F238E27FC236}">
                <a16:creationId xmlns:a16="http://schemas.microsoft.com/office/drawing/2014/main" id="{722C92F8-1838-B9E2-EFAF-C64FBC653105}"/>
              </a:ext>
            </a:extLst>
          </p:cNvPr>
          <p:cNvSpPr>
            <a:spLocks noGrp="1"/>
          </p:cNvSpPr>
          <p:nvPr>
            <p:ph type="body" sz="quarter" idx="12" hasCustomPrompt="1"/>
          </p:nvPr>
        </p:nvSpPr>
        <p:spPr>
          <a:xfrm>
            <a:off x="874713" y="2024063"/>
            <a:ext cx="10442576" cy="914405"/>
          </a:xfrm>
        </p:spPr>
        <p:txBody>
          <a:bodyPr anchor="b">
            <a:noAutofit/>
          </a:bodyPr>
          <a:lstStyle>
            <a:lvl1pPr marL="0" indent="0">
              <a:buNone/>
              <a:defRPr sz="3600" b="0" cap="none" baseline="0">
                <a:solidFill>
                  <a:schemeClr val="tx1"/>
                </a:solidFill>
                <a:latin typeface="+mj-lt"/>
              </a:defRPr>
            </a:lvl1pPr>
          </a:lstStyle>
          <a:p>
            <a:pPr lvl="0"/>
            <a:r>
              <a:rPr lang="da-DK"/>
              <a:t>Klik for at indsætte titel</a:t>
            </a:r>
          </a:p>
        </p:txBody>
      </p:sp>
    </p:spTree>
    <p:extLst>
      <p:ext uri="{BB962C8B-B14F-4D97-AF65-F5344CB8AC3E}">
        <p14:creationId xmlns:p14="http://schemas.microsoft.com/office/powerpoint/2010/main" val="202110350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Tom_2">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pic>
        <p:nvPicPr>
          <p:cNvPr id="2" name="Billede 1">
            <a:extLst>
              <a:ext uri="{FF2B5EF4-FFF2-40B4-BE49-F238E27FC236}">
                <a16:creationId xmlns:a16="http://schemas.microsoft.com/office/drawing/2014/main" id="{3D2703BD-8CE8-0022-D626-DFF7F86D3605}"/>
              </a:ext>
            </a:extLst>
          </p:cNvPr>
          <p:cNvPicPr>
            <a:picLocks noChangeAspect="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1550637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Afslutning">
    <p:spTree>
      <p:nvGrpSpPr>
        <p:cNvPr id="1" name=""/>
        <p:cNvGrpSpPr/>
        <p:nvPr/>
      </p:nvGrpSpPr>
      <p:grpSpPr>
        <a:xfrm>
          <a:off x="0" y="0"/>
          <a:ext cx="0" cy="0"/>
          <a:chOff x="0" y="0"/>
          <a:chExt cx="0" cy="0"/>
        </a:xfrm>
      </p:grpSpPr>
      <p:pic>
        <p:nvPicPr>
          <p:cNvPr id="6" name="Billede 5" descr="Et billede, der indeholder metal&#10;&#10;Automatisk genereret beskrivelse">
            <a:extLst>
              <a:ext uri="{FF2B5EF4-FFF2-40B4-BE49-F238E27FC236}">
                <a16:creationId xmlns:a16="http://schemas.microsoft.com/office/drawing/2014/main" id="{8A26950E-99DB-7FF6-358A-ED55E03A22B1}"/>
              </a:ext>
            </a:extLst>
          </p:cNvPr>
          <p:cNvPicPr>
            <a:picLocks noChangeAspect="1"/>
          </p:cNvPicPr>
          <p:nvPr/>
        </p:nvPicPr>
        <p:blipFill rotWithShape="1">
          <a:blip r:embed="rId2">
            <a:alphaModFix amt="50000"/>
            <a:extLst>
              <a:ext uri="{BEBA8EAE-BF5A-486C-A8C5-ECC9F3942E4B}">
                <a14:imgProps xmlns:a14="http://schemas.microsoft.com/office/drawing/2010/main">
                  <a14:imgLayer r:embed="rId3">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7" name="Rektangel 6">
            <a:extLst>
              <a:ext uri="{FF2B5EF4-FFF2-40B4-BE49-F238E27FC236}">
                <a16:creationId xmlns:a16="http://schemas.microsoft.com/office/drawing/2014/main" id="{B54AB427-1368-0722-39D4-3A9E4C9D7EA9}"/>
              </a:ext>
            </a:extLst>
          </p:cNvPr>
          <p:cNvSpPr/>
          <p:nvPr/>
        </p:nvSpPr>
        <p:spPr>
          <a:xfrm>
            <a:off x="0" y="4457701"/>
            <a:ext cx="12192000" cy="2400300"/>
          </a:xfrm>
          <a:prstGeom prst="rect">
            <a:avLst/>
          </a:prstGeom>
          <a:solidFill>
            <a:schemeClr val="accent3">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5" name="Tekstfelt 4">
            <a:extLst>
              <a:ext uri="{FF2B5EF4-FFF2-40B4-BE49-F238E27FC236}">
                <a16:creationId xmlns:a16="http://schemas.microsoft.com/office/drawing/2014/main" id="{994C3425-4AA0-4DE6-9547-2B90C87970C2}"/>
              </a:ext>
            </a:extLst>
          </p:cNvPr>
          <p:cNvSpPr txBox="1"/>
          <p:nvPr/>
        </p:nvSpPr>
        <p:spPr>
          <a:xfrm>
            <a:off x="874714" y="4940300"/>
            <a:ext cx="10442574" cy="1260475"/>
          </a:xfrm>
          <a:prstGeom prst="rect">
            <a:avLst/>
          </a:prstGeom>
          <a:noFill/>
        </p:spPr>
        <p:txBody>
          <a:bodyPr wrap="square" lIns="0" tIns="0" rIns="36000" bIns="0" rtlCol="0">
            <a:noAutofit/>
          </a:bodyPr>
          <a:lstStyle/>
          <a:p>
            <a:pPr lvl="0" algn="just">
              <a:lnSpc>
                <a:spcPct val="100000"/>
              </a:lnSpc>
              <a:spcBef>
                <a:spcPts val="0"/>
              </a:spcBef>
            </a:pPr>
            <a:r>
              <a:rPr lang="da-DK" sz="1477" dirty="0">
                <a:solidFill>
                  <a:schemeClr val="bg2"/>
                </a:solidFill>
              </a:rPr>
              <a:t>OM PLUSS</a:t>
            </a:r>
          </a:p>
          <a:p>
            <a:pPr lvl="0" algn="just">
              <a:lnSpc>
                <a:spcPct val="100000"/>
              </a:lnSpc>
              <a:spcBef>
                <a:spcPts val="0"/>
              </a:spcBef>
            </a:pPr>
            <a:r>
              <a:rPr lang="da-DK" sz="1477" dirty="0">
                <a:solidFill>
                  <a:schemeClr val="bg2"/>
                </a:solidFill>
              </a:rPr>
              <a:t>Siden 2001 har vi bistået virksomheder, organisationer og samfundsinstitutioner i at udvikle og realisere deres potentialer. Det sker via udvikling af governance, strategi, ledelse og organisation, samt ved at skabe overblik, beslutningsgrundlag og læring gennem strategiske analyser og evalueringer. I vores adfærd og tænkning styres vi af tre værdier: Værdiskabelse, fairness og troværdighed. Konsulenterne arbejder over hele landet ud fra vores kontorer i Aarhus og København.</a:t>
            </a:r>
          </a:p>
        </p:txBody>
      </p:sp>
      <p:pic>
        <p:nvPicPr>
          <p:cNvPr id="3" name="Billede 2">
            <a:extLst>
              <a:ext uri="{FF2B5EF4-FFF2-40B4-BE49-F238E27FC236}">
                <a16:creationId xmlns:a16="http://schemas.microsoft.com/office/drawing/2014/main" id="{5A6C4578-BC19-705D-71E1-C478E26CDBFA}"/>
              </a:ext>
            </a:extLst>
          </p:cNvPr>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11133667" y="6408895"/>
            <a:ext cx="831321" cy="260193"/>
          </a:xfrm>
          <a:prstGeom prst="rect">
            <a:avLst/>
          </a:prstGeom>
        </p:spPr>
      </p:pic>
    </p:spTree>
    <p:extLst>
      <p:ext uri="{BB962C8B-B14F-4D97-AF65-F5344CB8AC3E}">
        <p14:creationId xmlns:p14="http://schemas.microsoft.com/office/powerpoint/2010/main" val="85246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eaker_1">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0F8CD1B7-9750-4A8E-8E23-AAA0AD19E48D}"/>
              </a:ext>
            </a:extLst>
          </p:cNvPr>
          <p:cNvSpPr/>
          <p:nvPr/>
        </p:nvSpPr>
        <p:spPr>
          <a:xfrm>
            <a:off x="2536167" y="2518915"/>
            <a:ext cx="9655834" cy="4339087"/>
          </a:xfrm>
          <a:prstGeom prst="rect">
            <a:avLst/>
          </a:prstGeom>
          <a:solidFill>
            <a:schemeClr val="tx2">
              <a:lumMod val="75000"/>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9" name="Rektangel 8">
            <a:extLst>
              <a:ext uri="{FF2B5EF4-FFF2-40B4-BE49-F238E27FC236}">
                <a16:creationId xmlns:a16="http://schemas.microsoft.com/office/drawing/2014/main" id="{8C31002E-BFB9-4DE5-B9FB-06027D14B26B}"/>
              </a:ext>
            </a:extLst>
          </p:cNvPr>
          <p:cNvSpPr/>
          <p:nvPr/>
        </p:nvSpPr>
        <p:spPr>
          <a:xfrm>
            <a:off x="1" y="2"/>
            <a:ext cx="4416725" cy="3269411"/>
          </a:xfrm>
          <a:prstGeom prst="rect">
            <a:avLst/>
          </a:prstGeom>
          <a:gradFill flip="none" rotWithShape="1">
            <a:gsLst>
              <a:gs pos="0">
                <a:schemeClr val="accent1">
                  <a:alpha val="20000"/>
                </a:schemeClr>
              </a:gs>
              <a:gs pos="100000">
                <a:srgbClr val="093553">
                  <a:alpha val="80000"/>
                </a:srgbClr>
              </a:gs>
              <a:gs pos="64000">
                <a:schemeClr val="accent1">
                  <a:alpha val="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2" name="Titel 1">
            <a:extLst>
              <a:ext uri="{FF2B5EF4-FFF2-40B4-BE49-F238E27FC236}">
                <a16:creationId xmlns:a16="http://schemas.microsoft.com/office/drawing/2014/main" id="{59881B72-AD86-42AB-BC24-512B374B6D49}"/>
              </a:ext>
            </a:extLst>
          </p:cNvPr>
          <p:cNvSpPr>
            <a:spLocks noGrp="1"/>
          </p:cNvSpPr>
          <p:nvPr>
            <p:ph type="ctrTitle" hasCustomPrompt="1"/>
          </p:nvPr>
        </p:nvSpPr>
        <p:spPr>
          <a:xfrm>
            <a:off x="4416724" y="3682191"/>
            <a:ext cx="6900564" cy="646175"/>
          </a:xfrm>
        </p:spPr>
        <p:txBody>
          <a:bodyPr anchor="b">
            <a:normAutofit/>
          </a:bodyPr>
          <a:lstStyle>
            <a:lvl1pPr algn="l">
              <a:defRPr sz="3939">
                <a:solidFill>
                  <a:schemeClr val="bg1"/>
                </a:solidFill>
              </a:defRPr>
            </a:lvl1pPr>
          </a:lstStyle>
          <a:p>
            <a:r>
              <a:rPr lang="da-DK"/>
              <a:t>Klik for indsætte titel</a:t>
            </a:r>
          </a:p>
        </p:txBody>
      </p:sp>
      <p:sp>
        <p:nvSpPr>
          <p:cNvPr id="3" name="Undertitel 2">
            <a:extLst>
              <a:ext uri="{FF2B5EF4-FFF2-40B4-BE49-F238E27FC236}">
                <a16:creationId xmlns:a16="http://schemas.microsoft.com/office/drawing/2014/main" id="{043BED0F-45FD-42BF-AF52-B3A7A7BEDA79}"/>
              </a:ext>
            </a:extLst>
          </p:cNvPr>
          <p:cNvSpPr>
            <a:spLocks noGrp="1"/>
          </p:cNvSpPr>
          <p:nvPr>
            <p:ph type="subTitle" idx="1" hasCustomPrompt="1"/>
          </p:nvPr>
        </p:nvSpPr>
        <p:spPr>
          <a:xfrm>
            <a:off x="4416724" y="4373174"/>
            <a:ext cx="6900564" cy="1165368"/>
          </a:xfrm>
        </p:spPr>
        <p:txBody>
          <a:bodyPr>
            <a:normAutofit/>
          </a:bodyPr>
          <a:lstStyle>
            <a:lvl1pPr marL="0" indent="0" algn="l">
              <a:buNone/>
              <a:defRPr sz="2462">
                <a:solidFill>
                  <a:schemeClr val="bg1"/>
                </a:solidFill>
              </a:defRPr>
            </a:lvl1pPr>
            <a:lvl2pPr marL="562722" indent="0" algn="ctr">
              <a:buNone/>
              <a:defRPr sz="2462"/>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Klik for at indsætte tekst</a:t>
            </a:r>
          </a:p>
        </p:txBody>
      </p:sp>
      <p:pic>
        <p:nvPicPr>
          <p:cNvPr id="4" name="Billede 3">
            <a:extLst>
              <a:ext uri="{FF2B5EF4-FFF2-40B4-BE49-F238E27FC236}">
                <a16:creationId xmlns:a16="http://schemas.microsoft.com/office/drawing/2014/main" id="{2B288D07-240E-CD4F-A006-17C72DE8E845}"/>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147763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reaker_2">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D95B53D-9EA1-41CC-BFAC-C4B29246C8A2}"/>
              </a:ext>
            </a:extLst>
          </p:cNvPr>
          <p:cNvSpPr/>
          <p:nvPr/>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2" name="Titel 1">
            <a:extLst>
              <a:ext uri="{FF2B5EF4-FFF2-40B4-BE49-F238E27FC236}">
                <a16:creationId xmlns:a16="http://schemas.microsoft.com/office/drawing/2014/main" id="{59881B72-AD86-42AB-BC24-512B374B6D49}"/>
              </a:ext>
            </a:extLst>
          </p:cNvPr>
          <p:cNvSpPr>
            <a:spLocks noGrp="1"/>
          </p:cNvSpPr>
          <p:nvPr>
            <p:ph type="ctrTitle"/>
          </p:nvPr>
        </p:nvSpPr>
        <p:spPr>
          <a:xfrm>
            <a:off x="2628256" y="657227"/>
            <a:ext cx="6935488" cy="1042989"/>
          </a:xfrm>
        </p:spPr>
        <p:txBody>
          <a:bodyPr anchor="b">
            <a:noAutofit/>
          </a:bodyPr>
          <a:lstStyle>
            <a:lvl1pPr algn="l">
              <a:defRPr sz="3600" cap="none" baseline="0">
                <a:solidFill>
                  <a:schemeClr val="bg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043BED0F-45FD-42BF-AF52-B3A7A7BEDA79}"/>
              </a:ext>
            </a:extLst>
          </p:cNvPr>
          <p:cNvSpPr>
            <a:spLocks noGrp="1"/>
          </p:cNvSpPr>
          <p:nvPr>
            <p:ph type="subTitle" idx="1" hasCustomPrompt="1"/>
          </p:nvPr>
        </p:nvSpPr>
        <p:spPr>
          <a:xfrm>
            <a:off x="2628256" y="2024063"/>
            <a:ext cx="6935488" cy="4176712"/>
          </a:xfrm>
        </p:spPr>
        <p:txBody>
          <a:bodyPr>
            <a:normAutofit/>
          </a:bodyPr>
          <a:lstStyle>
            <a:lvl1pPr marL="342900" indent="-342900" algn="l">
              <a:buFont typeface="Arial" panose="020B0604020202020204" pitchFamily="34" charset="0"/>
              <a:buChar char="•"/>
              <a:defRPr sz="2000">
                <a:solidFill>
                  <a:schemeClr val="bg1"/>
                </a:solidFill>
              </a:defRPr>
            </a:lvl1pPr>
            <a:lvl2pPr marL="905622" indent="-342900" algn="l">
              <a:buFont typeface="Arial" panose="020B0604020202020204" pitchFamily="34" charset="0"/>
              <a:buChar char="•"/>
              <a:defRPr sz="1800">
                <a:solidFill>
                  <a:schemeClr val="bg1"/>
                </a:solidFill>
              </a:defRPr>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Klik for at indsætte tekst</a:t>
            </a:r>
          </a:p>
          <a:p>
            <a:pPr lvl="1"/>
            <a:r>
              <a:rPr lang="da-DK"/>
              <a:t>Klik for at indsætte tekst</a:t>
            </a:r>
          </a:p>
        </p:txBody>
      </p:sp>
      <p:pic>
        <p:nvPicPr>
          <p:cNvPr id="4" name="Billede 3">
            <a:extLst>
              <a:ext uri="{FF2B5EF4-FFF2-40B4-BE49-F238E27FC236}">
                <a16:creationId xmlns:a16="http://schemas.microsoft.com/office/drawing/2014/main" id="{DD997014-CBCC-7DBB-35CB-0A5FC325F1A9}"/>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388649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reaker_3">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D95B53D-9EA1-41CC-BFAC-C4B29246C8A2}"/>
              </a:ext>
            </a:extLst>
          </p:cNvPr>
          <p:cNvSpPr/>
          <p:nvPr/>
        </p:nvSpPr>
        <p:spPr>
          <a:xfrm>
            <a:off x="0" y="1"/>
            <a:ext cx="12192000"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2" name="Titel 1">
            <a:extLst>
              <a:ext uri="{FF2B5EF4-FFF2-40B4-BE49-F238E27FC236}">
                <a16:creationId xmlns:a16="http://schemas.microsoft.com/office/drawing/2014/main" id="{59881B72-AD86-42AB-BC24-512B374B6D49}"/>
              </a:ext>
            </a:extLst>
          </p:cNvPr>
          <p:cNvSpPr>
            <a:spLocks noGrp="1"/>
          </p:cNvSpPr>
          <p:nvPr>
            <p:ph type="ctrTitle"/>
          </p:nvPr>
        </p:nvSpPr>
        <p:spPr>
          <a:xfrm>
            <a:off x="2628256" y="657227"/>
            <a:ext cx="6935488" cy="1042989"/>
          </a:xfrm>
        </p:spPr>
        <p:txBody>
          <a:bodyPr anchor="b">
            <a:noAutofit/>
          </a:bodyPr>
          <a:lstStyle>
            <a:lvl1pPr algn="l">
              <a:defRPr sz="3600" cap="none" baseline="0">
                <a:solidFill>
                  <a:schemeClr val="bg1"/>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043BED0F-45FD-42BF-AF52-B3A7A7BEDA79}"/>
              </a:ext>
            </a:extLst>
          </p:cNvPr>
          <p:cNvSpPr>
            <a:spLocks noGrp="1"/>
          </p:cNvSpPr>
          <p:nvPr>
            <p:ph type="subTitle" idx="1" hasCustomPrompt="1"/>
          </p:nvPr>
        </p:nvSpPr>
        <p:spPr>
          <a:xfrm>
            <a:off x="2628256" y="2024063"/>
            <a:ext cx="6935488" cy="4176712"/>
          </a:xfrm>
        </p:spPr>
        <p:txBody>
          <a:bodyPr>
            <a:normAutofit/>
          </a:bodyPr>
          <a:lstStyle>
            <a:lvl1pPr marL="342900" indent="-342900" algn="l">
              <a:buFont typeface="Arial" panose="020B0604020202020204" pitchFamily="34" charset="0"/>
              <a:buChar char="•"/>
              <a:defRPr sz="2000">
                <a:solidFill>
                  <a:schemeClr val="bg1"/>
                </a:solidFill>
              </a:defRPr>
            </a:lvl1pPr>
            <a:lvl2pPr marL="905622" indent="-342900" algn="l">
              <a:buFont typeface="Arial" panose="020B0604020202020204" pitchFamily="34" charset="0"/>
              <a:buChar char="•"/>
              <a:defRPr sz="1800">
                <a:solidFill>
                  <a:schemeClr val="bg1"/>
                </a:solidFill>
              </a:defRPr>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Klik for at indsætte tekst</a:t>
            </a:r>
          </a:p>
          <a:p>
            <a:pPr lvl="1"/>
            <a:r>
              <a:rPr lang="da-DK" sz="1800"/>
              <a:t>Klik for at indsætte tekst</a:t>
            </a:r>
            <a:endParaRPr lang="da-DK"/>
          </a:p>
        </p:txBody>
      </p:sp>
    </p:spTree>
    <p:extLst>
      <p:ext uri="{BB962C8B-B14F-4D97-AF65-F5344CB8AC3E}">
        <p14:creationId xmlns:p14="http://schemas.microsoft.com/office/powerpoint/2010/main" val="1614067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reaker_4">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6D95B53D-9EA1-41CC-BFAC-C4B29246C8A2}"/>
              </a:ext>
            </a:extLst>
          </p:cNvPr>
          <p:cNvSpPr/>
          <p:nvPr/>
        </p:nvSpPr>
        <p:spPr>
          <a:xfrm>
            <a:off x="0" y="1"/>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12542" tIns="56271" rIns="112542" bIns="56271" numCol="1" spcCol="0" rtlCol="0" fromWordArt="0" anchor="ctr" anchorCtr="0" forceAA="0" compatLnSpc="1">
            <a:prstTxWarp prst="textNoShape">
              <a:avLst/>
            </a:prstTxWarp>
            <a:noAutofit/>
          </a:bodyPr>
          <a:lstStyle/>
          <a:p>
            <a:endParaRPr lang="da-DK" sz="2215" dirty="0"/>
          </a:p>
        </p:txBody>
      </p:sp>
      <p:sp>
        <p:nvSpPr>
          <p:cNvPr id="2" name="Titel 1">
            <a:extLst>
              <a:ext uri="{FF2B5EF4-FFF2-40B4-BE49-F238E27FC236}">
                <a16:creationId xmlns:a16="http://schemas.microsoft.com/office/drawing/2014/main" id="{59881B72-AD86-42AB-BC24-512B374B6D49}"/>
              </a:ext>
            </a:extLst>
          </p:cNvPr>
          <p:cNvSpPr>
            <a:spLocks noGrp="1"/>
          </p:cNvSpPr>
          <p:nvPr>
            <p:ph type="ctrTitle"/>
          </p:nvPr>
        </p:nvSpPr>
        <p:spPr>
          <a:xfrm>
            <a:off x="2628256" y="657227"/>
            <a:ext cx="6935488" cy="1042989"/>
          </a:xfrm>
        </p:spPr>
        <p:txBody>
          <a:bodyPr anchor="b">
            <a:noAutofit/>
          </a:bodyPr>
          <a:lstStyle>
            <a:lvl1pPr algn="l">
              <a:defRPr sz="3600" cap="none" baseline="0">
                <a:solidFill>
                  <a:schemeClr val="tx1">
                    <a:lumMod val="65000"/>
                    <a:lumOff val="35000"/>
                  </a:schemeClr>
                </a:solidFill>
              </a:defRPr>
            </a:lvl1pPr>
          </a:lstStyle>
          <a:p>
            <a:r>
              <a:rPr lang="da-DK"/>
              <a:t>Klik for at redigere titeltypografien i masteren</a:t>
            </a:r>
          </a:p>
        </p:txBody>
      </p:sp>
      <p:sp>
        <p:nvSpPr>
          <p:cNvPr id="3" name="Undertitel 2">
            <a:extLst>
              <a:ext uri="{FF2B5EF4-FFF2-40B4-BE49-F238E27FC236}">
                <a16:creationId xmlns:a16="http://schemas.microsoft.com/office/drawing/2014/main" id="{043BED0F-45FD-42BF-AF52-B3A7A7BEDA79}"/>
              </a:ext>
            </a:extLst>
          </p:cNvPr>
          <p:cNvSpPr>
            <a:spLocks noGrp="1"/>
          </p:cNvSpPr>
          <p:nvPr>
            <p:ph type="subTitle" idx="1" hasCustomPrompt="1"/>
          </p:nvPr>
        </p:nvSpPr>
        <p:spPr>
          <a:xfrm>
            <a:off x="2628256" y="2024063"/>
            <a:ext cx="6935488" cy="4176712"/>
          </a:xfrm>
        </p:spPr>
        <p:txBody>
          <a:bodyPr>
            <a:normAutofit/>
          </a:bodyPr>
          <a:lstStyle>
            <a:lvl1pPr marL="342900" indent="-342900" algn="l">
              <a:buFont typeface="Arial" panose="020B0604020202020204" pitchFamily="34" charset="0"/>
              <a:buChar char="•"/>
              <a:defRPr sz="2000">
                <a:solidFill>
                  <a:schemeClr val="tx1">
                    <a:lumMod val="65000"/>
                    <a:lumOff val="35000"/>
                  </a:schemeClr>
                </a:solidFill>
              </a:defRPr>
            </a:lvl1pPr>
            <a:lvl2pPr marL="905622" indent="-342900" algn="l">
              <a:buFont typeface="Arial" panose="020B0604020202020204" pitchFamily="34" charset="0"/>
              <a:buChar char="•"/>
              <a:defRPr sz="1800">
                <a:solidFill>
                  <a:schemeClr val="tx1">
                    <a:lumMod val="65000"/>
                    <a:lumOff val="35000"/>
                  </a:schemeClr>
                </a:solidFill>
              </a:defRPr>
            </a:lvl2pPr>
            <a:lvl3pPr marL="1125444" indent="0" algn="ctr">
              <a:buNone/>
              <a:defRPr sz="2215"/>
            </a:lvl3pPr>
            <a:lvl4pPr marL="1688165" indent="0" algn="ctr">
              <a:buNone/>
              <a:defRPr sz="1969"/>
            </a:lvl4pPr>
            <a:lvl5pPr marL="2250887" indent="0" algn="ctr">
              <a:buNone/>
              <a:defRPr sz="1969"/>
            </a:lvl5pPr>
            <a:lvl6pPr marL="2813609" indent="0" algn="ctr">
              <a:buNone/>
              <a:defRPr sz="1969"/>
            </a:lvl6pPr>
            <a:lvl7pPr marL="3376331" indent="0" algn="ctr">
              <a:buNone/>
              <a:defRPr sz="1969"/>
            </a:lvl7pPr>
            <a:lvl8pPr marL="3939052" indent="0" algn="ctr">
              <a:buNone/>
              <a:defRPr sz="1969"/>
            </a:lvl8pPr>
            <a:lvl9pPr marL="4501774" indent="0" algn="ctr">
              <a:buNone/>
              <a:defRPr sz="1969"/>
            </a:lvl9pPr>
          </a:lstStyle>
          <a:p>
            <a:r>
              <a:rPr lang="da-DK"/>
              <a:t>Klik for at indsætte tekst</a:t>
            </a:r>
          </a:p>
          <a:p>
            <a:pPr lvl="1"/>
            <a:r>
              <a:rPr lang="da-DK" sz="1800"/>
              <a:t>Klik for at indsætte tekst</a:t>
            </a:r>
            <a:endParaRPr lang="da-DK"/>
          </a:p>
        </p:txBody>
      </p:sp>
      <p:pic>
        <p:nvPicPr>
          <p:cNvPr id="4" name="Billede 3">
            <a:extLst>
              <a:ext uri="{FF2B5EF4-FFF2-40B4-BE49-F238E27FC236}">
                <a16:creationId xmlns:a16="http://schemas.microsoft.com/office/drawing/2014/main" id="{DD997014-CBCC-7DBB-35CB-0A5FC325F1A9}"/>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Tree>
    <p:extLst>
      <p:ext uri="{BB962C8B-B14F-4D97-AF65-F5344CB8AC3E}">
        <p14:creationId xmlns:p14="http://schemas.microsoft.com/office/powerpoint/2010/main" val="172747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ndhold_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6577A72-6DA7-5874-DB66-4577EC2303B2}"/>
              </a:ext>
            </a:extLst>
          </p:cNvPr>
          <p:cNvSpPr/>
          <p:nvPr/>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 name="Billede 2">
            <a:extLst>
              <a:ext uri="{FF2B5EF4-FFF2-40B4-BE49-F238E27FC236}">
                <a16:creationId xmlns:a16="http://schemas.microsoft.com/office/drawing/2014/main" id="{686E0873-0535-42DA-5F17-16B532903453}"/>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133666" y="6408895"/>
            <a:ext cx="831321" cy="260193"/>
          </a:xfrm>
          <a:prstGeom prst="rect">
            <a:avLst/>
          </a:prstGeom>
        </p:spPr>
      </p:pic>
      <p:sp>
        <p:nvSpPr>
          <p:cNvPr id="4" name="Titel 1">
            <a:extLst>
              <a:ext uri="{FF2B5EF4-FFF2-40B4-BE49-F238E27FC236}">
                <a16:creationId xmlns:a16="http://schemas.microsoft.com/office/drawing/2014/main" id="{71A8F039-DDEB-C668-CC3A-7F38A4741F7E}"/>
              </a:ext>
            </a:extLst>
          </p:cNvPr>
          <p:cNvSpPr>
            <a:spLocks noGrp="1"/>
          </p:cNvSpPr>
          <p:nvPr>
            <p:ph type="title"/>
          </p:nvPr>
        </p:nvSpPr>
        <p:spPr>
          <a:xfrm>
            <a:off x="881331" y="368300"/>
            <a:ext cx="4449794" cy="1322388"/>
          </a:xfrm>
        </p:spPr>
        <p:txBody>
          <a:bodyPr>
            <a:normAutofit/>
          </a:bodyPr>
          <a:lstStyle>
            <a:lvl1pPr>
              <a:defRPr sz="2954">
                <a:solidFill>
                  <a:schemeClr val="bg1"/>
                </a:solidFill>
              </a:defRPr>
            </a:lvl1pPr>
          </a:lstStyle>
          <a:p>
            <a:r>
              <a:rPr lang="da-DK"/>
              <a:t>Klik for at redigere titeltypografien i masteren</a:t>
            </a:r>
          </a:p>
        </p:txBody>
      </p:sp>
      <p:sp>
        <p:nvSpPr>
          <p:cNvPr id="6" name="Pladsholder til indhold 2">
            <a:extLst>
              <a:ext uri="{FF2B5EF4-FFF2-40B4-BE49-F238E27FC236}">
                <a16:creationId xmlns:a16="http://schemas.microsoft.com/office/drawing/2014/main" id="{EC7BB3B4-70CA-97B1-057A-1D3090458533}"/>
              </a:ext>
            </a:extLst>
          </p:cNvPr>
          <p:cNvSpPr>
            <a:spLocks noGrp="1"/>
          </p:cNvSpPr>
          <p:nvPr>
            <p:ph idx="1"/>
          </p:nvPr>
        </p:nvSpPr>
        <p:spPr>
          <a:xfrm>
            <a:off x="876001" y="1825626"/>
            <a:ext cx="4455125" cy="4375150"/>
          </a:xfrm>
        </p:spPr>
        <p:txBody>
          <a:bodyPr>
            <a:normAutofit/>
          </a:bodyPr>
          <a:lstStyle>
            <a:lvl1pPr marL="285750" indent="-285750">
              <a:lnSpc>
                <a:spcPct val="100000"/>
              </a:lnSpc>
              <a:spcBef>
                <a:spcPts val="738"/>
              </a:spcBef>
              <a:buFont typeface="Arial" panose="020B0604020202020204" pitchFamily="34" charset="0"/>
              <a:buChar char="•"/>
              <a:defRPr sz="2000">
                <a:solidFill>
                  <a:schemeClr val="bg1"/>
                </a:solidFill>
              </a:defRPr>
            </a:lvl1pPr>
            <a:lvl2pPr>
              <a:defRPr sz="1800">
                <a:solidFill>
                  <a:schemeClr val="bg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a:t>Klik for at redigere teksttypografierne i masteren</a:t>
            </a:r>
          </a:p>
          <a:p>
            <a:pPr lvl="1"/>
            <a:r>
              <a:rPr lang="da-DK"/>
              <a:t>Andet niveau</a:t>
            </a:r>
          </a:p>
        </p:txBody>
      </p:sp>
      <p:sp>
        <p:nvSpPr>
          <p:cNvPr id="7" name="Pladsholder til billede 4">
            <a:extLst>
              <a:ext uri="{FF2B5EF4-FFF2-40B4-BE49-F238E27FC236}">
                <a16:creationId xmlns:a16="http://schemas.microsoft.com/office/drawing/2014/main" id="{2DEED4EA-A35D-ECCD-3177-6F8B4C32982D}"/>
              </a:ext>
            </a:extLst>
          </p:cNvPr>
          <p:cNvSpPr>
            <a:spLocks noGrp="1"/>
          </p:cNvSpPr>
          <p:nvPr>
            <p:ph type="pic" sz="quarter" idx="10" hasCustomPrompt="1"/>
          </p:nvPr>
        </p:nvSpPr>
        <p:spPr>
          <a:xfrm>
            <a:off x="6096000" y="0"/>
            <a:ext cx="6096000" cy="6858000"/>
          </a:xfrm>
        </p:spPr>
        <p:txBody>
          <a:bodyPr>
            <a:normAutofit/>
          </a:bodyPr>
          <a:lstStyle>
            <a:lvl1pPr marL="0" indent="0">
              <a:buNone/>
              <a:defRPr sz="1477" i="1"/>
            </a:lvl1pPr>
          </a:lstStyle>
          <a:p>
            <a:r>
              <a:rPr lang="da-DK" dirty="0"/>
              <a:t>Indsæt eget billede</a:t>
            </a:r>
          </a:p>
        </p:txBody>
      </p:sp>
    </p:spTree>
    <p:extLst>
      <p:ext uri="{BB962C8B-B14F-4D97-AF65-F5344CB8AC3E}">
        <p14:creationId xmlns:p14="http://schemas.microsoft.com/office/powerpoint/2010/main" val="260915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8BEC229-C718-401E-9E3A-5E0E92F03CC8}"/>
              </a:ext>
            </a:extLst>
          </p:cNvPr>
          <p:cNvSpPr>
            <a:spLocks noGrp="1"/>
          </p:cNvSpPr>
          <p:nvPr>
            <p:ph type="title"/>
          </p:nvPr>
        </p:nvSpPr>
        <p:spPr>
          <a:xfrm>
            <a:off x="881330" y="657225"/>
            <a:ext cx="10440000" cy="1033463"/>
          </a:xfrm>
          <a:prstGeom prst="rect">
            <a:avLst/>
          </a:prstGeom>
        </p:spPr>
        <p:txBody>
          <a:bodyPr vert="horz" lIns="91440" tIns="45720" rIns="91440" bIns="45720" rtlCol="0" anchor="b">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69C6DBB-7C81-4563-9652-9990932738D1}"/>
              </a:ext>
            </a:extLst>
          </p:cNvPr>
          <p:cNvSpPr>
            <a:spLocks noGrp="1"/>
          </p:cNvSpPr>
          <p:nvPr>
            <p:ph type="body" idx="1"/>
          </p:nvPr>
        </p:nvSpPr>
        <p:spPr>
          <a:xfrm>
            <a:off x="874713" y="1825625"/>
            <a:ext cx="10440000" cy="437515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a:extLst>
              <a:ext uri="{FF2B5EF4-FFF2-40B4-BE49-F238E27FC236}">
                <a16:creationId xmlns:a16="http://schemas.microsoft.com/office/drawing/2014/main" id="{F891BECF-D9DF-4ECC-8514-06FBB81B83E5}"/>
              </a:ext>
            </a:extLst>
          </p:cNvPr>
          <p:cNvSpPr>
            <a:spLocks noGrp="1"/>
          </p:cNvSpPr>
          <p:nvPr>
            <p:ph type="dt" sz="half" idx="2"/>
          </p:nvPr>
        </p:nvSpPr>
        <p:spPr>
          <a:xfrm>
            <a:off x="8974879" y="6399451"/>
            <a:ext cx="2096234" cy="260110"/>
          </a:xfrm>
          <a:prstGeom prst="rect">
            <a:avLst/>
          </a:prstGeom>
        </p:spPr>
        <p:txBody>
          <a:bodyPr vert="horz" lIns="91440" tIns="45720" rIns="91440" bIns="45720" rtlCol="0" anchor="b"/>
          <a:lstStyle>
            <a:lvl1pPr algn="r">
              <a:defRPr sz="1108">
                <a:solidFill>
                  <a:schemeClr val="tx1">
                    <a:lumMod val="50000"/>
                    <a:lumOff val="50000"/>
                  </a:schemeClr>
                </a:solidFill>
              </a:defRPr>
            </a:lvl1pPr>
          </a:lstStyle>
          <a:p>
            <a:fld id="{BF060438-D3E8-4D59-830C-A9AE29CEEB41}" type="datetimeFigureOut">
              <a:rPr lang="da-DK" smtClean="0"/>
              <a:t>11-09-2023</a:t>
            </a:fld>
            <a:endParaRPr lang="da-DK" dirty="0"/>
          </a:p>
        </p:txBody>
      </p:sp>
      <p:sp>
        <p:nvSpPr>
          <p:cNvPr id="8" name="Pladsholder til sidefod 4">
            <a:extLst>
              <a:ext uri="{FF2B5EF4-FFF2-40B4-BE49-F238E27FC236}">
                <a16:creationId xmlns:a16="http://schemas.microsoft.com/office/drawing/2014/main" id="{AD5ED0BF-E500-427C-B4F4-985CE7F472CF}"/>
              </a:ext>
            </a:extLst>
          </p:cNvPr>
          <p:cNvSpPr>
            <a:spLocks noGrp="1"/>
          </p:cNvSpPr>
          <p:nvPr>
            <p:ph type="ftr" sz="quarter" idx="3"/>
          </p:nvPr>
        </p:nvSpPr>
        <p:spPr>
          <a:xfrm>
            <a:off x="881330" y="6399452"/>
            <a:ext cx="6728089" cy="260111"/>
          </a:xfrm>
          <a:prstGeom prst="rect">
            <a:avLst/>
          </a:prstGeom>
        </p:spPr>
        <p:txBody>
          <a:bodyPr vert="horz" lIns="91440" tIns="45720" rIns="91440" bIns="45720" rtlCol="0" anchor="b"/>
          <a:lstStyle>
            <a:lvl1pPr algn="l">
              <a:defRPr sz="1108">
                <a:solidFill>
                  <a:schemeClr val="tx1">
                    <a:lumMod val="50000"/>
                    <a:lumOff val="50000"/>
                  </a:schemeClr>
                </a:solidFill>
              </a:defRPr>
            </a:lvl1pPr>
          </a:lstStyle>
          <a:p>
            <a:endParaRPr lang="da-DK" dirty="0"/>
          </a:p>
        </p:txBody>
      </p:sp>
      <p:sp>
        <p:nvSpPr>
          <p:cNvPr id="9" name="Pladsholder til slidenummer 5">
            <a:extLst>
              <a:ext uri="{FF2B5EF4-FFF2-40B4-BE49-F238E27FC236}">
                <a16:creationId xmlns:a16="http://schemas.microsoft.com/office/drawing/2014/main" id="{D39CA7D9-C64E-4D75-AA68-261A49670169}"/>
              </a:ext>
            </a:extLst>
          </p:cNvPr>
          <p:cNvSpPr>
            <a:spLocks noGrp="1"/>
          </p:cNvSpPr>
          <p:nvPr>
            <p:ph type="sldNum" sz="quarter" idx="4"/>
          </p:nvPr>
        </p:nvSpPr>
        <p:spPr>
          <a:xfrm>
            <a:off x="11099688" y="6399454"/>
            <a:ext cx="866298" cy="260109"/>
          </a:xfrm>
          <a:prstGeom prst="rect">
            <a:avLst/>
          </a:prstGeom>
        </p:spPr>
        <p:txBody>
          <a:bodyPr vert="horz" lIns="0" tIns="45720" rIns="91440" bIns="45720" rtlCol="0" anchor="b"/>
          <a:lstStyle>
            <a:lvl1pPr algn="r">
              <a:defRPr sz="1108">
                <a:solidFill>
                  <a:schemeClr val="tx1">
                    <a:lumMod val="50000"/>
                    <a:lumOff val="50000"/>
                  </a:schemeClr>
                </a:solidFill>
              </a:defRPr>
            </a:lvl1pPr>
          </a:lstStyle>
          <a:p>
            <a:fld id="{525B3383-DBB8-4C85-B315-833A7964CC30}" type="slidenum">
              <a:rPr lang="da-DK" smtClean="0"/>
              <a:t>‹nr.›</a:t>
            </a:fld>
            <a:endParaRPr lang="da-DK" dirty="0"/>
          </a:p>
        </p:txBody>
      </p:sp>
    </p:spTree>
    <p:extLst>
      <p:ext uri="{BB962C8B-B14F-4D97-AF65-F5344CB8AC3E}">
        <p14:creationId xmlns:p14="http://schemas.microsoft.com/office/powerpoint/2010/main" val="3763964900"/>
      </p:ext>
    </p:extLst>
  </p:cSld>
  <p:clrMap bg1="lt1" tx1="dk1" bg2="lt2" tx2="dk2" accent1="accent1" accent2="accent2" accent3="accent3" accent4="accent4" accent5="accent5" accent6="accent6" hlink="hlink" folHlink="folHlink"/>
  <p:sldLayoutIdLst>
    <p:sldLayoutId id="2147483662" r:id="rId1"/>
    <p:sldLayoutId id="214748370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60" r:id="rId22"/>
  </p:sldLayoutIdLst>
  <p:txStyles>
    <p:titleStyle>
      <a:lvl1pPr algn="l" defTabSz="1125444" rtl="0" eaLnBrk="1" latinLnBrk="0" hangingPunct="1">
        <a:lnSpc>
          <a:spcPct val="90000"/>
        </a:lnSpc>
        <a:spcBef>
          <a:spcPct val="0"/>
        </a:spcBef>
        <a:buNone/>
        <a:defRPr sz="3939" kern="1200">
          <a:solidFill>
            <a:schemeClr val="tx1"/>
          </a:solidFill>
          <a:latin typeface="+mj-lt"/>
          <a:ea typeface="+mj-ea"/>
          <a:cs typeface="+mj-cs"/>
        </a:defRPr>
      </a:lvl1pPr>
    </p:titleStyle>
    <p:bodyStyle>
      <a:lvl1pPr marL="281361" indent="-281361" algn="l" defTabSz="1125444" rtl="0" eaLnBrk="1" latinLnBrk="0" hangingPunct="1">
        <a:lnSpc>
          <a:spcPct val="90000"/>
        </a:lnSpc>
        <a:spcBef>
          <a:spcPts val="1231"/>
        </a:spcBef>
        <a:buSzPct val="80000"/>
        <a:buFont typeface="Arial" panose="020B0604020202020204" pitchFamily="34" charset="0"/>
        <a:buChar char="•"/>
        <a:defRPr sz="2954" kern="1200">
          <a:solidFill>
            <a:schemeClr val="tx1"/>
          </a:solidFill>
          <a:latin typeface="+mn-lt"/>
          <a:ea typeface="+mn-ea"/>
          <a:cs typeface="+mn-cs"/>
        </a:defRPr>
      </a:lvl1pPr>
      <a:lvl2pPr marL="775697" indent="-281361" algn="l" defTabSz="1125444" rtl="0" eaLnBrk="1" latinLnBrk="0" hangingPunct="1">
        <a:lnSpc>
          <a:spcPct val="90000"/>
        </a:lnSpc>
        <a:spcBef>
          <a:spcPts val="615"/>
        </a:spcBef>
        <a:buSzPct val="80000"/>
        <a:buFont typeface="Arial" panose="020B0604020202020204" pitchFamily="34" charset="0"/>
        <a:buChar char="•"/>
        <a:defRPr sz="2462" kern="1200">
          <a:solidFill>
            <a:schemeClr val="tx1"/>
          </a:solidFill>
          <a:latin typeface="+mn-lt"/>
          <a:ea typeface="+mn-ea"/>
          <a:cs typeface="+mn-cs"/>
        </a:defRPr>
      </a:lvl2pPr>
      <a:lvl3pPr marL="1209462" indent="-281361" algn="l" defTabSz="1125444" rtl="0" eaLnBrk="1" latinLnBrk="0" hangingPunct="1">
        <a:lnSpc>
          <a:spcPct val="90000"/>
        </a:lnSpc>
        <a:spcBef>
          <a:spcPts val="615"/>
        </a:spcBef>
        <a:buSzPct val="80000"/>
        <a:buFont typeface="Arial" panose="020B0604020202020204" pitchFamily="34" charset="0"/>
        <a:buChar char="•"/>
        <a:defRPr sz="2215" kern="1200">
          <a:solidFill>
            <a:schemeClr val="tx1"/>
          </a:solidFill>
          <a:latin typeface="+mn-lt"/>
          <a:ea typeface="+mn-ea"/>
          <a:cs typeface="+mn-cs"/>
        </a:defRPr>
      </a:lvl3pPr>
      <a:lvl4pPr marL="1656903"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4pPr>
      <a:lvl5pPr marL="2090668"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da-DK"/>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7129">
          <p15:clr>
            <a:srgbClr val="F26B43"/>
          </p15:clr>
        </p15:guide>
        <p15:guide id="3" orient="horz" pos="3906">
          <p15:clr>
            <a:srgbClr val="F26B43"/>
          </p15:clr>
        </p15:guide>
        <p15:guide id="4" pos="551">
          <p15:clr>
            <a:srgbClr val="F26B43"/>
          </p15:clr>
        </p15:guide>
        <p15:guide id="5" orient="horz" pos="119">
          <p15:clr>
            <a:srgbClr val="F26B43"/>
          </p15:clr>
        </p15:guide>
        <p15:guide id="6" orient="horz" pos="4201">
          <p15:clr>
            <a:srgbClr val="F26B43"/>
          </p15:clr>
        </p15:guide>
        <p15:guide id="7" pos="7537">
          <p15:clr>
            <a:srgbClr val="F26B43"/>
          </p15:clr>
        </p15:guide>
        <p15:guide id="8" pos="143">
          <p15:clr>
            <a:srgbClr val="F26B43"/>
          </p15:clr>
        </p15:guide>
        <p15:guide id="9" orient="horz" pos="1139">
          <p15:clr>
            <a:srgbClr val="F26B43"/>
          </p15:clr>
        </p15:guide>
        <p15:guide id="10" orient="horz" pos="1071">
          <p15:clr>
            <a:srgbClr val="F26B43"/>
          </p15:clr>
        </p15:guide>
        <p15:guide id="11" orient="horz" pos="1275">
          <p15:clr>
            <a:srgbClr val="F26B43"/>
          </p15:clr>
        </p15:guide>
        <p15:guide id="12" pos="7446">
          <p15:clr>
            <a:srgbClr val="F26B43"/>
          </p15:clr>
        </p15:guide>
        <p15:guide id="13" orient="horz" pos="41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F8BEC229-C718-401E-9E3A-5E0E92F03CC8}"/>
              </a:ext>
            </a:extLst>
          </p:cNvPr>
          <p:cNvSpPr>
            <a:spLocks noGrp="1"/>
          </p:cNvSpPr>
          <p:nvPr>
            <p:ph type="title"/>
          </p:nvPr>
        </p:nvSpPr>
        <p:spPr>
          <a:xfrm>
            <a:off x="881330" y="657225"/>
            <a:ext cx="10440000" cy="1033463"/>
          </a:xfrm>
          <a:prstGeom prst="rect">
            <a:avLst/>
          </a:prstGeom>
        </p:spPr>
        <p:txBody>
          <a:bodyPr vert="horz" lIns="91440" tIns="45720" rIns="91440" bIns="45720" rtlCol="0" anchor="b">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69C6DBB-7C81-4563-9652-9990932738D1}"/>
              </a:ext>
            </a:extLst>
          </p:cNvPr>
          <p:cNvSpPr>
            <a:spLocks noGrp="1"/>
          </p:cNvSpPr>
          <p:nvPr>
            <p:ph type="body" idx="1"/>
          </p:nvPr>
        </p:nvSpPr>
        <p:spPr>
          <a:xfrm>
            <a:off x="874713" y="1825625"/>
            <a:ext cx="10440000" cy="4375150"/>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a:extLst>
              <a:ext uri="{FF2B5EF4-FFF2-40B4-BE49-F238E27FC236}">
                <a16:creationId xmlns:a16="http://schemas.microsoft.com/office/drawing/2014/main" id="{F891BECF-D9DF-4ECC-8514-06FBB81B83E5}"/>
              </a:ext>
            </a:extLst>
          </p:cNvPr>
          <p:cNvSpPr>
            <a:spLocks noGrp="1"/>
          </p:cNvSpPr>
          <p:nvPr>
            <p:ph type="dt" sz="half" idx="2"/>
          </p:nvPr>
        </p:nvSpPr>
        <p:spPr>
          <a:xfrm>
            <a:off x="8974879" y="6399451"/>
            <a:ext cx="2096234" cy="260110"/>
          </a:xfrm>
          <a:prstGeom prst="rect">
            <a:avLst/>
          </a:prstGeom>
        </p:spPr>
        <p:txBody>
          <a:bodyPr vert="horz" lIns="91440" tIns="45720" rIns="91440" bIns="45720" rtlCol="0" anchor="b"/>
          <a:lstStyle>
            <a:lvl1pPr algn="r">
              <a:defRPr sz="1108">
                <a:solidFill>
                  <a:schemeClr val="tx1">
                    <a:lumMod val="50000"/>
                    <a:lumOff val="50000"/>
                  </a:schemeClr>
                </a:solidFill>
              </a:defRPr>
            </a:lvl1pPr>
          </a:lstStyle>
          <a:p>
            <a:fld id="{BF060438-D3E8-4D59-830C-A9AE29CEEB41}" type="datetimeFigureOut">
              <a:rPr lang="da-DK" smtClean="0"/>
              <a:t>11-09-2023</a:t>
            </a:fld>
            <a:endParaRPr lang="da-DK" dirty="0"/>
          </a:p>
        </p:txBody>
      </p:sp>
      <p:sp>
        <p:nvSpPr>
          <p:cNvPr id="8" name="Pladsholder til sidefod 4">
            <a:extLst>
              <a:ext uri="{FF2B5EF4-FFF2-40B4-BE49-F238E27FC236}">
                <a16:creationId xmlns:a16="http://schemas.microsoft.com/office/drawing/2014/main" id="{AD5ED0BF-E500-427C-B4F4-985CE7F472CF}"/>
              </a:ext>
            </a:extLst>
          </p:cNvPr>
          <p:cNvSpPr>
            <a:spLocks noGrp="1"/>
          </p:cNvSpPr>
          <p:nvPr>
            <p:ph type="ftr" sz="quarter" idx="3"/>
          </p:nvPr>
        </p:nvSpPr>
        <p:spPr>
          <a:xfrm>
            <a:off x="881330" y="6399452"/>
            <a:ext cx="6728089" cy="260111"/>
          </a:xfrm>
          <a:prstGeom prst="rect">
            <a:avLst/>
          </a:prstGeom>
        </p:spPr>
        <p:txBody>
          <a:bodyPr vert="horz" lIns="91440" tIns="45720" rIns="91440" bIns="45720" rtlCol="0" anchor="b"/>
          <a:lstStyle>
            <a:lvl1pPr algn="l">
              <a:defRPr sz="1108">
                <a:solidFill>
                  <a:schemeClr val="tx1">
                    <a:lumMod val="50000"/>
                    <a:lumOff val="50000"/>
                  </a:schemeClr>
                </a:solidFill>
              </a:defRPr>
            </a:lvl1pPr>
          </a:lstStyle>
          <a:p>
            <a:endParaRPr lang="da-DK" dirty="0"/>
          </a:p>
        </p:txBody>
      </p:sp>
      <p:sp>
        <p:nvSpPr>
          <p:cNvPr id="9" name="Pladsholder til slidenummer 5">
            <a:extLst>
              <a:ext uri="{FF2B5EF4-FFF2-40B4-BE49-F238E27FC236}">
                <a16:creationId xmlns:a16="http://schemas.microsoft.com/office/drawing/2014/main" id="{D39CA7D9-C64E-4D75-AA68-261A49670169}"/>
              </a:ext>
            </a:extLst>
          </p:cNvPr>
          <p:cNvSpPr>
            <a:spLocks noGrp="1"/>
          </p:cNvSpPr>
          <p:nvPr>
            <p:ph type="sldNum" sz="quarter" idx="4"/>
          </p:nvPr>
        </p:nvSpPr>
        <p:spPr>
          <a:xfrm>
            <a:off x="11099688" y="6399454"/>
            <a:ext cx="866298" cy="260109"/>
          </a:xfrm>
          <a:prstGeom prst="rect">
            <a:avLst/>
          </a:prstGeom>
        </p:spPr>
        <p:txBody>
          <a:bodyPr vert="horz" lIns="0" tIns="45720" rIns="91440" bIns="45720" rtlCol="0" anchor="b"/>
          <a:lstStyle>
            <a:lvl1pPr algn="r">
              <a:defRPr sz="1108">
                <a:solidFill>
                  <a:schemeClr val="tx1">
                    <a:lumMod val="50000"/>
                    <a:lumOff val="50000"/>
                  </a:schemeClr>
                </a:solidFill>
              </a:defRPr>
            </a:lvl1pPr>
          </a:lstStyle>
          <a:p>
            <a:fld id="{525B3383-DBB8-4C85-B315-833A7964CC30}" type="slidenum">
              <a:rPr lang="da-DK" smtClean="0"/>
              <a:t>‹nr.›</a:t>
            </a:fld>
            <a:endParaRPr lang="da-DK" dirty="0"/>
          </a:p>
        </p:txBody>
      </p:sp>
    </p:spTree>
    <p:extLst>
      <p:ext uri="{BB962C8B-B14F-4D97-AF65-F5344CB8AC3E}">
        <p14:creationId xmlns:p14="http://schemas.microsoft.com/office/powerpoint/2010/main" val="369143161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Lst>
  <p:txStyles>
    <p:titleStyle>
      <a:lvl1pPr algn="l" defTabSz="1125444" rtl="0" eaLnBrk="1" latinLnBrk="0" hangingPunct="1">
        <a:lnSpc>
          <a:spcPct val="90000"/>
        </a:lnSpc>
        <a:spcBef>
          <a:spcPct val="0"/>
        </a:spcBef>
        <a:buNone/>
        <a:defRPr sz="3939" kern="1200">
          <a:solidFill>
            <a:schemeClr val="tx1"/>
          </a:solidFill>
          <a:latin typeface="+mj-lt"/>
          <a:ea typeface="+mj-ea"/>
          <a:cs typeface="+mj-cs"/>
        </a:defRPr>
      </a:lvl1pPr>
    </p:titleStyle>
    <p:bodyStyle>
      <a:lvl1pPr marL="281361" indent="-281361" algn="l" defTabSz="1125444" rtl="0" eaLnBrk="1" latinLnBrk="0" hangingPunct="1">
        <a:lnSpc>
          <a:spcPct val="90000"/>
        </a:lnSpc>
        <a:spcBef>
          <a:spcPts val="1231"/>
        </a:spcBef>
        <a:buSzPct val="80000"/>
        <a:buFont typeface="Arial" panose="020B0604020202020204" pitchFamily="34" charset="0"/>
        <a:buChar char="•"/>
        <a:defRPr sz="2954" kern="1200">
          <a:solidFill>
            <a:schemeClr val="tx1"/>
          </a:solidFill>
          <a:latin typeface="+mn-lt"/>
          <a:ea typeface="+mn-ea"/>
          <a:cs typeface="+mn-cs"/>
        </a:defRPr>
      </a:lvl1pPr>
      <a:lvl2pPr marL="775697" indent="-281361" algn="l" defTabSz="1125444" rtl="0" eaLnBrk="1" latinLnBrk="0" hangingPunct="1">
        <a:lnSpc>
          <a:spcPct val="90000"/>
        </a:lnSpc>
        <a:spcBef>
          <a:spcPts val="615"/>
        </a:spcBef>
        <a:buSzPct val="80000"/>
        <a:buFont typeface="Arial" panose="020B0604020202020204" pitchFamily="34" charset="0"/>
        <a:buChar char="•"/>
        <a:defRPr sz="2462" kern="1200">
          <a:solidFill>
            <a:schemeClr val="tx1"/>
          </a:solidFill>
          <a:latin typeface="+mn-lt"/>
          <a:ea typeface="+mn-ea"/>
          <a:cs typeface="+mn-cs"/>
        </a:defRPr>
      </a:lvl2pPr>
      <a:lvl3pPr marL="1209462" indent="-281361" algn="l" defTabSz="1125444" rtl="0" eaLnBrk="1" latinLnBrk="0" hangingPunct="1">
        <a:lnSpc>
          <a:spcPct val="90000"/>
        </a:lnSpc>
        <a:spcBef>
          <a:spcPts val="615"/>
        </a:spcBef>
        <a:buSzPct val="80000"/>
        <a:buFont typeface="Arial" panose="020B0604020202020204" pitchFamily="34" charset="0"/>
        <a:buChar char="•"/>
        <a:defRPr sz="2215" kern="1200">
          <a:solidFill>
            <a:schemeClr val="tx1"/>
          </a:solidFill>
          <a:latin typeface="+mn-lt"/>
          <a:ea typeface="+mn-ea"/>
          <a:cs typeface="+mn-cs"/>
        </a:defRPr>
      </a:lvl3pPr>
      <a:lvl4pPr marL="1656903"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4pPr>
      <a:lvl5pPr marL="2090668"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p:bodyStyle>
    <p:otherStyle>
      <a:defPPr>
        <a:defRPr lang="da-DK"/>
      </a:defPPr>
      <a:lvl1pPr marL="0" algn="l" defTabSz="1125444" rtl="0" eaLnBrk="1" latinLnBrk="0" hangingPunct="1">
        <a:defRPr sz="2215" kern="1200">
          <a:solidFill>
            <a:schemeClr val="tx1"/>
          </a:solidFill>
          <a:latin typeface="+mn-lt"/>
          <a:ea typeface="+mn-ea"/>
          <a:cs typeface="+mn-cs"/>
        </a:defRPr>
      </a:lvl1pPr>
      <a:lvl2pPr marL="562722" algn="l" defTabSz="1125444" rtl="0" eaLnBrk="1" latinLnBrk="0" hangingPunct="1">
        <a:defRPr sz="2215" kern="1200">
          <a:solidFill>
            <a:schemeClr val="tx1"/>
          </a:solidFill>
          <a:latin typeface="+mn-lt"/>
          <a:ea typeface="+mn-ea"/>
          <a:cs typeface="+mn-cs"/>
        </a:defRPr>
      </a:lvl2pPr>
      <a:lvl3pPr marL="1125444" algn="l" defTabSz="1125444" rtl="0" eaLnBrk="1" latinLnBrk="0" hangingPunct="1">
        <a:defRPr sz="2215" kern="1200">
          <a:solidFill>
            <a:schemeClr val="tx1"/>
          </a:solidFill>
          <a:latin typeface="+mn-lt"/>
          <a:ea typeface="+mn-ea"/>
          <a:cs typeface="+mn-cs"/>
        </a:defRPr>
      </a:lvl3pPr>
      <a:lvl4pPr marL="1688165" algn="l" defTabSz="1125444" rtl="0" eaLnBrk="1" latinLnBrk="0" hangingPunct="1">
        <a:defRPr sz="2215" kern="1200">
          <a:solidFill>
            <a:schemeClr val="tx1"/>
          </a:solidFill>
          <a:latin typeface="+mn-lt"/>
          <a:ea typeface="+mn-ea"/>
          <a:cs typeface="+mn-cs"/>
        </a:defRPr>
      </a:lvl4pPr>
      <a:lvl5pPr marL="2250887" algn="l" defTabSz="1125444" rtl="0" eaLnBrk="1" latinLnBrk="0" hangingPunct="1">
        <a:defRPr sz="2215" kern="1200">
          <a:solidFill>
            <a:schemeClr val="tx1"/>
          </a:solidFill>
          <a:latin typeface="+mn-lt"/>
          <a:ea typeface="+mn-ea"/>
          <a:cs typeface="+mn-cs"/>
        </a:defRPr>
      </a:lvl5pPr>
      <a:lvl6pPr marL="2813609" algn="l" defTabSz="1125444" rtl="0" eaLnBrk="1" latinLnBrk="0" hangingPunct="1">
        <a:defRPr sz="2215" kern="1200">
          <a:solidFill>
            <a:schemeClr val="tx1"/>
          </a:solidFill>
          <a:latin typeface="+mn-lt"/>
          <a:ea typeface="+mn-ea"/>
          <a:cs typeface="+mn-cs"/>
        </a:defRPr>
      </a:lvl6pPr>
      <a:lvl7pPr marL="3376331" algn="l" defTabSz="1125444" rtl="0" eaLnBrk="1" latinLnBrk="0" hangingPunct="1">
        <a:defRPr sz="2215" kern="1200">
          <a:solidFill>
            <a:schemeClr val="tx1"/>
          </a:solidFill>
          <a:latin typeface="+mn-lt"/>
          <a:ea typeface="+mn-ea"/>
          <a:cs typeface="+mn-cs"/>
        </a:defRPr>
      </a:lvl7pPr>
      <a:lvl8pPr marL="3939052" algn="l" defTabSz="1125444" rtl="0" eaLnBrk="1" latinLnBrk="0" hangingPunct="1">
        <a:defRPr sz="2215" kern="1200">
          <a:solidFill>
            <a:schemeClr val="tx1"/>
          </a:solidFill>
          <a:latin typeface="+mn-lt"/>
          <a:ea typeface="+mn-ea"/>
          <a:cs typeface="+mn-cs"/>
        </a:defRPr>
      </a:lvl8pPr>
      <a:lvl9pPr marL="4501774" algn="l" defTabSz="1125444" rtl="0" eaLnBrk="1" latinLnBrk="0" hangingPunct="1">
        <a:defRPr sz="221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7129">
          <p15:clr>
            <a:srgbClr val="F26B43"/>
          </p15:clr>
        </p15:guide>
        <p15:guide id="3" orient="horz" pos="3906">
          <p15:clr>
            <a:srgbClr val="F26B43"/>
          </p15:clr>
        </p15:guide>
        <p15:guide id="4" pos="551">
          <p15:clr>
            <a:srgbClr val="F26B43"/>
          </p15:clr>
        </p15:guide>
        <p15:guide id="5" orient="horz" pos="119">
          <p15:clr>
            <a:srgbClr val="F26B43"/>
          </p15:clr>
        </p15:guide>
        <p15:guide id="6" orient="horz" pos="4201">
          <p15:clr>
            <a:srgbClr val="F26B43"/>
          </p15:clr>
        </p15:guide>
        <p15:guide id="7" pos="7537">
          <p15:clr>
            <a:srgbClr val="F26B43"/>
          </p15:clr>
        </p15:guide>
        <p15:guide id="8" pos="143">
          <p15:clr>
            <a:srgbClr val="F26B43"/>
          </p15:clr>
        </p15:guide>
        <p15:guide id="9" orient="horz" pos="1139">
          <p15:clr>
            <a:srgbClr val="F26B43"/>
          </p15:clr>
        </p15:guide>
        <p15:guide id="10" orient="horz" pos="1071">
          <p15:clr>
            <a:srgbClr val="F26B43"/>
          </p15:clr>
        </p15:guide>
        <p15:guide id="11" orient="horz" pos="1275">
          <p15:clr>
            <a:srgbClr val="F26B43"/>
          </p15:clr>
        </p15:guide>
        <p15:guide id="12" pos="7446">
          <p15:clr>
            <a:srgbClr val="F26B43"/>
          </p15:clr>
        </p15:guide>
        <p15:guide id="13" orient="horz" pos="41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66.svg"/></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66.svg"/></Relationships>
</file>

<file path=ppt/slides/_rels/slide12.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0.png"/><Relationship Id="rId1" Type="http://schemas.openxmlformats.org/officeDocument/2006/relationships/slideLayout" Target="../slideLayouts/slideLayout11.xml"/><Relationship Id="rId4" Type="http://schemas.openxmlformats.org/officeDocument/2006/relationships/image" Target="../media/image62.jpeg"/></Relationships>
</file>

<file path=ppt/slides/_rels/slide1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2.xml"/><Relationship Id="rId5" Type="http://schemas.openxmlformats.org/officeDocument/2006/relationships/image" Target="../media/image67.sv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67.svg"/><Relationship Id="rId5" Type="http://schemas.openxmlformats.org/officeDocument/2006/relationships/image" Target="../media/image60.png"/><Relationship Id="rId4" Type="http://schemas.openxmlformats.org/officeDocument/2006/relationships/image" Target="../media/image66.svg"/></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67.svg"/><Relationship Id="rId5" Type="http://schemas.openxmlformats.org/officeDocument/2006/relationships/image" Target="../media/image60.png"/><Relationship Id="rId4" Type="http://schemas.openxmlformats.org/officeDocument/2006/relationships/image" Target="../media/image66.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26" Type="http://schemas.openxmlformats.org/officeDocument/2006/relationships/image" Target="../media/image28.sv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18.svg"/><Relationship Id="rId20" Type="http://schemas.openxmlformats.org/officeDocument/2006/relationships/image" Target="../media/image22.svg"/><Relationship Id="rId29" Type="http://schemas.openxmlformats.org/officeDocument/2006/relationships/image" Target="../media/image31.png"/><Relationship Id="rId1" Type="http://schemas.openxmlformats.org/officeDocument/2006/relationships/slideLayout" Target="../slideLayouts/slideLayout22.xml"/><Relationship Id="rId6" Type="http://schemas.openxmlformats.org/officeDocument/2006/relationships/image" Target="../media/image8.svg"/><Relationship Id="rId11" Type="http://schemas.openxmlformats.org/officeDocument/2006/relationships/image" Target="../media/image13.png"/><Relationship Id="rId24" Type="http://schemas.openxmlformats.org/officeDocument/2006/relationships/image" Target="../media/image26.sv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sv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svg"/><Relationship Id="rId27"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42.png"/><Relationship Id="rId18" Type="http://schemas.openxmlformats.org/officeDocument/2006/relationships/image" Target="../media/image47.svg"/><Relationship Id="rId26" Type="http://schemas.openxmlformats.org/officeDocument/2006/relationships/image" Target="../media/image55.svg"/><Relationship Id="rId3" Type="http://schemas.openxmlformats.org/officeDocument/2006/relationships/image" Target="../media/image32.pn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sv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hyperlink" Target="http://www.vpt.dk/" TargetMode="External"/><Relationship Id="rId16" Type="http://schemas.openxmlformats.org/officeDocument/2006/relationships/image" Target="../media/image45.svg"/><Relationship Id="rId20" Type="http://schemas.openxmlformats.org/officeDocument/2006/relationships/image" Target="../media/image49.svg"/><Relationship Id="rId29" Type="http://schemas.openxmlformats.org/officeDocument/2006/relationships/image" Target="../media/image58.png"/><Relationship Id="rId1" Type="http://schemas.openxmlformats.org/officeDocument/2006/relationships/slideLayout" Target="../slideLayouts/slideLayout11.xml"/><Relationship Id="rId6" Type="http://schemas.openxmlformats.org/officeDocument/2006/relationships/image" Target="../media/image35.svg"/><Relationship Id="rId11" Type="http://schemas.openxmlformats.org/officeDocument/2006/relationships/image" Target="../media/image40.png"/><Relationship Id="rId24" Type="http://schemas.openxmlformats.org/officeDocument/2006/relationships/image" Target="../media/image53.svg"/><Relationship Id="rId32" Type="http://schemas.openxmlformats.org/officeDocument/2006/relationships/image" Target="../media/image61.sv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svg"/><Relationship Id="rId10" Type="http://schemas.openxmlformats.org/officeDocument/2006/relationships/image" Target="../media/image39.svg"/><Relationship Id="rId19" Type="http://schemas.openxmlformats.org/officeDocument/2006/relationships/image" Target="../media/image48.png"/><Relationship Id="rId31" Type="http://schemas.openxmlformats.org/officeDocument/2006/relationships/image" Target="../media/image60.png"/><Relationship Id="rId4" Type="http://schemas.openxmlformats.org/officeDocument/2006/relationships/image" Target="../media/image33.svg"/><Relationship Id="rId9" Type="http://schemas.openxmlformats.org/officeDocument/2006/relationships/image" Target="../media/image38.png"/><Relationship Id="rId14" Type="http://schemas.openxmlformats.org/officeDocument/2006/relationships/image" Target="../media/image43.svg"/><Relationship Id="rId22" Type="http://schemas.openxmlformats.org/officeDocument/2006/relationships/image" Target="../media/image51.svg"/><Relationship Id="rId27" Type="http://schemas.openxmlformats.org/officeDocument/2006/relationships/image" Target="../media/image56.png"/><Relationship Id="rId30" Type="http://schemas.openxmlformats.org/officeDocument/2006/relationships/image" Target="../media/image59.svg"/></Relationships>
</file>

<file path=ppt/slides/_rels/slide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1.xml"/><Relationship Id="rId4" Type="http://schemas.openxmlformats.org/officeDocument/2006/relationships/image" Target="../media/image64.svg"/></Relationships>
</file>

<file path=ppt/slides/_rels/slide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6.svg"/></Relationships>
</file>

<file path=ppt/slides/_rels/slide6.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2.xml"/><Relationship Id="rId5" Type="http://schemas.openxmlformats.org/officeDocument/2006/relationships/image" Target="../media/image64.svg"/><Relationship Id="rId4" Type="http://schemas.openxmlformats.org/officeDocument/2006/relationships/image" Target="../media/image63.png"/></Relationships>
</file>

<file path=ppt/slides/_rels/slide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2.xml"/><Relationship Id="rId5" Type="http://schemas.openxmlformats.org/officeDocument/2006/relationships/image" Target="../media/image64.sv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2.jpeg"/><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2.xml"/><Relationship Id="rId5" Type="http://schemas.openxmlformats.org/officeDocument/2006/relationships/image" Target="../media/image28.sv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3B4B168-9B57-75A0-9B16-C139B58B8A57}"/>
              </a:ext>
            </a:extLst>
          </p:cNvPr>
          <p:cNvSpPr>
            <a:spLocks noGrp="1"/>
          </p:cNvSpPr>
          <p:nvPr>
            <p:ph type="ctrTitle"/>
          </p:nvPr>
        </p:nvSpPr>
        <p:spPr/>
        <p:txBody>
          <a:bodyPr>
            <a:normAutofit/>
          </a:bodyPr>
          <a:lstStyle/>
          <a:p>
            <a:br>
              <a:rPr lang="da-DK" dirty="0"/>
            </a:br>
            <a:r>
              <a:rPr lang="da-DK" dirty="0"/>
              <a:t>Dialogredskab</a:t>
            </a:r>
            <a:br>
              <a:rPr lang="da-DK" dirty="0"/>
            </a:br>
            <a:br>
              <a:rPr lang="da-DK" dirty="0"/>
            </a:br>
            <a:r>
              <a:rPr lang="da-DK" sz="2800" dirty="0"/>
              <a:t>Redskab til strategisk kompetenceudvikling </a:t>
            </a:r>
          </a:p>
        </p:txBody>
      </p:sp>
      <p:sp>
        <p:nvSpPr>
          <p:cNvPr id="2" name="Rektangel 1">
            <a:extLst>
              <a:ext uri="{FF2B5EF4-FFF2-40B4-BE49-F238E27FC236}">
                <a16:creationId xmlns:a16="http://schemas.microsoft.com/office/drawing/2014/main" id="{B4663F6A-3E0C-D472-C646-FCA743934E4C}"/>
              </a:ext>
            </a:extLst>
          </p:cNvPr>
          <p:cNvSpPr/>
          <p:nvPr/>
        </p:nvSpPr>
        <p:spPr>
          <a:xfrm>
            <a:off x="10252954" y="5673705"/>
            <a:ext cx="1676400" cy="10578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Picture 2">
            <a:extLst>
              <a:ext uri="{FF2B5EF4-FFF2-40B4-BE49-F238E27FC236}">
                <a16:creationId xmlns:a16="http://schemas.microsoft.com/office/drawing/2014/main" id="{6E3E0CD7-5D9B-E412-3029-C1CF791FDB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7630" y="5854011"/>
            <a:ext cx="560969" cy="339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CEB278-6005-3782-1EBA-F80BED3F1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114" y="6232178"/>
            <a:ext cx="1068003" cy="345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68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afrundede hjørner 29">
            <a:extLst>
              <a:ext uri="{FF2B5EF4-FFF2-40B4-BE49-F238E27FC236}">
                <a16:creationId xmlns:a16="http://schemas.microsoft.com/office/drawing/2014/main" id="{F35C799F-FC25-2D4A-753D-5475F13500E8}"/>
              </a:ext>
            </a:extLst>
          </p:cNvPr>
          <p:cNvSpPr/>
          <p:nvPr/>
        </p:nvSpPr>
        <p:spPr>
          <a:xfrm>
            <a:off x="914400" y="803387"/>
            <a:ext cx="10609220" cy="551584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1" name="Grafik 30" descr="Chat kontur">
            <a:extLst>
              <a:ext uri="{FF2B5EF4-FFF2-40B4-BE49-F238E27FC236}">
                <a16:creationId xmlns:a16="http://schemas.microsoft.com/office/drawing/2014/main" id="{BB8DEB2E-D8D4-9DC0-1CB1-D632C8176BF2}"/>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8449" y="1060145"/>
            <a:ext cx="1157343" cy="1090864"/>
          </a:xfrm>
          <a:prstGeom prst="rect">
            <a:avLst/>
          </a:prstGeom>
        </p:spPr>
      </p:pic>
      <p:sp>
        <p:nvSpPr>
          <p:cNvPr id="10" name="Tekstfelt 9">
            <a:extLst>
              <a:ext uri="{FF2B5EF4-FFF2-40B4-BE49-F238E27FC236}">
                <a16:creationId xmlns:a16="http://schemas.microsoft.com/office/drawing/2014/main" id="{E492DB3A-397A-D527-2A8F-64CCD361E897}"/>
              </a:ext>
            </a:extLst>
          </p:cNvPr>
          <p:cNvSpPr txBox="1"/>
          <p:nvPr/>
        </p:nvSpPr>
        <p:spPr>
          <a:xfrm>
            <a:off x="2162629" y="1175217"/>
            <a:ext cx="7905499" cy="1077218"/>
          </a:xfrm>
          <a:prstGeom prst="rect">
            <a:avLst/>
          </a:prstGeom>
          <a:noFill/>
        </p:spPr>
        <p:txBody>
          <a:bodyPr wrap="square" rtlCol="0">
            <a:spAutoFit/>
          </a:bodyPr>
          <a:lstStyle/>
          <a:p>
            <a:r>
              <a:rPr lang="da-DK" sz="3200" dirty="0">
                <a:latin typeface="+mj-lt"/>
              </a:rPr>
              <a:t>Dialogkort: Muligheder for kompetenceudvikling</a:t>
            </a:r>
          </a:p>
        </p:txBody>
      </p:sp>
      <p:sp>
        <p:nvSpPr>
          <p:cNvPr id="21" name="Tekstfelt 20">
            <a:extLst>
              <a:ext uri="{FF2B5EF4-FFF2-40B4-BE49-F238E27FC236}">
                <a16:creationId xmlns:a16="http://schemas.microsoft.com/office/drawing/2014/main" id="{4FA34D70-21E0-FF6B-2958-B47E86B01F44}"/>
              </a:ext>
            </a:extLst>
          </p:cNvPr>
          <p:cNvSpPr txBox="1"/>
          <p:nvPr/>
        </p:nvSpPr>
        <p:spPr>
          <a:xfrm>
            <a:off x="2162628" y="2522878"/>
            <a:ext cx="5708035" cy="3568669"/>
          </a:xfrm>
          <a:prstGeom prst="rect">
            <a:avLst/>
          </a:prstGeom>
          <a:noFill/>
        </p:spPr>
        <p:txBody>
          <a:bodyPr wrap="square">
            <a:spAutoFit/>
          </a:bodyPr>
          <a:lstStyle/>
          <a:p>
            <a:pPr marL="285750" indent="-285750">
              <a:lnSpc>
                <a:spcPct val="110000"/>
              </a:lnSpc>
              <a:spcAft>
                <a:spcPts val="600"/>
              </a:spcAft>
              <a:buFont typeface="Arial" panose="020B0604020202020204" pitchFamily="34" charset="0"/>
              <a:buChar char="•"/>
            </a:pPr>
            <a:r>
              <a:rPr lang="da-DK" sz="1600" b="1" kern="100" dirty="0">
                <a:effectLst/>
                <a:latin typeface="+mj-lt"/>
                <a:ea typeface="Calibri" panose="020F0502020204030204" pitchFamily="34" charset="0"/>
                <a:cs typeface="Times New Roman"/>
              </a:rPr>
              <a:t>Hvilke kompetenceudviklingsforløb passer bedst til vores behov? </a:t>
            </a:r>
            <a:endParaRPr lang="da-DK" sz="1600" b="1" kern="100" dirty="0">
              <a:latin typeface="+mj-lt"/>
              <a:ea typeface="Yu Gothic Light"/>
              <a:cs typeface="Times New Roman"/>
            </a:endParaRPr>
          </a:p>
          <a:p>
            <a:pPr marL="285750" indent="-285750">
              <a:lnSpc>
                <a:spcPct val="110000"/>
              </a:lnSpc>
              <a:spcAft>
                <a:spcPts val="600"/>
              </a:spcAft>
              <a:buFont typeface="Arial" panose="020B0604020202020204" pitchFamily="34" charset="0"/>
              <a:buChar char="•"/>
            </a:pPr>
            <a:r>
              <a:rPr lang="da-DK" sz="1600" kern="100" dirty="0">
                <a:latin typeface="+mj-lt"/>
                <a:ea typeface="Calibri" panose="020F0502020204030204" pitchFamily="34" charset="0"/>
                <a:cs typeface="Calibri"/>
              </a:rPr>
              <a:t>Hvilke formater kan bidrage positivt til håndteringen af vores udfordring og indgå i vores kompetenceudvikling?</a:t>
            </a:r>
          </a:p>
          <a:p>
            <a:pPr marL="285750" indent="-285750">
              <a:lnSpc>
                <a:spcPct val="110000"/>
              </a:lnSpc>
              <a:spcAft>
                <a:spcPts val="600"/>
              </a:spcAft>
              <a:buFont typeface="Arial" panose="020B0604020202020204" pitchFamily="34" charset="0"/>
              <a:buChar char="•"/>
            </a:pPr>
            <a:r>
              <a:rPr lang="da-DK" sz="1600" kern="100" dirty="0">
                <a:latin typeface="+mj-lt"/>
                <a:ea typeface="Calibri" panose="020F0502020204030204" pitchFamily="34" charset="0"/>
                <a:cs typeface="Calibri"/>
              </a:rPr>
              <a:t>Hvilke muligheder er der for at gennemføre denne kompetenceudvikling? Eksemplerne kan måske inspirere.</a:t>
            </a:r>
          </a:p>
          <a:p>
            <a:pPr marL="285750" indent="-285750">
              <a:lnSpc>
                <a:spcPct val="50000"/>
              </a:lnSpc>
              <a:buFont typeface="Arial" panose="020B0604020202020204" pitchFamily="34" charset="0"/>
              <a:buChar char="•"/>
            </a:pPr>
            <a:endParaRPr lang="da-DK" sz="1600" kern="100" dirty="0">
              <a:latin typeface="+mj-lt"/>
              <a:ea typeface="Calibri" panose="020F0502020204030204" pitchFamily="34" charset="0"/>
              <a:cs typeface="Calibri"/>
            </a:endParaRPr>
          </a:p>
          <a:p>
            <a:pPr marL="285750" indent="-285750">
              <a:lnSpc>
                <a:spcPct val="110000"/>
              </a:lnSpc>
              <a:spcAft>
                <a:spcPts val="600"/>
              </a:spcAft>
              <a:buFont typeface="Arial" panose="020B0604020202020204" pitchFamily="34" charset="0"/>
              <a:buChar char="•"/>
            </a:pPr>
            <a:r>
              <a:rPr lang="da-DK" sz="1600" dirty="0">
                <a:latin typeface="+mj-lt"/>
                <a:ea typeface="Yu Gothic Light"/>
                <a:cs typeface="Calibri"/>
              </a:rPr>
              <a:t>Hvad er det, vi talte om i den tidligere undersøgelsesfase vedr. det, vi allerede selv kan? </a:t>
            </a:r>
          </a:p>
          <a:p>
            <a:pPr marL="285750" indent="-285750">
              <a:lnSpc>
                <a:spcPct val="110000"/>
              </a:lnSpc>
              <a:spcAft>
                <a:spcPts val="600"/>
              </a:spcAft>
              <a:buFont typeface="Arial" panose="020B0604020202020204" pitchFamily="34" charset="0"/>
              <a:buChar char="•"/>
            </a:pPr>
            <a:r>
              <a:rPr lang="da-DK" sz="1600" dirty="0">
                <a:latin typeface="+mj-lt"/>
                <a:ea typeface="Yu Gothic Light"/>
                <a:cs typeface="Calibri"/>
              </a:rPr>
              <a:t>Kan dette sættes yderligere i spil, så det gavner os alle?</a:t>
            </a:r>
          </a:p>
          <a:p>
            <a:pPr marL="285750" indent="-285750">
              <a:lnSpc>
                <a:spcPct val="110000"/>
              </a:lnSpc>
              <a:spcAft>
                <a:spcPts val="600"/>
              </a:spcAft>
              <a:buFont typeface="Arial" panose="020B0604020202020204" pitchFamily="34" charset="0"/>
              <a:buChar char="•"/>
            </a:pPr>
            <a:r>
              <a:rPr lang="da-DK" sz="1600" dirty="0">
                <a:latin typeface="+mj-lt"/>
                <a:ea typeface="Yu Gothic Light"/>
                <a:cs typeface="Calibri"/>
              </a:rPr>
              <a:t>Hvem kender vi i hele organisationen, som kan det, vi gerne vil kunne? Kan vi få denne person til at hjælpe os videre?</a:t>
            </a:r>
          </a:p>
        </p:txBody>
      </p:sp>
      <p:sp>
        <p:nvSpPr>
          <p:cNvPr id="20" name="Text Box 3">
            <a:extLst>
              <a:ext uri="{FF2B5EF4-FFF2-40B4-BE49-F238E27FC236}">
                <a16:creationId xmlns:a16="http://schemas.microsoft.com/office/drawing/2014/main" id="{FA1F91CD-183C-216F-FA9C-C5FEA4761925}"/>
              </a:ext>
            </a:extLst>
          </p:cNvPr>
          <p:cNvSpPr txBox="1">
            <a:spLocks noChangeArrowheads="1"/>
          </p:cNvSpPr>
          <p:nvPr/>
        </p:nvSpPr>
        <p:spPr bwMode="auto">
          <a:xfrm>
            <a:off x="7890142" y="3651490"/>
            <a:ext cx="1796530" cy="1104372"/>
          </a:xfrm>
          <a:custGeom>
            <a:avLst/>
            <a:gdLst>
              <a:gd name="connsiteX0" fmla="*/ 0 w 1796530"/>
              <a:gd name="connsiteY0" fmla="*/ 552186 h 1104372"/>
              <a:gd name="connsiteX1" fmla="*/ 898265 w 1796530"/>
              <a:gd name="connsiteY1" fmla="*/ 0 h 1104372"/>
              <a:gd name="connsiteX2" fmla="*/ 1796530 w 1796530"/>
              <a:gd name="connsiteY2" fmla="*/ 552186 h 1104372"/>
              <a:gd name="connsiteX3" fmla="*/ 898265 w 1796530"/>
              <a:gd name="connsiteY3" fmla="*/ 1104372 h 1104372"/>
              <a:gd name="connsiteX4" fmla="*/ 0 w 1796530"/>
              <a:gd name="connsiteY4" fmla="*/ 552186 h 1104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530" h="1104372" fill="none" extrusionOk="0">
                <a:moveTo>
                  <a:pt x="0" y="552186"/>
                </a:moveTo>
                <a:cubicBezTo>
                  <a:pt x="-30339" y="244727"/>
                  <a:pt x="385592" y="-24613"/>
                  <a:pt x="898265" y="0"/>
                </a:cubicBezTo>
                <a:cubicBezTo>
                  <a:pt x="1366443" y="-13388"/>
                  <a:pt x="1803291" y="241703"/>
                  <a:pt x="1796530" y="552186"/>
                </a:cubicBezTo>
                <a:cubicBezTo>
                  <a:pt x="1781969" y="859757"/>
                  <a:pt x="1470280" y="1120597"/>
                  <a:pt x="898265" y="1104372"/>
                </a:cubicBezTo>
                <a:cubicBezTo>
                  <a:pt x="359414" y="1125903"/>
                  <a:pt x="58011" y="811720"/>
                  <a:pt x="0" y="552186"/>
                </a:cubicBezTo>
                <a:close/>
              </a:path>
              <a:path w="1796530" h="1104372" stroke="0" extrusionOk="0">
                <a:moveTo>
                  <a:pt x="0" y="552186"/>
                </a:moveTo>
                <a:cubicBezTo>
                  <a:pt x="-41276" y="198684"/>
                  <a:pt x="437972" y="-13000"/>
                  <a:pt x="898265" y="0"/>
                </a:cubicBezTo>
                <a:cubicBezTo>
                  <a:pt x="1383520" y="6092"/>
                  <a:pt x="1846526" y="232303"/>
                  <a:pt x="1796530" y="552186"/>
                </a:cubicBezTo>
                <a:cubicBezTo>
                  <a:pt x="1781707" y="827597"/>
                  <a:pt x="1378512" y="1153695"/>
                  <a:pt x="898265" y="1104372"/>
                </a:cubicBezTo>
                <a:cubicBezTo>
                  <a:pt x="435955" y="1057761"/>
                  <a:pt x="29883" y="854691"/>
                  <a:pt x="0" y="552186"/>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ffectLst/>
                <a:ea typeface="Calibri" panose="020F0502020204030204" pitchFamily="34" charset="0"/>
                <a:cs typeface="Times New Roman" panose="02020603050405020304" pitchFamily="18" charset="0"/>
              </a:rPr>
              <a:t>Sparring og supervision, ex med pædagogiske konsulenter</a:t>
            </a:r>
          </a:p>
        </p:txBody>
      </p:sp>
      <p:sp>
        <p:nvSpPr>
          <p:cNvPr id="22" name="Text Box 4">
            <a:extLst>
              <a:ext uri="{FF2B5EF4-FFF2-40B4-BE49-F238E27FC236}">
                <a16:creationId xmlns:a16="http://schemas.microsoft.com/office/drawing/2014/main" id="{40677146-864D-FC07-8FAE-35A70F536A34}"/>
              </a:ext>
            </a:extLst>
          </p:cNvPr>
          <p:cNvSpPr txBox="1">
            <a:spLocks noChangeArrowheads="1"/>
          </p:cNvSpPr>
          <p:nvPr/>
        </p:nvSpPr>
        <p:spPr bwMode="auto">
          <a:xfrm>
            <a:off x="9666136" y="3110062"/>
            <a:ext cx="1687513" cy="993938"/>
          </a:xfrm>
          <a:custGeom>
            <a:avLst/>
            <a:gdLst>
              <a:gd name="connsiteX0" fmla="*/ 0 w 1687513"/>
              <a:gd name="connsiteY0" fmla="*/ 496969 h 993938"/>
              <a:gd name="connsiteX1" fmla="*/ 843757 w 1687513"/>
              <a:gd name="connsiteY1" fmla="*/ 0 h 993938"/>
              <a:gd name="connsiteX2" fmla="*/ 1687514 w 1687513"/>
              <a:gd name="connsiteY2" fmla="*/ 496969 h 993938"/>
              <a:gd name="connsiteX3" fmla="*/ 843757 w 1687513"/>
              <a:gd name="connsiteY3" fmla="*/ 993938 h 993938"/>
              <a:gd name="connsiteX4" fmla="*/ 0 w 1687513"/>
              <a:gd name="connsiteY4" fmla="*/ 496969 h 99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513" h="993938" fill="none" extrusionOk="0">
                <a:moveTo>
                  <a:pt x="0" y="496969"/>
                </a:moveTo>
                <a:cubicBezTo>
                  <a:pt x="-22813" y="220625"/>
                  <a:pt x="323459" y="-80638"/>
                  <a:pt x="843757" y="0"/>
                </a:cubicBezTo>
                <a:cubicBezTo>
                  <a:pt x="1297952" y="-5658"/>
                  <a:pt x="1729020" y="188621"/>
                  <a:pt x="1687514" y="496969"/>
                </a:cubicBezTo>
                <a:cubicBezTo>
                  <a:pt x="1666444" y="775209"/>
                  <a:pt x="1381712" y="1009317"/>
                  <a:pt x="843757" y="993938"/>
                </a:cubicBezTo>
                <a:cubicBezTo>
                  <a:pt x="340153" y="1012879"/>
                  <a:pt x="34769" y="744208"/>
                  <a:pt x="0" y="496969"/>
                </a:cubicBezTo>
                <a:close/>
              </a:path>
              <a:path w="1687513" h="993938" stroke="0" extrusionOk="0">
                <a:moveTo>
                  <a:pt x="0" y="496969"/>
                </a:moveTo>
                <a:cubicBezTo>
                  <a:pt x="-33933" y="182598"/>
                  <a:pt x="475792" y="-35592"/>
                  <a:pt x="843757" y="0"/>
                </a:cubicBezTo>
                <a:cubicBezTo>
                  <a:pt x="1256496" y="29921"/>
                  <a:pt x="1720068" y="212787"/>
                  <a:pt x="1687514" y="496969"/>
                </a:cubicBezTo>
                <a:cubicBezTo>
                  <a:pt x="1660429" y="717436"/>
                  <a:pt x="1304325" y="1010823"/>
                  <a:pt x="843757" y="993938"/>
                </a:cubicBezTo>
                <a:cubicBezTo>
                  <a:pt x="395997" y="968783"/>
                  <a:pt x="16894" y="770047"/>
                  <a:pt x="0" y="496969"/>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ffectLst/>
                <a:ea typeface="Calibri" panose="020F0502020204030204" pitchFamily="34" charset="0"/>
                <a:cs typeface="Times New Roman" panose="02020603050405020304" pitchFamily="18" charset="0"/>
              </a:rPr>
              <a:t>Faglige arrangementer i daginstitutionen</a:t>
            </a:r>
          </a:p>
        </p:txBody>
      </p:sp>
      <p:sp>
        <p:nvSpPr>
          <p:cNvPr id="23" name="Text Box 5">
            <a:extLst>
              <a:ext uri="{FF2B5EF4-FFF2-40B4-BE49-F238E27FC236}">
                <a16:creationId xmlns:a16="http://schemas.microsoft.com/office/drawing/2014/main" id="{DB3E9EA5-4EC3-3FC8-F439-A2CC8E0F10BC}"/>
              </a:ext>
            </a:extLst>
          </p:cNvPr>
          <p:cNvSpPr txBox="1">
            <a:spLocks noChangeArrowheads="1"/>
          </p:cNvSpPr>
          <p:nvPr/>
        </p:nvSpPr>
        <p:spPr bwMode="auto">
          <a:xfrm>
            <a:off x="9224524" y="2211718"/>
            <a:ext cx="1515758" cy="744928"/>
          </a:xfrm>
          <a:custGeom>
            <a:avLst/>
            <a:gdLst>
              <a:gd name="connsiteX0" fmla="*/ 0 w 1515758"/>
              <a:gd name="connsiteY0" fmla="*/ 372464 h 744928"/>
              <a:gd name="connsiteX1" fmla="*/ 757879 w 1515758"/>
              <a:gd name="connsiteY1" fmla="*/ 0 h 744928"/>
              <a:gd name="connsiteX2" fmla="*/ 1515758 w 1515758"/>
              <a:gd name="connsiteY2" fmla="*/ 372464 h 744928"/>
              <a:gd name="connsiteX3" fmla="*/ 757879 w 1515758"/>
              <a:gd name="connsiteY3" fmla="*/ 744928 h 744928"/>
              <a:gd name="connsiteX4" fmla="*/ 0 w 1515758"/>
              <a:gd name="connsiteY4" fmla="*/ 372464 h 744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58" h="744928" fill="none" extrusionOk="0">
                <a:moveTo>
                  <a:pt x="0" y="372464"/>
                </a:moveTo>
                <a:cubicBezTo>
                  <a:pt x="-16724" y="165383"/>
                  <a:pt x="308657" y="-45524"/>
                  <a:pt x="757879" y="0"/>
                </a:cubicBezTo>
                <a:cubicBezTo>
                  <a:pt x="1155455" y="-10064"/>
                  <a:pt x="1524084" y="159962"/>
                  <a:pt x="1515758" y="372464"/>
                </a:cubicBezTo>
                <a:cubicBezTo>
                  <a:pt x="1433718" y="592858"/>
                  <a:pt x="1229255" y="756215"/>
                  <a:pt x="757879" y="744928"/>
                </a:cubicBezTo>
                <a:cubicBezTo>
                  <a:pt x="320103" y="754603"/>
                  <a:pt x="38343" y="548142"/>
                  <a:pt x="0" y="372464"/>
                </a:cubicBezTo>
                <a:close/>
              </a:path>
              <a:path w="1515758" h="744928" stroke="0" extrusionOk="0">
                <a:moveTo>
                  <a:pt x="0" y="372464"/>
                </a:moveTo>
                <a:cubicBezTo>
                  <a:pt x="-39218" y="120641"/>
                  <a:pt x="394468" y="-20025"/>
                  <a:pt x="757879" y="0"/>
                </a:cubicBezTo>
                <a:cubicBezTo>
                  <a:pt x="1152495" y="13456"/>
                  <a:pt x="1531815" y="161967"/>
                  <a:pt x="1515758" y="372464"/>
                </a:cubicBezTo>
                <a:cubicBezTo>
                  <a:pt x="1484966" y="516779"/>
                  <a:pt x="1170218" y="764302"/>
                  <a:pt x="757879" y="744928"/>
                </a:cubicBezTo>
                <a:cubicBezTo>
                  <a:pt x="362850" y="712460"/>
                  <a:pt x="45762" y="574404"/>
                  <a:pt x="0" y="372464"/>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ffectLst/>
                <a:ea typeface="Calibri" panose="020F0502020204030204" pitchFamily="34" charset="0"/>
                <a:cs typeface="Times New Roman" panose="02020603050405020304" pitchFamily="18" charset="0"/>
              </a:rPr>
              <a:t>Kurser og udviklingsforløb</a:t>
            </a:r>
          </a:p>
        </p:txBody>
      </p:sp>
      <p:sp>
        <p:nvSpPr>
          <p:cNvPr id="24" name="Text Box 6">
            <a:extLst>
              <a:ext uri="{FF2B5EF4-FFF2-40B4-BE49-F238E27FC236}">
                <a16:creationId xmlns:a16="http://schemas.microsoft.com/office/drawing/2014/main" id="{100B163F-DA52-9789-CFDD-5B7E033CD9E2}"/>
              </a:ext>
            </a:extLst>
          </p:cNvPr>
          <p:cNvSpPr txBox="1">
            <a:spLocks noChangeArrowheads="1"/>
          </p:cNvSpPr>
          <p:nvPr/>
        </p:nvSpPr>
        <p:spPr bwMode="auto">
          <a:xfrm>
            <a:off x="8164192" y="4939143"/>
            <a:ext cx="1687512" cy="642744"/>
          </a:xfrm>
          <a:custGeom>
            <a:avLst/>
            <a:gdLst>
              <a:gd name="connsiteX0" fmla="*/ 0 w 1687512"/>
              <a:gd name="connsiteY0" fmla="*/ 321372 h 642744"/>
              <a:gd name="connsiteX1" fmla="*/ 843756 w 1687512"/>
              <a:gd name="connsiteY1" fmla="*/ 0 h 642744"/>
              <a:gd name="connsiteX2" fmla="*/ 1687512 w 1687512"/>
              <a:gd name="connsiteY2" fmla="*/ 321372 h 642744"/>
              <a:gd name="connsiteX3" fmla="*/ 843756 w 1687512"/>
              <a:gd name="connsiteY3" fmla="*/ 642744 h 642744"/>
              <a:gd name="connsiteX4" fmla="*/ 0 w 1687512"/>
              <a:gd name="connsiteY4" fmla="*/ 321372 h 642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512" h="642744" fill="none" extrusionOk="0">
                <a:moveTo>
                  <a:pt x="0" y="321372"/>
                </a:moveTo>
                <a:cubicBezTo>
                  <a:pt x="-30511" y="141374"/>
                  <a:pt x="358176" y="-29085"/>
                  <a:pt x="843756" y="0"/>
                </a:cubicBezTo>
                <a:cubicBezTo>
                  <a:pt x="1277280" y="-15569"/>
                  <a:pt x="1704037" y="130394"/>
                  <a:pt x="1687512" y="321372"/>
                </a:cubicBezTo>
                <a:cubicBezTo>
                  <a:pt x="1633181" y="508588"/>
                  <a:pt x="1356882" y="652817"/>
                  <a:pt x="843756" y="642744"/>
                </a:cubicBezTo>
                <a:cubicBezTo>
                  <a:pt x="367278" y="648024"/>
                  <a:pt x="14628" y="487406"/>
                  <a:pt x="0" y="321372"/>
                </a:cubicBezTo>
                <a:close/>
              </a:path>
              <a:path w="1687512" h="642744" stroke="0" extrusionOk="0">
                <a:moveTo>
                  <a:pt x="0" y="321372"/>
                </a:moveTo>
                <a:cubicBezTo>
                  <a:pt x="-34728" y="103046"/>
                  <a:pt x="448242" y="-25589"/>
                  <a:pt x="843756" y="0"/>
                </a:cubicBezTo>
                <a:cubicBezTo>
                  <a:pt x="1303296" y="3626"/>
                  <a:pt x="1700542" y="139995"/>
                  <a:pt x="1687512" y="321372"/>
                </a:cubicBezTo>
                <a:cubicBezTo>
                  <a:pt x="1674749" y="473415"/>
                  <a:pt x="1302594" y="665011"/>
                  <a:pt x="843756" y="642744"/>
                </a:cubicBezTo>
                <a:cubicBezTo>
                  <a:pt x="384613" y="633293"/>
                  <a:pt x="37353" y="495787"/>
                  <a:pt x="0" y="321372"/>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ffectLst/>
                <a:ea typeface="Calibri" panose="020F0502020204030204" pitchFamily="34" charset="0"/>
                <a:cs typeface="Times New Roman" panose="02020603050405020304" pitchFamily="18" charset="0"/>
              </a:rPr>
              <a:t>Uddannelsesforløb</a:t>
            </a:r>
          </a:p>
        </p:txBody>
      </p:sp>
      <p:sp>
        <p:nvSpPr>
          <p:cNvPr id="25" name="Text Box 7">
            <a:extLst>
              <a:ext uri="{FF2B5EF4-FFF2-40B4-BE49-F238E27FC236}">
                <a16:creationId xmlns:a16="http://schemas.microsoft.com/office/drawing/2014/main" id="{E7480523-DAC4-0C26-AD82-DBA5B54BC1C6}"/>
              </a:ext>
            </a:extLst>
          </p:cNvPr>
          <p:cNvSpPr txBox="1">
            <a:spLocks noChangeArrowheads="1"/>
          </p:cNvSpPr>
          <p:nvPr/>
        </p:nvSpPr>
        <p:spPr bwMode="auto">
          <a:xfrm>
            <a:off x="9851704" y="5285700"/>
            <a:ext cx="1537778" cy="483446"/>
          </a:xfrm>
          <a:custGeom>
            <a:avLst/>
            <a:gdLst>
              <a:gd name="connsiteX0" fmla="*/ 0 w 1537778"/>
              <a:gd name="connsiteY0" fmla="*/ 241723 h 483446"/>
              <a:gd name="connsiteX1" fmla="*/ 768889 w 1537778"/>
              <a:gd name="connsiteY1" fmla="*/ 0 h 483446"/>
              <a:gd name="connsiteX2" fmla="*/ 1537778 w 1537778"/>
              <a:gd name="connsiteY2" fmla="*/ 241723 h 483446"/>
              <a:gd name="connsiteX3" fmla="*/ 768889 w 1537778"/>
              <a:gd name="connsiteY3" fmla="*/ 483446 h 483446"/>
              <a:gd name="connsiteX4" fmla="*/ 0 w 1537778"/>
              <a:gd name="connsiteY4" fmla="*/ 241723 h 48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7778" h="483446" fill="none" extrusionOk="0">
                <a:moveTo>
                  <a:pt x="0" y="241723"/>
                </a:moveTo>
                <a:cubicBezTo>
                  <a:pt x="-71136" y="102373"/>
                  <a:pt x="321101" y="-34365"/>
                  <a:pt x="768889" y="0"/>
                </a:cubicBezTo>
                <a:cubicBezTo>
                  <a:pt x="1189376" y="-1994"/>
                  <a:pt x="1553140" y="95683"/>
                  <a:pt x="1537778" y="241723"/>
                </a:cubicBezTo>
                <a:cubicBezTo>
                  <a:pt x="1458651" y="389389"/>
                  <a:pt x="1276827" y="501247"/>
                  <a:pt x="768889" y="483446"/>
                </a:cubicBezTo>
                <a:cubicBezTo>
                  <a:pt x="324286" y="493497"/>
                  <a:pt x="25507" y="355247"/>
                  <a:pt x="0" y="241723"/>
                </a:cubicBezTo>
                <a:close/>
              </a:path>
              <a:path w="1537778" h="483446" stroke="0" extrusionOk="0">
                <a:moveTo>
                  <a:pt x="0" y="241723"/>
                </a:moveTo>
                <a:cubicBezTo>
                  <a:pt x="-56585" y="41683"/>
                  <a:pt x="368757" y="-8900"/>
                  <a:pt x="768889" y="0"/>
                </a:cubicBezTo>
                <a:cubicBezTo>
                  <a:pt x="1176322" y="9671"/>
                  <a:pt x="1568949" y="98921"/>
                  <a:pt x="1537778" y="241723"/>
                </a:cubicBezTo>
                <a:cubicBezTo>
                  <a:pt x="1503247" y="306376"/>
                  <a:pt x="1170185" y="556104"/>
                  <a:pt x="768889" y="483446"/>
                </a:cubicBezTo>
                <a:cubicBezTo>
                  <a:pt x="351376" y="473606"/>
                  <a:pt x="8538" y="374520"/>
                  <a:pt x="0" y="241723"/>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ffectLst/>
                <a:ea typeface="Calibri" panose="020F0502020204030204" pitchFamily="34" charset="0"/>
                <a:cs typeface="Times New Roman" panose="02020603050405020304" pitchFamily="18" charset="0"/>
              </a:rPr>
              <a:t>Andet?</a:t>
            </a:r>
          </a:p>
        </p:txBody>
      </p:sp>
      <p:sp>
        <p:nvSpPr>
          <p:cNvPr id="26" name="Text Box 217">
            <a:extLst>
              <a:ext uri="{FF2B5EF4-FFF2-40B4-BE49-F238E27FC236}">
                <a16:creationId xmlns:a16="http://schemas.microsoft.com/office/drawing/2014/main" id="{3961263D-5CD3-3D0C-AD7B-F7EBCB991FD9}"/>
              </a:ext>
            </a:extLst>
          </p:cNvPr>
          <p:cNvSpPr txBox="1">
            <a:spLocks noChangeArrowheads="1"/>
          </p:cNvSpPr>
          <p:nvPr/>
        </p:nvSpPr>
        <p:spPr bwMode="auto">
          <a:xfrm>
            <a:off x="8164192" y="2822766"/>
            <a:ext cx="1383853" cy="691361"/>
          </a:xfrm>
          <a:custGeom>
            <a:avLst/>
            <a:gdLst>
              <a:gd name="connsiteX0" fmla="*/ 0 w 1383853"/>
              <a:gd name="connsiteY0" fmla="*/ 345681 h 691361"/>
              <a:gd name="connsiteX1" fmla="*/ 691927 w 1383853"/>
              <a:gd name="connsiteY1" fmla="*/ 0 h 691361"/>
              <a:gd name="connsiteX2" fmla="*/ 1383854 w 1383853"/>
              <a:gd name="connsiteY2" fmla="*/ 345681 h 691361"/>
              <a:gd name="connsiteX3" fmla="*/ 691927 w 1383853"/>
              <a:gd name="connsiteY3" fmla="*/ 691362 h 691361"/>
              <a:gd name="connsiteX4" fmla="*/ 0 w 1383853"/>
              <a:gd name="connsiteY4" fmla="*/ 345681 h 69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853" h="691361" fill="none" extrusionOk="0">
                <a:moveTo>
                  <a:pt x="0" y="345681"/>
                </a:moveTo>
                <a:cubicBezTo>
                  <a:pt x="-18269" y="153264"/>
                  <a:pt x="281119" y="-42569"/>
                  <a:pt x="691927" y="0"/>
                </a:cubicBezTo>
                <a:cubicBezTo>
                  <a:pt x="1048661" y="-12183"/>
                  <a:pt x="1418956" y="126114"/>
                  <a:pt x="1383854" y="345681"/>
                </a:cubicBezTo>
                <a:cubicBezTo>
                  <a:pt x="1307833" y="550205"/>
                  <a:pt x="1137425" y="704902"/>
                  <a:pt x="691927" y="691362"/>
                </a:cubicBezTo>
                <a:cubicBezTo>
                  <a:pt x="292293" y="700172"/>
                  <a:pt x="20674" y="520404"/>
                  <a:pt x="0" y="345681"/>
                </a:cubicBezTo>
                <a:close/>
              </a:path>
              <a:path w="1383853" h="691361" stroke="0" extrusionOk="0">
                <a:moveTo>
                  <a:pt x="0" y="345681"/>
                </a:moveTo>
                <a:cubicBezTo>
                  <a:pt x="-21551" y="129424"/>
                  <a:pt x="361878" y="-18913"/>
                  <a:pt x="691927" y="0"/>
                </a:cubicBezTo>
                <a:cubicBezTo>
                  <a:pt x="1037147" y="20744"/>
                  <a:pt x="1414292" y="145684"/>
                  <a:pt x="1383854" y="345681"/>
                </a:cubicBezTo>
                <a:cubicBezTo>
                  <a:pt x="1375743" y="520423"/>
                  <a:pt x="1061346" y="730948"/>
                  <a:pt x="691927" y="691362"/>
                </a:cubicBezTo>
                <a:cubicBezTo>
                  <a:pt x="314957" y="684228"/>
                  <a:pt x="46504" y="532768"/>
                  <a:pt x="0" y="345681"/>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a typeface="Calibri" panose="020F0502020204030204" pitchFamily="34" charset="0"/>
                <a:cs typeface="Times New Roman" panose="02020603050405020304" pitchFamily="18" charset="0"/>
              </a:rPr>
              <a:t>Kollegial sparring</a:t>
            </a:r>
            <a:endParaRPr lang="da-DK" sz="1000" b="1" kern="100" dirty="0">
              <a:effectLst/>
              <a:ea typeface="Calibri" panose="020F0502020204030204" pitchFamily="34" charset="0"/>
              <a:cs typeface="Times New Roman" panose="02020603050405020304" pitchFamily="18" charset="0"/>
            </a:endParaRPr>
          </a:p>
        </p:txBody>
      </p:sp>
      <p:sp>
        <p:nvSpPr>
          <p:cNvPr id="27" name="Text Box 217">
            <a:extLst>
              <a:ext uri="{FF2B5EF4-FFF2-40B4-BE49-F238E27FC236}">
                <a16:creationId xmlns:a16="http://schemas.microsoft.com/office/drawing/2014/main" id="{4EFF8DC5-D9E1-B1AC-0955-9EC314C97D2E}"/>
              </a:ext>
            </a:extLst>
          </p:cNvPr>
          <p:cNvSpPr txBox="1">
            <a:spLocks noChangeArrowheads="1"/>
          </p:cNvSpPr>
          <p:nvPr/>
        </p:nvSpPr>
        <p:spPr bwMode="auto">
          <a:xfrm>
            <a:off x="9745717" y="4249594"/>
            <a:ext cx="1570711" cy="744928"/>
          </a:xfrm>
          <a:custGeom>
            <a:avLst/>
            <a:gdLst>
              <a:gd name="connsiteX0" fmla="*/ 0 w 1570711"/>
              <a:gd name="connsiteY0" fmla="*/ 372464 h 744928"/>
              <a:gd name="connsiteX1" fmla="*/ 785356 w 1570711"/>
              <a:gd name="connsiteY1" fmla="*/ 0 h 744928"/>
              <a:gd name="connsiteX2" fmla="*/ 1570712 w 1570711"/>
              <a:gd name="connsiteY2" fmla="*/ 372464 h 744928"/>
              <a:gd name="connsiteX3" fmla="*/ 785356 w 1570711"/>
              <a:gd name="connsiteY3" fmla="*/ 744928 h 744928"/>
              <a:gd name="connsiteX4" fmla="*/ 0 w 1570711"/>
              <a:gd name="connsiteY4" fmla="*/ 372464 h 744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711" h="744928" fill="none" extrusionOk="0">
                <a:moveTo>
                  <a:pt x="0" y="372464"/>
                </a:moveTo>
                <a:cubicBezTo>
                  <a:pt x="-62698" y="161602"/>
                  <a:pt x="340481" y="-16535"/>
                  <a:pt x="785356" y="0"/>
                </a:cubicBezTo>
                <a:cubicBezTo>
                  <a:pt x="1198107" y="-10064"/>
                  <a:pt x="1579038" y="159962"/>
                  <a:pt x="1570712" y="372464"/>
                </a:cubicBezTo>
                <a:cubicBezTo>
                  <a:pt x="1559261" y="580220"/>
                  <a:pt x="1306660" y="763642"/>
                  <a:pt x="785356" y="744928"/>
                </a:cubicBezTo>
                <a:cubicBezTo>
                  <a:pt x="332405" y="754603"/>
                  <a:pt x="38343" y="548142"/>
                  <a:pt x="0" y="372464"/>
                </a:cubicBezTo>
                <a:close/>
              </a:path>
              <a:path w="1570711" h="744928" stroke="0" extrusionOk="0">
                <a:moveTo>
                  <a:pt x="0" y="372464"/>
                </a:moveTo>
                <a:cubicBezTo>
                  <a:pt x="-25099" y="137243"/>
                  <a:pt x="415312" y="-23126"/>
                  <a:pt x="785356" y="0"/>
                </a:cubicBezTo>
                <a:cubicBezTo>
                  <a:pt x="1195147" y="13456"/>
                  <a:pt x="1586769" y="161967"/>
                  <a:pt x="1570712" y="372464"/>
                </a:cubicBezTo>
                <a:cubicBezTo>
                  <a:pt x="1547717" y="532323"/>
                  <a:pt x="1192382" y="828053"/>
                  <a:pt x="785356" y="744928"/>
                </a:cubicBezTo>
                <a:cubicBezTo>
                  <a:pt x="375152" y="712460"/>
                  <a:pt x="45762" y="574404"/>
                  <a:pt x="0" y="372464"/>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a typeface="Calibri" panose="020F0502020204030204" pitchFamily="34" charset="0"/>
                <a:cs typeface="Times New Roman" panose="02020603050405020304" pitchFamily="18" charset="0"/>
              </a:rPr>
              <a:t>Faglig ledelse</a:t>
            </a:r>
            <a:endParaRPr lang="da-DK" sz="1000" b="1" kern="100" dirty="0">
              <a:effectLst/>
              <a:ea typeface="Calibri" panose="020F0502020204030204" pitchFamily="34" charset="0"/>
              <a:cs typeface="Times New Roman" panose="02020603050405020304" pitchFamily="18" charset="0"/>
            </a:endParaRPr>
          </a:p>
        </p:txBody>
      </p:sp>
      <p:grpSp>
        <p:nvGrpSpPr>
          <p:cNvPr id="2" name="Gruppe 1">
            <a:extLst>
              <a:ext uri="{FF2B5EF4-FFF2-40B4-BE49-F238E27FC236}">
                <a16:creationId xmlns:a16="http://schemas.microsoft.com/office/drawing/2014/main" id="{2CB0DD8B-E869-7EAF-C6F1-9890C2D3B4EB}"/>
              </a:ext>
            </a:extLst>
          </p:cNvPr>
          <p:cNvGrpSpPr/>
          <p:nvPr/>
        </p:nvGrpSpPr>
        <p:grpSpPr>
          <a:xfrm>
            <a:off x="92892" y="96397"/>
            <a:ext cx="2049416" cy="2049416"/>
            <a:chOff x="113212" y="96397"/>
            <a:chExt cx="2049416" cy="2049416"/>
          </a:xfrm>
        </p:grpSpPr>
        <p:sp>
          <p:nvSpPr>
            <p:cNvPr id="7" name="Ellipse 6">
              <a:extLst>
                <a:ext uri="{FF2B5EF4-FFF2-40B4-BE49-F238E27FC236}">
                  <a16:creationId xmlns:a16="http://schemas.microsoft.com/office/drawing/2014/main" id="{8C8F88A0-D0B5-41CD-E8D7-6DA6F2D82E82}"/>
                </a:ext>
              </a:extLst>
            </p:cNvPr>
            <p:cNvSpPr/>
            <p:nvPr/>
          </p:nvSpPr>
          <p:spPr>
            <a:xfrm>
              <a:off x="331179" y="381875"/>
              <a:ext cx="1384269" cy="1384269"/>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7" name="Ellipse 16">
              <a:extLst>
                <a:ext uri="{FF2B5EF4-FFF2-40B4-BE49-F238E27FC236}">
                  <a16:creationId xmlns:a16="http://schemas.microsoft.com/office/drawing/2014/main" id="{0320B16B-21CF-3E9A-53FD-938343D1EEBA}"/>
                </a:ext>
              </a:extLst>
            </p:cNvPr>
            <p:cNvSpPr/>
            <p:nvPr/>
          </p:nvSpPr>
          <p:spPr>
            <a:xfrm>
              <a:off x="113212" y="96397"/>
              <a:ext cx="2049416" cy="204941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203EC71A-7E62-E079-0D19-4CEBC8FC9A72}"/>
                </a:ext>
              </a:extLst>
            </p:cNvPr>
            <p:cNvSpPr/>
            <p:nvPr/>
          </p:nvSpPr>
          <p:spPr>
            <a:xfrm>
              <a:off x="360626" y="302389"/>
              <a:ext cx="1554114" cy="1580823"/>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2" name="Tekstfelt 31">
              <a:extLst>
                <a:ext uri="{FF2B5EF4-FFF2-40B4-BE49-F238E27FC236}">
                  <a16:creationId xmlns:a16="http://schemas.microsoft.com/office/drawing/2014/main" id="{D407BDB8-496F-1CD2-1571-77997B58F947}"/>
                </a:ext>
              </a:extLst>
            </p:cNvPr>
            <p:cNvSpPr txBox="1"/>
            <p:nvPr/>
          </p:nvSpPr>
          <p:spPr>
            <a:xfrm>
              <a:off x="551494" y="642102"/>
              <a:ext cx="1172378" cy="461665"/>
            </a:xfrm>
            <a:prstGeom prst="rect">
              <a:avLst/>
            </a:prstGeom>
            <a:noFill/>
            <a:ln>
              <a:noFill/>
            </a:ln>
          </p:spPr>
          <p:txBody>
            <a:bodyPr wrap="square" lIns="91440" tIns="45720" rIns="91440" bIns="45720" rtlCol="0" anchor="t">
              <a:spAutoFit/>
            </a:bodyPr>
            <a:lstStyle/>
            <a:p>
              <a:pPr algn="ctr"/>
              <a:r>
                <a:rPr lang="da-DK" sz="1200" b="1" dirty="0">
                  <a:ea typeface="Yu Gothic Light"/>
                </a:rPr>
                <a:t>Kompetence-</a:t>
              </a:r>
              <a:br>
                <a:rPr lang="da-DK" sz="1200" b="1" dirty="0">
                  <a:ea typeface="Yu Gothic Light"/>
                </a:rPr>
              </a:br>
              <a:r>
                <a:rPr lang="da-DK" sz="1200" b="1" dirty="0">
                  <a:ea typeface="Yu Gothic Light"/>
                </a:rPr>
                <a:t>indsats</a:t>
              </a:r>
            </a:p>
          </p:txBody>
        </p:sp>
        <p:pic>
          <p:nvPicPr>
            <p:cNvPr id="33" name="Grafik 32" descr="Åben hånd med plante kontur">
              <a:extLst>
                <a:ext uri="{FF2B5EF4-FFF2-40B4-BE49-F238E27FC236}">
                  <a16:creationId xmlns:a16="http://schemas.microsoft.com/office/drawing/2014/main" id="{2A8F72C8-A77F-77AA-016D-F682C6D50F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3483" y="1059347"/>
              <a:ext cx="608400" cy="608400"/>
            </a:xfrm>
            <a:prstGeom prst="rect">
              <a:avLst/>
            </a:prstGeom>
          </p:spPr>
        </p:pic>
      </p:grpSp>
    </p:spTree>
    <p:extLst>
      <p:ext uri="{BB962C8B-B14F-4D97-AF65-F5344CB8AC3E}">
        <p14:creationId xmlns:p14="http://schemas.microsoft.com/office/powerpoint/2010/main" val="3954724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afrundede hjørner 15">
            <a:extLst>
              <a:ext uri="{FF2B5EF4-FFF2-40B4-BE49-F238E27FC236}">
                <a16:creationId xmlns:a16="http://schemas.microsoft.com/office/drawing/2014/main" id="{9A32C4BC-33F6-F1AA-0C05-1C5C41FAB42E}"/>
              </a:ext>
            </a:extLst>
          </p:cNvPr>
          <p:cNvSpPr/>
          <p:nvPr/>
        </p:nvSpPr>
        <p:spPr>
          <a:xfrm>
            <a:off x="914400" y="803387"/>
            <a:ext cx="10609220" cy="551584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descr="Chat kontur">
            <a:extLst>
              <a:ext uri="{FF2B5EF4-FFF2-40B4-BE49-F238E27FC236}">
                <a16:creationId xmlns:a16="http://schemas.microsoft.com/office/drawing/2014/main" id="{4EC391B4-5EBC-30AC-2094-0E0579B09D78}"/>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8449" y="1060145"/>
            <a:ext cx="1157343" cy="1090864"/>
          </a:xfrm>
          <a:prstGeom prst="rect">
            <a:avLst/>
          </a:prstGeom>
        </p:spPr>
      </p:pic>
      <p:sp>
        <p:nvSpPr>
          <p:cNvPr id="8" name="Tekstfelt 7">
            <a:extLst>
              <a:ext uri="{FF2B5EF4-FFF2-40B4-BE49-F238E27FC236}">
                <a16:creationId xmlns:a16="http://schemas.microsoft.com/office/drawing/2014/main" id="{531C7D45-1FF1-2BF4-4185-0E799CBB73A7}"/>
              </a:ext>
            </a:extLst>
          </p:cNvPr>
          <p:cNvSpPr txBox="1"/>
          <p:nvPr/>
        </p:nvSpPr>
        <p:spPr>
          <a:xfrm>
            <a:off x="2162629" y="2517530"/>
            <a:ext cx="7445820" cy="2362185"/>
          </a:xfrm>
          <a:prstGeom prst="rect">
            <a:avLst/>
          </a:prstGeom>
          <a:noFill/>
        </p:spPr>
        <p:txBody>
          <a:bodyPr wrap="square" lIns="91440" tIns="45720" rIns="91440" bIns="45720" rtlCol="0" anchor="t">
            <a:spAutoFit/>
          </a:bodyPr>
          <a:lstStyle/>
          <a:p>
            <a:pPr marL="285750" indent="-285750">
              <a:lnSpc>
                <a:spcPct val="110000"/>
              </a:lnSpc>
              <a:spcAft>
                <a:spcPts val="600"/>
              </a:spcAft>
              <a:buFont typeface="Arial" panose="020B0604020202020204" pitchFamily="34" charset="0"/>
              <a:buChar char="•"/>
            </a:pPr>
            <a:r>
              <a:rPr lang="da-DK" sz="1600" b="1" dirty="0">
                <a:effectLst/>
                <a:latin typeface="+mj-lt"/>
              </a:rPr>
              <a:t>Hvem skal være </a:t>
            </a:r>
            <a:r>
              <a:rPr lang="da-DK" sz="1600" b="1" dirty="0">
                <a:latin typeface="+mj-lt"/>
              </a:rPr>
              <a:t>med til hvad i</a:t>
            </a:r>
            <a:r>
              <a:rPr lang="da-DK" sz="1600" b="1" dirty="0">
                <a:effectLst/>
                <a:latin typeface="+mj-lt"/>
              </a:rPr>
              <a:t> kompetenceudviklingsforløbet?</a:t>
            </a:r>
            <a:endParaRPr lang="da-DK" sz="1600" b="1" kern="100" dirty="0">
              <a:latin typeface="+mj-lt"/>
              <a:ea typeface="Calibri" panose="020F0502020204030204" pitchFamily="34" charset="0"/>
              <a:cs typeface="Calibri" panose="020F0502020204030204" pitchFamily="34" charset="0"/>
            </a:endParaRPr>
          </a:p>
          <a:p>
            <a:pPr marL="285750" indent="-285750">
              <a:lnSpc>
                <a:spcPct val="110000"/>
              </a:lnSpc>
              <a:spcAft>
                <a:spcPts val="600"/>
              </a:spcAft>
              <a:buFont typeface="Arial" panose="020B0604020202020204" pitchFamily="34" charset="0"/>
              <a:buChar char="•"/>
            </a:pPr>
            <a:r>
              <a:rPr lang="da-DK" sz="1600" kern="100" dirty="0">
                <a:effectLst/>
                <a:latin typeface="+mj-lt"/>
                <a:ea typeface="Calibri" panose="020F0502020204030204" pitchFamily="34" charset="0"/>
                <a:cs typeface="Times New Roman"/>
              </a:rPr>
              <a:t>Hvorfor netop dem?</a:t>
            </a:r>
          </a:p>
          <a:p>
            <a:pPr marL="285750" indent="-285750">
              <a:lnSpc>
                <a:spcPct val="110000"/>
              </a:lnSpc>
              <a:spcAft>
                <a:spcPts val="600"/>
              </a:spcAft>
              <a:buFont typeface="Arial" panose="020B0604020202020204" pitchFamily="34" charset="0"/>
              <a:buChar char="•"/>
            </a:pPr>
            <a:r>
              <a:rPr lang="da-DK" sz="1600" kern="100" dirty="0">
                <a:latin typeface="Yu Gothic Light"/>
                <a:ea typeface="Yu Gothic Light"/>
                <a:cs typeface="Times New Roman"/>
              </a:rPr>
              <a:t>Er der nogle udenfor vores eget område, som også bør være en del af kompetenceudviklingsforløbet? </a:t>
            </a:r>
          </a:p>
          <a:p>
            <a:pPr marL="285750" indent="-285750">
              <a:lnSpc>
                <a:spcPct val="110000"/>
              </a:lnSpc>
              <a:spcAft>
                <a:spcPts val="600"/>
              </a:spcAft>
              <a:buFont typeface="Arial" panose="020B0604020202020204" pitchFamily="34" charset="0"/>
              <a:buChar char="•"/>
            </a:pPr>
            <a:r>
              <a:rPr lang="da-DK" sz="1600" kern="100" dirty="0">
                <a:latin typeface="Yu Gothic Light"/>
                <a:ea typeface="Yu Gothic Light"/>
                <a:cs typeface="Times New Roman"/>
              </a:rPr>
              <a:t>Hvorfor?</a:t>
            </a:r>
          </a:p>
          <a:p>
            <a:pPr marL="285750" indent="-285750">
              <a:lnSpc>
                <a:spcPct val="110000"/>
              </a:lnSpc>
              <a:spcAft>
                <a:spcPts val="600"/>
              </a:spcAft>
              <a:buFont typeface="Arial" panose="020B0604020202020204" pitchFamily="34" charset="0"/>
              <a:buChar char="•"/>
            </a:pPr>
            <a:r>
              <a:rPr lang="da-DK" sz="1600" kern="100" dirty="0">
                <a:latin typeface="Yu Gothic Light"/>
                <a:ea typeface="Yu Gothic Light"/>
                <a:cs typeface="Times New Roman"/>
              </a:rPr>
              <a:t>Hvem skal vi tale med om dette?</a:t>
            </a:r>
          </a:p>
          <a:p>
            <a:pPr>
              <a:lnSpc>
                <a:spcPct val="110000"/>
              </a:lnSpc>
              <a:spcAft>
                <a:spcPts val="600"/>
              </a:spcAft>
            </a:pPr>
            <a:endParaRPr lang="da-DK" sz="1600" dirty="0">
              <a:solidFill>
                <a:schemeClr val="bg1"/>
              </a:solidFill>
              <a:latin typeface="Yu Gothic Light"/>
              <a:ea typeface="Yu Gothic Light"/>
              <a:cs typeface="Calibri"/>
            </a:endParaRPr>
          </a:p>
        </p:txBody>
      </p:sp>
      <p:sp>
        <p:nvSpPr>
          <p:cNvPr id="10" name="Tekstfelt 9">
            <a:extLst>
              <a:ext uri="{FF2B5EF4-FFF2-40B4-BE49-F238E27FC236}">
                <a16:creationId xmlns:a16="http://schemas.microsoft.com/office/drawing/2014/main" id="{E492DB3A-397A-D527-2A8F-64CCD361E897}"/>
              </a:ext>
            </a:extLst>
          </p:cNvPr>
          <p:cNvSpPr txBox="1"/>
          <p:nvPr/>
        </p:nvSpPr>
        <p:spPr>
          <a:xfrm>
            <a:off x="2162629" y="1175217"/>
            <a:ext cx="6862273" cy="584775"/>
          </a:xfrm>
          <a:prstGeom prst="rect">
            <a:avLst/>
          </a:prstGeom>
          <a:noFill/>
        </p:spPr>
        <p:txBody>
          <a:bodyPr wrap="square" rtlCol="0">
            <a:spAutoFit/>
          </a:bodyPr>
          <a:lstStyle/>
          <a:p>
            <a:r>
              <a:rPr lang="da-DK" sz="3200" dirty="0">
                <a:latin typeface="+mj-lt"/>
              </a:rPr>
              <a:t>Dialogkort: Dem vi skal have med</a:t>
            </a:r>
          </a:p>
        </p:txBody>
      </p:sp>
      <p:grpSp>
        <p:nvGrpSpPr>
          <p:cNvPr id="2" name="Gruppe 1">
            <a:extLst>
              <a:ext uri="{FF2B5EF4-FFF2-40B4-BE49-F238E27FC236}">
                <a16:creationId xmlns:a16="http://schemas.microsoft.com/office/drawing/2014/main" id="{3BD7ECCD-70AC-0DB2-50A5-C4BEEEB24BB9}"/>
              </a:ext>
            </a:extLst>
          </p:cNvPr>
          <p:cNvGrpSpPr/>
          <p:nvPr/>
        </p:nvGrpSpPr>
        <p:grpSpPr>
          <a:xfrm>
            <a:off x="90352" y="96397"/>
            <a:ext cx="2049416" cy="2049416"/>
            <a:chOff x="113212" y="96397"/>
            <a:chExt cx="2049416" cy="2049416"/>
          </a:xfrm>
        </p:grpSpPr>
        <p:sp>
          <p:nvSpPr>
            <p:cNvPr id="31" name="Ellipse 30">
              <a:extLst>
                <a:ext uri="{FF2B5EF4-FFF2-40B4-BE49-F238E27FC236}">
                  <a16:creationId xmlns:a16="http://schemas.microsoft.com/office/drawing/2014/main" id="{3E5E430F-28FE-AAFF-EDC3-B66CA97F56E3}"/>
                </a:ext>
              </a:extLst>
            </p:cNvPr>
            <p:cNvSpPr/>
            <p:nvPr/>
          </p:nvSpPr>
          <p:spPr>
            <a:xfrm>
              <a:off x="331179" y="381875"/>
              <a:ext cx="1384269" cy="1384269"/>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2" name="Ellipse 31">
              <a:extLst>
                <a:ext uri="{FF2B5EF4-FFF2-40B4-BE49-F238E27FC236}">
                  <a16:creationId xmlns:a16="http://schemas.microsoft.com/office/drawing/2014/main" id="{823F05DC-6747-CEC0-26C6-C8B2FBD5DC09}"/>
                </a:ext>
              </a:extLst>
            </p:cNvPr>
            <p:cNvSpPr/>
            <p:nvPr/>
          </p:nvSpPr>
          <p:spPr>
            <a:xfrm>
              <a:off x="113212" y="96397"/>
              <a:ext cx="2049416" cy="204941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Ellipse 32">
              <a:extLst>
                <a:ext uri="{FF2B5EF4-FFF2-40B4-BE49-F238E27FC236}">
                  <a16:creationId xmlns:a16="http://schemas.microsoft.com/office/drawing/2014/main" id="{E0BF908D-DEDF-2CE2-22A6-664BC6EA094F}"/>
                </a:ext>
              </a:extLst>
            </p:cNvPr>
            <p:cNvSpPr/>
            <p:nvPr/>
          </p:nvSpPr>
          <p:spPr>
            <a:xfrm>
              <a:off x="360626" y="302389"/>
              <a:ext cx="1554114" cy="1580823"/>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4" name="Tekstfelt 33">
              <a:extLst>
                <a:ext uri="{FF2B5EF4-FFF2-40B4-BE49-F238E27FC236}">
                  <a16:creationId xmlns:a16="http://schemas.microsoft.com/office/drawing/2014/main" id="{D6711F10-831A-7CC6-A220-A9A5F2EAD08A}"/>
                </a:ext>
              </a:extLst>
            </p:cNvPr>
            <p:cNvSpPr txBox="1"/>
            <p:nvPr/>
          </p:nvSpPr>
          <p:spPr>
            <a:xfrm>
              <a:off x="551494" y="642102"/>
              <a:ext cx="1172378" cy="461665"/>
            </a:xfrm>
            <a:prstGeom prst="rect">
              <a:avLst/>
            </a:prstGeom>
            <a:noFill/>
            <a:ln>
              <a:noFill/>
            </a:ln>
          </p:spPr>
          <p:txBody>
            <a:bodyPr wrap="square" lIns="91440" tIns="45720" rIns="91440" bIns="45720" rtlCol="0" anchor="t">
              <a:spAutoFit/>
            </a:bodyPr>
            <a:lstStyle/>
            <a:p>
              <a:pPr algn="ctr"/>
              <a:r>
                <a:rPr lang="da-DK" sz="1200" b="1" dirty="0">
                  <a:ea typeface="Yu Gothic Light"/>
                </a:rPr>
                <a:t>Kompetence-</a:t>
              </a:r>
              <a:br>
                <a:rPr lang="da-DK" sz="1200" b="1" dirty="0">
                  <a:ea typeface="Yu Gothic Light"/>
                </a:rPr>
              </a:br>
              <a:r>
                <a:rPr lang="da-DK" sz="1200" b="1" dirty="0">
                  <a:ea typeface="Yu Gothic Light"/>
                </a:rPr>
                <a:t>indsats</a:t>
              </a:r>
            </a:p>
          </p:txBody>
        </p:sp>
        <p:pic>
          <p:nvPicPr>
            <p:cNvPr id="35" name="Grafik 34" descr="Åben hånd med plante kontur">
              <a:extLst>
                <a:ext uri="{FF2B5EF4-FFF2-40B4-BE49-F238E27FC236}">
                  <a16:creationId xmlns:a16="http://schemas.microsoft.com/office/drawing/2014/main" id="{D33F1F20-FC07-3908-5B3F-79CA06E87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3483" y="1059347"/>
              <a:ext cx="608400" cy="608400"/>
            </a:xfrm>
            <a:prstGeom prst="rect">
              <a:avLst/>
            </a:prstGeom>
          </p:spPr>
        </p:pic>
      </p:grpSp>
    </p:spTree>
    <p:extLst>
      <p:ext uri="{BB962C8B-B14F-4D97-AF65-F5344CB8AC3E}">
        <p14:creationId xmlns:p14="http://schemas.microsoft.com/office/powerpoint/2010/main" val="313079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76013-B297-EFF3-1826-A6EDC13C5382}"/>
              </a:ext>
            </a:extLst>
          </p:cNvPr>
          <p:cNvSpPr>
            <a:spLocks noGrp="1"/>
          </p:cNvSpPr>
          <p:nvPr>
            <p:ph type="title"/>
          </p:nvPr>
        </p:nvSpPr>
        <p:spPr>
          <a:xfrm>
            <a:off x="773658" y="368300"/>
            <a:ext cx="4557468" cy="1322388"/>
          </a:xfrm>
        </p:spPr>
        <p:txBody>
          <a:bodyPr anchor="ctr"/>
          <a:lstStyle/>
          <a:p>
            <a:r>
              <a:rPr lang="da-DK" dirty="0"/>
              <a:t>Planlægning</a:t>
            </a:r>
          </a:p>
        </p:txBody>
      </p:sp>
      <p:sp>
        <p:nvSpPr>
          <p:cNvPr id="3" name="Pladsholder til indhold 2">
            <a:extLst>
              <a:ext uri="{FF2B5EF4-FFF2-40B4-BE49-F238E27FC236}">
                <a16:creationId xmlns:a16="http://schemas.microsoft.com/office/drawing/2014/main" id="{A437D241-B151-1DF0-F589-97BA98BB0752}"/>
              </a:ext>
            </a:extLst>
          </p:cNvPr>
          <p:cNvSpPr>
            <a:spLocks noGrp="1"/>
          </p:cNvSpPr>
          <p:nvPr>
            <p:ph idx="1"/>
          </p:nvPr>
        </p:nvSpPr>
        <p:spPr>
          <a:xfrm>
            <a:off x="762001" y="2073130"/>
            <a:ext cx="5076612" cy="4784870"/>
          </a:xfrm>
        </p:spPr>
        <p:txBody>
          <a:bodyPr>
            <a:normAutofit fontScale="92500" lnSpcReduction="10000"/>
          </a:bodyPr>
          <a:lstStyle/>
          <a:p>
            <a:pPr marL="0" indent="0">
              <a:lnSpc>
                <a:spcPct val="105000"/>
              </a:lnSpc>
              <a:spcBef>
                <a:spcPts val="0"/>
              </a:spcBef>
              <a:buNone/>
            </a:pPr>
            <a:r>
              <a:rPr lang="da-DK" sz="1200" b="1" dirty="0">
                <a:ea typeface="Yu Gothic Light"/>
                <a:cs typeface="Calibri"/>
              </a:rPr>
              <a:t>I de følgende grønne dialogkort kan I planlægge jeres kompetenceudviklingsforløb. Det kan være nyttigt at lade de efterfølgende punkter indgå som inspiration.</a:t>
            </a:r>
          </a:p>
          <a:p>
            <a:pPr marL="0" indent="0">
              <a:lnSpc>
                <a:spcPct val="105000"/>
              </a:lnSpc>
              <a:spcBef>
                <a:spcPts val="0"/>
              </a:spcBef>
              <a:buNone/>
            </a:pPr>
            <a:endParaRPr lang="da-DK" sz="1200" b="1" dirty="0">
              <a:ea typeface="Yu Gothic Light"/>
              <a:cs typeface="Calibri"/>
            </a:endParaRPr>
          </a:p>
          <a:p>
            <a:pPr marL="0" indent="0">
              <a:lnSpc>
                <a:spcPct val="105000"/>
              </a:lnSpc>
              <a:spcBef>
                <a:spcPts val="0"/>
              </a:spcBef>
              <a:buNone/>
            </a:pPr>
            <a:r>
              <a:rPr lang="da-DK" sz="1200" b="1" dirty="0">
                <a:ea typeface="Yu Gothic Light"/>
                <a:cs typeface="Calibri"/>
              </a:rPr>
              <a:t>Om at få ting til at ske</a:t>
            </a:r>
          </a:p>
          <a:p>
            <a:pPr marL="0" indent="0">
              <a:lnSpc>
                <a:spcPct val="105000"/>
              </a:lnSpc>
              <a:spcBef>
                <a:spcPts val="0"/>
              </a:spcBef>
              <a:buNone/>
            </a:pPr>
            <a:r>
              <a:rPr lang="da-DK" sz="1200" dirty="0">
                <a:ea typeface="Yu Gothic Light"/>
                <a:cs typeface="Calibri"/>
              </a:rPr>
              <a:t>En god planlægning er en vigtig forudsætning for at få ting til at ske. I planlægningen kan der arbejdes med mange forskellige ting. Nogle er dog særligt vigtige, f.eks. hvordan der skabes en høj grad af involvering, en god tilrettelæggelse af kompetenceudviklingen og en god plan for, hvordan kompetenceudviklingen indarbejdes i hverdagen. </a:t>
            </a:r>
          </a:p>
          <a:p>
            <a:pPr marL="0" indent="0">
              <a:lnSpc>
                <a:spcPct val="105000"/>
              </a:lnSpc>
              <a:spcBef>
                <a:spcPts val="0"/>
              </a:spcBef>
              <a:buNone/>
            </a:pPr>
            <a:endParaRPr lang="da-DK" sz="1200" dirty="0">
              <a:ea typeface="Yu Gothic Light"/>
              <a:cs typeface="Calibri"/>
            </a:endParaRPr>
          </a:p>
          <a:p>
            <a:pPr marL="0" indent="0">
              <a:lnSpc>
                <a:spcPct val="105000"/>
              </a:lnSpc>
              <a:spcBef>
                <a:spcPts val="0"/>
              </a:spcBef>
              <a:buNone/>
            </a:pPr>
            <a:r>
              <a:rPr lang="da-DK" sz="1200" b="1" dirty="0">
                <a:ea typeface="Yu Gothic Light"/>
                <a:cs typeface="Calibri"/>
              </a:rPr>
              <a:t>Om at få alle med</a:t>
            </a:r>
            <a:br>
              <a:rPr lang="da-DK" sz="1200" b="1" dirty="0">
                <a:ea typeface="Yu Gothic Light"/>
                <a:cs typeface="Calibri"/>
              </a:rPr>
            </a:br>
            <a:r>
              <a:rPr lang="da-DK" sz="1200" dirty="0">
                <a:ea typeface="Yu Gothic Light"/>
                <a:cs typeface="Calibri"/>
              </a:rPr>
              <a:t>Det kan være en god idé at involvere flest mulige, som skal deltage i det strategiske kompetenceudviklingsforløb, så tidligt som muligt. Dette kan f.eks. ske ved løbende dialog om, hvorfor forløbet sættes i gang, hvordan forløbet bevæger sig fremad, samt hvad de næste tanker om forløbet er.</a:t>
            </a:r>
          </a:p>
          <a:p>
            <a:pPr marL="0" indent="0">
              <a:lnSpc>
                <a:spcPct val="105000"/>
              </a:lnSpc>
              <a:spcBef>
                <a:spcPts val="0"/>
              </a:spcBef>
              <a:buNone/>
            </a:pPr>
            <a:endParaRPr lang="da-DK" sz="1200" dirty="0">
              <a:ea typeface="Yu Gothic Light"/>
              <a:cs typeface="Calibri"/>
            </a:endParaRPr>
          </a:p>
          <a:p>
            <a:pPr marL="0" indent="0">
              <a:lnSpc>
                <a:spcPct val="105000"/>
              </a:lnSpc>
              <a:spcBef>
                <a:spcPts val="0"/>
              </a:spcBef>
              <a:buNone/>
            </a:pPr>
            <a:r>
              <a:rPr lang="da-DK" sz="1200" b="1" dirty="0">
                <a:ea typeface="Yu Gothic Light"/>
                <a:cs typeface="Calibri"/>
              </a:rPr>
              <a:t>Forankring i praksis</a:t>
            </a:r>
          </a:p>
          <a:p>
            <a:pPr marL="0" indent="0">
              <a:lnSpc>
                <a:spcPct val="105000"/>
              </a:lnSpc>
              <a:spcBef>
                <a:spcPts val="0"/>
              </a:spcBef>
              <a:buNone/>
            </a:pPr>
            <a:r>
              <a:rPr lang="da-DK" sz="1200" dirty="0">
                <a:ea typeface="Yu Gothic Light"/>
                <a:cs typeface="Calibri"/>
              </a:rPr>
              <a:t>Forankringen af det, I gerne vil, er opnået, når det er blevet en naturlig måde at arbejde på. En forankring kræver som regel en betydelig indsats vedr. ændringer af overbevisninger og den bagvedliggende adfærd. Dialogen kan være et vigtigt værktøj for at få skabt ejerskab og lyst til det nye i personalegruppen. </a:t>
            </a:r>
          </a:p>
          <a:p>
            <a:pPr marL="0" indent="0">
              <a:lnSpc>
                <a:spcPct val="105000"/>
              </a:lnSpc>
              <a:spcBef>
                <a:spcPts val="0"/>
              </a:spcBef>
              <a:buNone/>
            </a:pPr>
            <a:endParaRPr lang="da-DK" sz="1200" dirty="0">
              <a:ea typeface="Yu Gothic Light"/>
              <a:cs typeface="Calibri"/>
            </a:endParaRPr>
          </a:p>
          <a:p>
            <a:pPr marL="0" indent="0">
              <a:lnSpc>
                <a:spcPct val="105000"/>
              </a:lnSpc>
              <a:spcBef>
                <a:spcPts val="0"/>
              </a:spcBef>
              <a:buNone/>
            </a:pPr>
            <a:r>
              <a:rPr lang="da-DK" sz="1200" b="1" dirty="0">
                <a:ea typeface="Yu Gothic Light"/>
                <a:cs typeface="Calibri"/>
              </a:rPr>
              <a:t>Sammenhængen til andre indsatser</a:t>
            </a:r>
          </a:p>
          <a:p>
            <a:pPr marL="0" indent="0">
              <a:lnSpc>
                <a:spcPct val="105000"/>
              </a:lnSpc>
              <a:spcBef>
                <a:spcPts val="0"/>
              </a:spcBef>
              <a:buNone/>
            </a:pPr>
            <a:r>
              <a:rPr lang="da-DK" sz="1200" dirty="0">
                <a:ea typeface="Yu Gothic Light"/>
                <a:cs typeface="Calibri"/>
              </a:rPr>
              <a:t>Der sker mange ting i hverdagen og den pædagogiske praksis. Det er derfor vigtigt at skabe en god balance mellem udviklingen af kompetencer og hverdagens pædagogiske praksis. Det kan være en god idé at finde sammenhænge mellem udviklingen af kompetencer og andre igangsatte tiltag eller foretage en prioritering af alle igangsatte aktiviteter, så der fokuseres på det vigtigste. </a:t>
            </a:r>
            <a:endParaRPr lang="da-DK" sz="1200" b="1" dirty="0">
              <a:ea typeface="Yu Gothic Light"/>
              <a:cs typeface="Calibri"/>
            </a:endParaRPr>
          </a:p>
          <a:p>
            <a:pPr marL="0" indent="0">
              <a:lnSpc>
                <a:spcPct val="105000"/>
              </a:lnSpc>
              <a:buNone/>
            </a:pPr>
            <a:endParaRPr lang="da-DK" sz="1200" b="1" dirty="0">
              <a:ea typeface="Yu Gothic Light"/>
              <a:cs typeface="Calibri"/>
            </a:endParaRPr>
          </a:p>
          <a:p>
            <a:pPr marL="0" indent="0">
              <a:lnSpc>
                <a:spcPct val="105000"/>
              </a:lnSpc>
              <a:buNone/>
            </a:pPr>
            <a:endParaRPr lang="da-DK" sz="1200" b="1" dirty="0">
              <a:cs typeface="Calibri"/>
            </a:endParaRPr>
          </a:p>
          <a:p>
            <a:pPr marL="0" indent="0">
              <a:lnSpc>
                <a:spcPct val="105000"/>
              </a:lnSpc>
              <a:buNone/>
            </a:pPr>
            <a:endParaRPr lang="da-DK" sz="1200" dirty="0"/>
          </a:p>
        </p:txBody>
      </p:sp>
      <p:sp>
        <p:nvSpPr>
          <p:cNvPr id="8" name="Titel 1">
            <a:extLst>
              <a:ext uri="{FF2B5EF4-FFF2-40B4-BE49-F238E27FC236}">
                <a16:creationId xmlns:a16="http://schemas.microsoft.com/office/drawing/2014/main" id="{3EE70E8D-7E63-FB63-34B5-EE822BDC57D2}"/>
              </a:ext>
            </a:extLst>
          </p:cNvPr>
          <p:cNvSpPr txBox="1">
            <a:spLocks/>
          </p:cNvSpPr>
          <p:nvPr/>
        </p:nvSpPr>
        <p:spPr>
          <a:xfrm>
            <a:off x="6839920" y="368300"/>
            <a:ext cx="4455125" cy="1322388"/>
          </a:xfrm>
          <a:prstGeom prst="rect">
            <a:avLst/>
          </a:prstGeom>
        </p:spPr>
        <p:txBody>
          <a:bodyPr vert="horz" lIns="91440" tIns="45720" rIns="91440" bIns="45720" rtlCol="0" anchor="ctr">
            <a:normAutofit/>
          </a:bodyPr>
          <a:lstStyle>
            <a:lvl1pPr algn="l" defTabSz="1125444" rtl="0" eaLnBrk="1" latinLnBrk="0" hangingPunct="1">
              <a:lnSpc>
                <a:spcPct val="90000"/>
              </a:lnSpc>
              <a:spcBef>
                <a:spcPct val="0"/>
              </a:spcBef>
              <a:buNone/>
              <a:defRPr sz="2954" kern="1200">
                <a:solidFill>
                  <a:schemeClr val="tx1"/>
                </a:solidFill>
                <a:latin typeface="+mj-lt"/>
                <a:ea typeface="+mj-ea"/>
                <a:cs typeface="+mj-cs"/>
              </a:defRPr>
            </a:lvl1pPr>
          </a:lstStyle>
          <a:p>
            <a:r>
              <a:rPr lang="da-DK" dirty="0"/>
              <a:t>Centrale spørgsmål i denne fase</a:t>
            </a:r>
          </a:p>
        </p:txBody>
      </p:sp>
      <p:sp>
        <p:nvSpPr>
          <p:cNvPr id="9" name="Pladsholder til indhold 2">
            <a:extLst>
              <a:ext uri="{FF2B5EF4-FFF2-40B4-BE49-F238E27FC236}">
                <a16:creationId xmlns:a16="http://schemas.microsoft.com/office/drawing/2014/main" id="{AAC56980-9CD2-0621-E035-FC738B4D75E5}"/>
              </a:ext>
            </a:extLst>
          </p:cNvPr>
          <p:cNvSpPr txBox="1">
            <a:spLocks/>
          </p:cNvSpPr>
          <p:nvPr/>
        </p:nvSpPr>
        <p:spPr>
          <a:xfrm>
            <a:off x="6839921" y="2073130"/>
            <a:ext cx="4749311" cy="4543441"/>
          </a:xfrm>
          <a:prstGeom prst="rect">
            <a:avLst/>
          </a:prstGeom>
        </p:spPr>
        <p:txBody>
          <a:bodyPr vert="horz" lIns="91440" tIns="45720" rIns="91440" bIns="45720" rtlCol="0">
            <a:normAutofit/>
          </a:bodyPr>
          <a:lstStyle>
            <a:lvl1pPr marL="285750" indent="-285750" algn="l" defTabSz="1125444" rtl="0" eaLnBrk="1" latinLnBrk="0" hangingPunct="1">
              <a:lnSpc>
                <a:spcPct val="100000"/>
              </a:lnSpc>
              <a:spcBef>
                <a:spcPts val="738"/>
              </a:spcBef>
              <a:buSzPct val="80000"/>
              <a:buFont typeface="Arial" panose="020B0604020202020204" pitchFamily="34" charset="0"/>
              <a:buChar char="•"/>
              <a:defRPr sz="2000" kern="1200">
                <a:solidFill>
                  <a:schemeClr val="tx1"/>
                </a:solidFill>
                <a:latin typeface="+mn-lt"/>
                <a:ea typeface="+mn-ea"/>
                <a:cs typeface="+mn-cs"/>
              </a:defRPr>
            </a:lvl1pPr>
            <a:lvl2pPr marL="775697" indent="-281361" algn="l" defTabSz="1125444" rtl="0" eaLnBrk="1" latinLnBrk="0" hangingPunct="1">
              <a:lnSpc>
                <a:spcPct val="90000"/>
              </a:lnSpc>
              <a:spcBef>
                <a:spcPts val="615"/>
              </a:spcBef>
              <a:buSzPct val="80000"/>
              <a:buFont typeface="Arial" panose="020B0604020202020204" pitchFamily="34" charset="0"/>
              <a:buChar char="•"/>
              <a:defRPr sz="1800" kern="1200">
                <a:solidFill>
                  <a:schemeClr val="tx1"/>
                </a:solidFill>
                <a:latin typeface="+mn-lt"/>
                <a:ea typeface="+mn-ea"/>
                <a:cs typeface="+mn-cs"/>
              </a:defRPr>
            </a:lvl2pPr>
            <a:lvl3pPr marL="1209462" indent="-281361" algn="l" defTabSz="1125444" rtl="0" eaLnBrk="1" latinLnBrk="0" hangingPunct="1">
              <a:lnSpc>
                <a:spcPct val="90000"/>
              </a:lnSpc>
              <a:spcBef>
                <a:spcPts val="615"/>
              </a:spcBef>
              <a:buSzPct val="80000"/>
              <a:buFont typeface="Arial" panose="020B0604020202020204" pitchFamily="34" charset="0"/>
              <a:buChar char="•"/>
              <a:defRPr sz="2215" kern="1200">
                <a:solidFill>
                  <a:schemeClr val="tx1"/>
                </a:solidFill>
                <a:latin typeface="+mn-lt"/>
                <a:ea typeface="+mn-ea"/>
                <a:cs typeface="+mn-cs"/>
              </a:defRPr>
            </a:lvl3pPr>
            <a:lvl4pPr marL="1656903"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4pPr>
            <a:lvl5pPr marL="2090668"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a:lstStyle>
          <a:p>
            <a:pPr marL="0" indent="0">
              <a:spcBef>
                <a:spcPts val="0"/>
              </a:spcBef>
              <a:buFont typeface="Arial" panose="020B0604020202020204" pitchFamily="34" charset="0"/>
              <a:buNone/>
            </a:pPr>
            <a:r>
              <a:rPr lang="da-DK" sz="1400" b="1" dirty="0">
                <a:latin typeface="+mj-lt"/>
                <a:ea typeface="Yu Gothic Light"/>
                <a:cs typeface="Calibri"/>
              </a:rPr>
              <a:t>Fase 3: Hvordan kommer vi i gang?</a:t>
            </a:r>
          </a:p>
          <a:p>
            <a:pPr marL="0" indent="0">
              <a:spcBef>
                <a:spcPts val="0"/>
              </a:spcBef>
              <a:buFont typeface="Arial" panose="020B0604020202020204" pitchFamily="34" charset="0"/>
              <a:buNone/>
            </a:pPr>
            <a:endParaRPr lang="da-DK" sz="1400" b="1" dirty="0">
              <a:latin typeface="+mj-lt"/>
              <a:ea typeface="Yu Gothic Light"/>
              <a:cs typeface="Calibri"/>
            </a:endParaRPr>
          </a:p>
          <a:p>
            <a:pPr>
              <a:spcBef>
                <a:spcPts val="0"/>
              </a:spcBef>
            </a:pPr>
            <a:r>
              <a:rPr lang="da-DK" sz="1400" dirty="0">
                <a:latin typeface="+mj-lt"/>
                <a:ea typeface="Yu Gothic Light"/>
                <a:cs typeface="Calibri"/>
              </a:rPr>
              <a:t>Hvordan skaber vi fællesskab og engagement om det, vi sætter i gang?</a:t>
            </a:r>
          </a:p>
          <a:p>
            <a:pPr>
              <a:spcBef>
                <a:spcPts val="0"/>
              </a:spcBef>
            </a:pPr>
            <a:r>
              <a:rPr lang="da-DK" sz="1400" dirty="0">
                <a:latin typeface="+mj-lt"/>
                <a:ea typeface="Yu Gothic Light"/>
                <a:cs typeface="Calibri"/>
              </a:rPr>
              <a:t>Hvordan får vi skabt et godt kompetenceudviklings-forløb? </a:t>
            </a:r>
          </a:p>
          <a:p>
            <a:pPr>
              <a:spcBef>
                <a:spcPts val="0"/>
              </a:spcBef>
            </a:pPr>
            <a:r>
              <a:rPr lang="da-DK" sz="1400" dirty="0">
                <a:latin typeface="+mj-lt"/>
                <a:ea typeface="Yu Gothic Light"/>
                <a:cs typeface="Calibri"/>
              </a:rPr>
              <a:t>Hvordan kan vi få det til at fungere bedst muligt i vores hverdag? </a:t>
            </a:r>
          </a:p>
          <a:p>
            <a:pPr>
              <a:spcBef>
                <a:spcPts val="0"/>
              </a:spcBef>
            </a:pPr>
            <a:r>
              <a:rPr lang="da-DK" sz="1400" dirty="0">
                <a:latin typeface="+mj-lt"/>
                <a:ea typeface="Yu Gothic Light"/>
                <a:cs typeface="Calibri"/>
              </a:rPr>
              <a:t>Hvordan indarbejder vi de nye kompetencer i </a:t>
            </a:r>
            <a:br>
              <a:rPr lang="da-DK" sz="1400" dirty="0">
                <a:latin typeface="+mj-lt"/>
                <a:ea typeface="Yu Gothic Light"/>
                <a:cs typeface="Calibri"/>
              </a:rPr>
            </a:br>
            <a:r>
              <a:rPr lang="da-DK" sz="1400" dirty="0">
                <a:latin typeface="+mj-lt"/>
                <a:ea typeface="Yu Gothic Light"/>
                <a:cs typeface="Calibri"/>
              </a:rPr>
              <a:t>vores praksis?</a:t>
            </a:r>
          </a:p>
          <a:p>
            <a:pPr>
              <a:spcBef>
                <a:spcPts val="0"/>
              </a:spcBef>
            </a:pPr>
            <a:r>
              <a:rPr lang="da-DK" sz="1400" dirty="0">
                <a:latin typeface="+mj-lt"/>
                <a:ea typeface="Yu Gothic Light"/>
                <a:cs typeface="Calibri"/>
              </a:rPr>
              <a:t>Hvem skal gøre hvad, for at vi kommer i gang? </a:t>
            </a:r>
          </a:p>
          <a:p>
            <a:pPr marL="0" indent="0">
              <a:spcBef>
                <a:spcPts val="0"/>
              </a:spcBef>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cs typeface="Calibri"/>
            </a:endParaRPr>
          </a:p>
          <a:p>
            <a:pPr marL="0" indent="0">
              <a:buFont typeface="Arial" panose="020B0604020202020204" pitchFamily="34" charset="0"/>
              <a:buNone/>
            </a:pPr>
            <a:endParaRPr lang="da-DK" sz="1600" dirty="0"/>
          </a:p>
        </p:txBody>
      </p:sp>
      <p:sp>
        <p:nvSpPr>
          <p:cNvPr id="4" name="Ellipse 3">
            <a:extLst>
              <a:ext uri="{FF2B5EF4-FFF2-40B4-BE49-F238E27FC236}">
                <a16:creationId xmlns:a16="http://schemas.microsoft.com/office/drawing/2014/main" id="{4E7650DD-2701-C4A0-D86C-3AC05304A74D}"/>
              </a:ext>
            </a:extLst>
          </p:cNvPr>
          <p:cNvSpPr/>
          <p:nvPr/>
        </p:nvSpPr>
        <p:spPr>
          <a:xfrm>
            <a:off x="4258212" y="241852"/>
            <a:ext cx="1580400" cy="1580400"/>
          </a:xfrm>
          <a:prstGeom prst="ellipse">
            <a:avLst/>
          </a:prstGeom>
          <a:noFill/>
          <a:ln w="152400">
            <a:solidFill>
              <a:srgbClr val="6CB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2" name="Grafik 11" descr="Skriveplade afkrydset kontur">
            <a:extLst>
              <a:ext uri="{FF2B5EF4-FFF2-40B4-BE49-F238E27FC236}">
                <a16:creationId xmlns:a16="http://schemas.microsoft.com/office/drawing/2014/main" id="{7FA8766A-AD94-CFCC-2DA2-A7A7E29782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98412" y="531909"/>
            <a:ext cx="900000" cy="900000"/>
          </a:xfrm>
          <a:prstGeom prst="rect">
            <a:avLst/>
          </a:prstGeom>
        </p:spPr>
      </p:pic>
      <p:pic>
        <p:nvPicPr>
          <p:cNvPr id="13" name="Billede 12" descr="Et billede, der indeholder skitse, Stregtegning, tegning, stregtegning&#10;&#10;Automatisk genereret beskrivelse">
            <a:extLst>
              <a:ext uri="{FF2B5EF4-FFF2-40B4-BE49-F238E27FC236}">
                <a16:creationId xmlns:a16="http://schemas.microsoft.com/office/drawing/2014/main" id="{5EBDCC61-A7B6-06F8-3C2B-6BC437C07573}"/>
              </a:ext>
            </a:extLst>
          </p:cNvPr>
          <p:cNvPicPr>
            <a:picLocks noChangeAspect="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3387" r="20666" b="6645"/>
          <a:stretch/>
        </p:blipFill>
        <p:spPr>
          <a:xfrm>
            <a:off x="6096000" y="4873681"/>
            <a:ext cx="6096000" cy="1984319"/>
          </a:xfrm>
          <a:prstGeom prst="rect">
            <a:avLst/>
          </a:prstGeom>
        </p:spPr>
      </p:pic>
      <p:sp>
        <p:nvSpPr>
          <p:cNvPr id="5" name="Rektangel: afrundede hjørner 4">
            <a:extLst>
              <a:ext uri="{FF2B5EF4-FFF2-40B4-BE49-F238E27FC236}">
                <a16:creationId xmlns:a16="http://schemas.microsoft.com/office/drawing/2014/main" id="{473974A2-6E9F-B078-81D0-C5B112072228}"/>
              </a:ext>
            </a:extLst>
          </p:cNvPr>
          <p:cNvSpPr/>
          <p:nvPr/>
        </p:nvSpPr>
        <p:spPr>
          <a:xfrm>
            <a:off x="6660000" y="1853310"/>
            <a:ext cx="4860000" cy="3069011"/>
          </a:xfrm>
          <a:prstGeom prst="roundRect">
            <a:avLst/>
          </a:prstGeom>
          <a:noFill/>
          <a:ln w="28575">
            <a:solidFill>
              <a:srgbClr val="6CB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22730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CB74A45C-C85A-DE6E-278B-D8E99807A948}"/>
              </a:ext>
            </a:extLst>
          </p:cNvPr>
          <p:cNvSpPr/>
          <p:nvPr/>
        </p:nvSpPr>
        <p:spPr>
          <a:xfrm>
            <a:off x="914400" y="803387"/>
            <a:ext cx="10609220" cy="5515842"/>
          </a:xfrm>
          <a:prstGeom prst="roundRect">
            <a:avLst/>
          </a:prstGeom>
          <a:noFill/>
          <a:ln w="28575">
            <a:solidFill>
              <a:srgbClr val="6CB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2" name="Grafik 21" descr="Chat kontur">
            <a:extLst>
              <a:ext uri="{FF2B5EF4-FFF2-40B4-BE49-F238E27FC236}">
                <a16:creationId xmlns:a16="http://schemas.microsoft.com/office/drawing/2014/main" id="{88A5D0B8-0053-6A21-FC33-F1090019A7CE}"/>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8449" y="1060145"/>
            <a:ext cx="1157343" cy="1090864"/>
          </a:xfrm>
          <a:prstGeom prst="rect">
            <a:avLst/>
          </a:prstGeom>
        </p:spPr>
      </p:pic>
      <p:sp>
        <p:nvSpPr>
          <p:cNvPr id="10" name="Tekstfelt 9">
            <a:extLst>
              <a:ext uri="{FF2B5EF4-FFF2-40B4-BE49-F238E27FC236}">
                <a16:creationId xmlns:a16="http://schemas.microsoft.com/office/drawing/2014/main" id="{E492DB3A-397A-D527-2A8F-64CCD361E897}"/>
              </a:ext>
            </a:extLst>
          </p:cNvPr>
          <p:cNvSpPr txBox="1"/>
          <p:nvPr/>
        </p:nvSpPr>
        <p:spPr>
          <a:xfrm>
            <a:off x="2162629" y="1175217"/>
            <a:ext cx="6862273" cy="584775"/>
          </a:xfrm>
          <a:prstGeom prst="rect">
            <a:avLst/>
          </a:prstGeom>
          <a:noFill/>
        </p:spPr>
        <p:txBody>
          <a:bodyPr wrap="square" rtlCol="0">
            <a:spAutoFit/>
          </a:bodyPr>
          <a:lstStyle/>
          <a:p>
            <a:r>
              <a:rPr lang="da-DK" sz="3200" dirty="0">
                <a:latin typeface="+mj-lt"/>
              </a:rPr>
              <a:t>Dialogkort: Synlighed og engagement</a:t>
            </a:r>
          </a:p>
        </p:txBody>
      </p:sp>
      <p:sp>
        <p:nvSpPr>
          <p:cNvPr id="15" name="Tekstfelt 14">
            <a:extLst>
              <a:ext uri="{FF2B5EF4-FFF2-40B4-BE49-F238E27FC236}">
                <a16:creationId xmlns:a16="http://schemas.microsoft.com/office/drawing/2014/main" id="{A6CDCEE7-CFDE-D8A4-5361-6B1A7FEE43B5}"/>
              </a:ext>
            </a:extLst>
          </p:cNvPr>
          <p:cNvSpPr txBox="1"/>
          <p:nvPr/>
        </p:nvSpPr>
        <p:spPr>
          <a:xfrm>
            <a:off x="2162629" y="2505042"/>
            <a:ext cx="5716097" cy="4084067"/>
          </a:xfrm>
          <a:prstGeom prst="rect">
            <a:avLst/>
          </a:prstGeom>
          <a:noFill/>
        </p:spPr>
        <p:txBody>
          <a:bodyPr wrap="square" lIns="91440" tIns="45720" rIns="91440" bIns="45720" rtlCol="0" anchor="t">
            <a:spAutoFit/>
          </a:bodyPr>
          <a:lstStyle/>
          <a:p>
            <a:pPr marL="285750" lvl="0" indent="-285750">
              <a:lnSpc>
                <a:spcPct val="110000"/>
              </a:lnSpc>
              <a:spcAft>
                <a:spcPts val="600"/>
              </a:spcAft>
              <a:buFont typeface="Arial" panose="020B0604020202020204" pitchFamily="34" charset="0"/>
              <a:buChar char="•"/>
            </a:pPr>
            <a:r>
              <a:rPr lang="da-DK" sz="1600" b="1" kern="100" dirty="0">
                <a:latin typeface="+mj-lt"/>
                <a:ea typeface="Calibri" panose="020F0502020204030204" pitchFamily="34" charset="0"/>
                <a:cs typeface="Times New Roman" panose="02020603050405020304" pitchFamily="18" charset="0"/>
              </a:rPr>
              <a:t>H</a:t>
            </a:r>
            <a:r>
              <a:rPr lang="da-DK" sz="1600" b="1" kern="100" dirty="0">
                <a:effectLst/>
                <a:latin typeface="+mj-lt"/>
                <a:ea typeface="Calibri" panose="020F0502020204030204" pitchFamily="34" charset="0"/>
                <a:cs typeface="Times New Roman" panose="02020603050405020304" pitchFamily="18" charset="0"/>
              </a:rPr>
              <a:t>vordan </a:t>
            </a:r>
            <a:r>
              <a:rPr lang="da-DK" sz="1600" b="1" kern="100" dirty="0">
                <a:latin typeface="+mj-lt"/>
                <a:ea typeface="Calibri" panose="020F0502020204030204" pitchFamily="34" charset="0"/>
                <a:cs typeface="Times New Roman" panose="02020603050405020304" pitchFamily="18" charset="0"/>
              </a:rPr>
              <a:t>s</a:t>
            </a:r>
            <a:r>
              <a:rPr lang="da-DK" sz="1600" b="1" kern="100" dirty="0">
                <a:effectLst/>
                <a:latin typeface="+mj-lt"/>
                <a:ea typeface="Calibri" panose="020F0502020204030204" pitchFamily="34" charset="0"/>
                <a:cs typeface="Times New Roman" panose="02020603050405020304" pitchFamily="18" charset="0"/>
              </a:rPr>
              <a:t>kaber vi fællesskab og engagement om det, vi sætter i gang?</a:t>
            </a:r>
          </a:p>
          <a:p>
            <a:pPr marL="285750" indent="-285750">
              <a:lnSpc>
                <a:spcPct val="110000"/>
              </a:lnSpc>
              <a:spcAft>
                <a:spcPts val="600"/>
              </a:spcAft>
              <a:buFont typeface="Arial" panose="020B0604020202020204" pitchFamily="34" charset="0"/>
              <a:buChar char="•"/>
            </a:pPr>
            <a:r>
              <a:rPr lang="da-DK" sz="1600" kern="100" dirty="0">
                <a:latin typeface="+mj-lt"/>
                <a:ea typeface="Calibri" panose="020F0502020204030204" pitchFamily="34" charset="0"/>
                <a:cs typeface="Times New Roman" panose="02020603050405020304" pitchFamily="18" charset="0"/>
              </a:rPr>
              <a:t>Hvordan får vi skabt et godt kompetenceudviklingsforløb? </a:t>
            </a:r>
          </a:p>
          <a:p>
            <a:pPr marL="285750" indent="-285750">
              <a:lnSpc>
                <a:spcPct val="110000"/>
              </a:lnSpc>
              <a:spcAft>
                <a:spcPts val="600"/>
              </a:spcAft>
              <a:buFont typeface="Arial" panose="020B0604020202020204" pitchFamily="34" charset="0"/>
              <a:buChar char="•"/>
            </a:pPr>
            <a:r>
              <a:rPr lang="da-DK" sz="1600" kern="100" dirty="0">
                <a:latin typeface="+mj-lt"/>
                <a:ea typeface="Calibri" panose="020F0502020204030204" pitchFamily="34" charset="0"/>
                <a:cs typeface="Times New Roman"/>
              </a:rPr>
              <a:t>Hvad skal vi gøre for at motivere andre, så de også synes, at det, vi sætter i gang, er vigtigt? Kan eksemplerne give inspiration? </a:t>
            </a:r>
          </a:p>
          <a:p>
            <a:pPr marL="285750" indent="-285750">
              <a:lnSpc>
                <a:spcPct val="110000"/>
              </a:lnSpc>
              <a:spcAft>
                <a:spcPts val="600"/>
              </a:spcAft>
              <a:buFont typeface="Arial" panose="020B0604020202020204" pitchFamily="34" charset="0"/>
              <a:buChar char="•"/>
            </a:pPr>
            <a:r>
              <a:rPr lang="da-DK" sz="1600" kern="100" dirty="0">
                <a:latin typeface="+mj-lt"/>
                <a:ea typeface="Calibri" panose="020F0502020204030204" pitchFamily="34" charset="0"/>
                <a:cs typeface="Times New Roman"/>
              </a:rPr>
              <a:t>Hvem kunne være gode til at skabe denne motivation?</a:t>
            </a:r>
          </a:p>
          <a:p>
            <a:pPr marL="285750" indent="-285750">
              <a:lnSpc>
                <a:spcPct val="110000"/>
              </a:lnSpc>
              <a:spcAft>
                <a:spcPts val="600"/>
              </a:spcAft>
              <a:buFont typeface="Arial" panose="020B0604020202020204" pitchFamily="34" charset="0"/>
              <a:buChar char="•"/>
            </a:pPr>
            <a:r>
              <a:rPr lang="da-DK" sz="1600" kern="100" dirty="0">
                <a:latin typeface="+mj-lt"/>
                <a:cs typeface="Times New Roman"/>
              </a:rPr>
              <a:t>Hvordan vedligeholder vi engagementet gennem hele forløbet? </a:t>
            </a:r>
          </a:p>
          <a:p>
            <a:pPr>
              <a:lnSpc>
                <a:spcPct val="110000"/>
              </a:lnSpc>
              <a:spcAft>
                <a:spcPts val="600"/>
              </a:spcAft>
            </a:pPr>
            <a:endParaRPr lang="da-DK" sz="1400" kern="100" dirty="0">
              <a:latin typeface="+mj-lt"/>
              <a:ea typeface="Yu Gothic Light"/>
              <a:cs typeface="Times New Roman"/>
            </a:endParaRPr>
          </a:p>
          <a:p>
            <a:pPr>
              <a:lnSpc>
                <a:spcPct val="110000"/>
              </a:lnSpc>
              <a:spcAft>
                <a:spcPts val="600"/>
              </a:spcAft>
            </a:pPr>
            <a:endParaRPr lang="da-DK" sz="1400" kern="100" dirty="0">
              <a:latin typeface="+mj-lt"/>
              <a:ea typeface="Yu Gothic Light"/>
              <a:cs typeface="Times New Roman"/>
            </a:endParaRPr>
          </a:p>
          <a:p>
            <a:pPr>
              <a:lnSpc>
                <a:spcPct val="110000"/>
              </a:lnSpc>
              <a:spcAft>
                <a:spcPts val="600"/>
              </a:spcAft>
            </a:pPr>
            <a:endParaRPr lang="da-DK" sz="1400" kern="100" dirty="0">
              <a:latin typeface="+mj-lt"/>
              <a:ea typeface="Yu Gothic Light"/>
              <a:cs typeface="Times New Roman"/>
            </a:endParaRPr>
          </a:p>
          <a:p>
            <a:pPr>
              <a:lnSpc>
                <a:spcPct val="110000"/>
              </a:lnSpc>
              <a:spcAft>
                <a:spcPts val="600"/>
              </a:spcAft>
            </a:pPr>
            <a:endParaRPr lang="da-DK" sz="1400" dirty="0">
              <a:latin typeface="+mj-lt"/>
              <a:cs typeface="Calibri"/>
            </a:endParaRPr>
          </a:p>
        </p:txBody>
      </p:sp>
      <p:sp>
        <p:nvSpPr>
          <p:cNvPr id="4" name="Text Box 3">
            <a:extLst>
              <a:ext uri="{FF2B5EF4-FFF2-40B4-BE49-F238E27FC236}">
                <a16:creationId xmlns:a16="http://schemas.microsoft.com/office/drawing/2014/main" id="{4F1E4EEA-2F08-8E35-D977-FEEF01927662}"/>
              </a:ext>
            </a:extLst>
          </p:cNvPr>
          <p:cNvSpPr txBox="1">
            <a:spLocks noChangeArrowheads="1"/>
          </p:cNvSpPr>
          <p:nvPr/>
        </p:nvSpPr>
        <p:spPr bwMode="auto">
          <a:xfrm>
            <a:off x="9426462" y="4254747"/>
            <a:ext cx="1796530" cy="744928"/>
          </a:xfrm>
          <a:custGeom>
            <a:avLst/>
            <a:gdLst>
              <a:gd name="connsiteX0" fmla="*/ 0 w 1796530"/>
              <a:gd name="connsiteY0" fmla="*/ 372464 h 744928"/>
              <a:gd name="connsiteX1" fmla="*/ 898265 w 1796530"/>
              <a:gd name="connsiteY1" fmla="*/ 0 h 744928"/>
              <a:gd name="connsiteX2" fmla="*/ 1796530 w 1796530"/>
              <a:gd name="connsiteY2" fmla="*/ 372464 h 744928"/>
              <a:gd name="connsiteX3" fmla="*/ 898265 w 1796530"/>
              <a:gd name="connsiteY3" fmla="*/ 744928 h 744928"/>
              <a:gd name="connsiteX4" fmla="*/ 0 w 1796530"/>
              <a:gd name="connsiteY4" fmla="*/ 372464 h 744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6530" h="744928" fill="none" extrusionOk="0">
                <a:moveTo>
                  <a:pt x="0" y="372464"/>
                </a:moveTo>
                <a:cubicBezTo>
                  <a:pt x="-78469" y="160304"/>
                  <a:pt x="394495" y="-11392"/>
                  <a:pt x="898265" y="0"/>
                </a:cubicBezTo>
                <a:cubicBezTo>
                  <a:pt x="1373374" y="-10064"/>
                  <a:pt x="1804856" y="159962"/>
                  <a:pt x="1796530" y="372464"/>
                </a:cubicBezTo>
                <a:cubicBezTo>
                  <a:pt x="1781201" y="580914"/>
                  <a:pt x="1428954" y="752321"/>
                  <a:pt x="898265" y="744928"/>
                </a:cubicBezTo>
                <a:cubicBezTo>
                  <a:pt x="382956" y="754603"/>
                  <a:pt x="38343" y="548142"/>
                  <a:pt x="0" y="372464"/>
                </a:cubicBezTo>
                <a:close/>
              </a:path>
              <a:path w="1796530" h="744928" stroke="0" extrusionOk="0">
                <a:moveTo>
                  <a:pt x="0" y="372464"/>
                </a:moveTo>
                <a:cubicBezTo>
                  <a:pt x="-23019" y="139690"/>
                  <a:pt x="484224" y="-29793"/>
                  <a:pt x="898265" y="0"/>
                </a:cubicBezTo>
                <a:cubicBezTo>
                  <a:pt x="1370414" y="13456"/>
                  <a:pt x="1812587" y="161967"/>
                  <a:pt x="1796530" y="372464"/>
                </a:cubicBezTo>
                <a:cubicBezTo>
                  <a:pt x="1766484" y="518266"/>
                  <a:pt x="1379915" y="789884"/>
                  <a:pt x="898265" y="744928"/>
                </a:cubicBezTo>
                <a:cubicBezTo>
                  <a:pt x="425703" y="712460"/>
                  <a:pt x="45762" y="574404"/>
                  <a:pt x="0" y="372464"/>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ffectLst/>
                <a:ea typeface="Calibri" panose="020F0502020204030204" pitchFamily="34" charset="0"/>
                <a:cs typeface="Times New Roman" panose="02020603050405020304" pitchFamily="18" charset="0"/>
              </a:rPr>
              <a:t>Andet?</a:t>
            </a:r>
          </a:p>
        </p:txBody>
      </p:sp>
      <p:sp>
        <p:nvSpPr>
          <p:cNvPr id="5" name="Text Box 4">
            <a:extLst>
              <a:ext uri="{FF2B5EF4-FFF2-40B4-BE49-F238E27FC236}">
                <a16:creationId xmlns:a16="http://schemas.microsoft.com/office/drawing/2014/main" id="{39EFD5EC-CBC1-71D4-2CE5-137166E16C92}"/>
              </a:ext>
            </a:extLst>
          </p:cNvPr>
          <p:cNvSpPr txBox="1">
            <a:spLocks noChangeArrowheads="1"/>
          </p:cNvSpPr>
          <p:nvPr/>
        </p:nvSpPr>
        <p:spPr bwMode="auto">
          <a:xfrm>
            <a:off x="7937868" y="3470237"/>
            <a:ext cx="1687513" cy="993938"/>
          </a:xfrm>
          <a:custGeom>
            <a:avLst/>
            <a:gdLst>
              <a:gd name="connsiteX0" fmla="*/ 0 w 1687513"/>
              <a:gd name="connsiteY0" fmla="*/ 496969 h 993938"/>
              <a:gd name="connsiteX1" fmla="*/ 843757 w 1687513"/>
              <a:gd name="connsiteY1" fmla="*/ 0 h 993938"/>
              <a:gd name="connsiteX2" fmla="*/ 1687514 w 1687513"/>
              <a:gd name="connsiteY2" fmla="*/ 496969 h 993938"/>
              <a:gd name="connsiteX3" fmla="*/ 843757 w 1687513"/>
              <a:gd name="connsiteY3" fmla="*/ 993938 h 993938"/>
              <a:gd name="connsiteX4" fmla="*/ 0 w 1687513"/>
              <a:gd name="connsiteY4" fmla="*/ 496969 h 99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513" h="993938" fill="none" extrusionOk="0">
                <a:moveTo>
                  <a:pt x="0" y="496969"/>
                </a:moveTo>
                <a:cubicBezTo>
                  <a:pt x="-22813" y="220625"/>
                  <a:pt x="323459" y="-80638"/>
                  <a:pt x="843757" y="0"/>
                </a:cubicBezTo>
                <a:cubicBezTo>
                  <a:pt x="1297952" y="-5658"/>
                  <a:pt x="1729020" y="188621"/>
                  <a:pt x="1687514" y="496969"/>
                </a:cubicBezTo>
                <a:cubicBezTo>
                  <a:pt x="1666444" y="775209"/>
                  <a:pt x="1381712" y="1009317"/>
                  <a:pt x="843757" y="993938"/>
                </a:cubicBezTo>
                <a:cubicBezTo>
                  <a:pt x="340153" y="1012879"/>
                  <a:pt x="34769" y="744208"/>
                  <a:pt x="0" y="496969"/>
                </a:cubicBezTo>
                <a:close/>
              </a:path>
              <a:path w="1687513" h="993938" stroke="0" extrusionOk="0">
                <a:moveTo>
                  <a:pt x="0" y="496969"/>
                </a:moveTo>
                <a:cubicBezTo>
                  <a:pt x="-33933" y="182598"/>
                  <a:pt x="475792" y="-35592"/>
                  <a:pt x="843757" y="0"/>
                </a:cubicBezTo>
                <a:cubicBezTo>
                  <a:pt x="1256496" y="29921"/>
                  <a:pt x="1720068" y="212787"/>
                  <a:pt x="1687514" y="496969"/>
                </a:cubicBezTo>
                <a:cubicBezTo>
                  <a:pt x="1660429" y="717436"/>
                  <a:pt x="1304325" y="1010823"/>
                  <a:pt x="843757" y="993938"/>
                </a:cubicBezTo>
                <a:cubicBezTo>
                  <a:pt x="395997" y="968783"/>
                  <a:pt x="16894" y="770047"/>
                  <a:pt x="0" y="496969"/>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ffectLst/>
                <a:ea typeface="Calibri" panose="020F0502020204030204" pitchFamily="34" charset="0"/>
                <a:cs typeface="Times New Roman" panose="02020603050405020304" pitchFamily="18" charset="0"/>
              </a:rPr>
              <a:t>Tydeliggøre tegn på udvikling og fremskridt?</a:t>
            </a:r>
          </a:p>
        </p:txBody>
      </p:sp>
      <p:sp>
        <p:nvSpPr>
          <p:cNvPr id="6" name="Text Box 5">
            <a:extLst>
              <a:ext uri="{FF2B5EF4-FFF2-40B4-BE49-F238E27FC236}">
                <a16:creationId xmlns:a16="http://schemas.microsoft.com/office/drawing/2014/main" id="{FB7FFFEC-A51B-3A87-E857-3B641C40DB59}"/>
              </a:ext>
            </a:extLst>
          </p:cNvPr>
          <p:cNvSpPr txBox="1">
            <a:spLocks noChangeArrowheads="1"/>
          </p:cNvSpPr>
          <p:nvPr/>
        </p:nvSpPr>
        <p:spPr bwMode="auto">
          <a:xfrm>
            <a:off x="8386008" y="2517026"/>
            <a:ext cx="1515758" cy="744928"/>
          </a:xfrm>
          <a:custGeom>
            <a:avLst/>
            <a:gdLst>
              <a:gd name="connsiteX0" fmla="*/ 0 w 1515758"/>
              <a:gd name="connsiteY0" fmla="*/ 372464 h 744928"/>
              <a:gd name="connsiteX1" fmla="*/ 757879 w 1515758"/>
              <a:gd name="connsiteY1" fmla="*/ 0 h 744928"/>
              <a:gd name="connsiteX2" fmla="*/ 1515758 w 1515758"/>
              <a:gd name="connsiteY2" fmla="*/ 372464 h 744928"/>
              <a:gd name="connsiteX3" fmla="*/ 757879 w 1515758"/>
              <a:gd name="connsiteY3" fmla="*/ 744928 h 744928"/>
              <a:gd name="connsiteX4" fmla="*/ 0 w 1515758"/>
              <a:gd name="connsiteY4" fmla="*/ 372464 h 744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58" h="744928" fill="none" extrusionOk="0">
                <a:moveTo>
                  <a:pt x="0" y="372464"/>
                </a:moveTo>
                <a:cubicBezTo>
                  <a:pt x="-16724" y="165383"/>
                  <a:pt x="308657" y="-45524"/>
                  <a:pt x="757879" y="0"/>
                </a:cubicBezTo>
                <a:cubicBezTo>
                  <a:pt x="1155455" y="-10064"/>
                  <a:pt x="1524084" y="159962"/>
                  <a:pt x="1515758" y="372464"/>
                </a:cubicBezTo>
                <a:cubicBezTo>
                  <a:pt x="1433718" y="592858"/>
                  <a:pt x="1229255" y="756215"/>
                  <a:pt x="757879" y="744928"/>
                </a:cubicBezTo>
                <a:cubicBezTo>
                  <a:pt x="320103" y="754603"/>
                  <a:pt x="38343" y="548142"/>
                  <a:pt x="0" y="372464"/>
                </a:cubicBezTo>
                <a:close/>
              </a:path>
              <a:path w="1515758" h="744928" stroke="0" extrusionOk="0">
                <a:moveTo>
                  <a:pt x="0" y="372464"/>
                </a:moveTo>
                <a:cubicBezTo>
                  <a:pt x="-39218" y="120641"/>
                  <a:pt x="394468" y="-20025"/>
                  <a:pt x="757879" y="0"/>
                </a:cubicBezTo>
                <a:cubicBezTo>
                  <a:pt x="1152495" y="13456"/>
                  <a:pt x="1531815" y="161967"/>
                  <a:pt x="1515758" y="372464"/>
                </a:cubicBezTo>
                <a:cubicBezTo>
                  <a:pt x="1484966" y="516779"/>
                  <a:pt x="1170218" y="764302"/>
                  <a:pt x="757879" y="744928"/>
                </a:cubicBezTo>
                <a:cubicBezTo>
                  <a:pt x="362850" y="712460"/>
                  <a:pt x="45762" y="574404"/>
                  <a:pt x="0" y="372464"/>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ffectLst/>
                <a:ea typeface="Calibri" panose="020F0502020204030204" pitchFamily="34" charset="0"/>
                <a:cs typeface="Times New Roman" panose="02020603050405020304" pitchFamily="18" charset="0"/>
              </a:rPr>
              <a:t>Løbende</a:t>
            </a:r>
            <a:br>
              <a:rPr lang="da-DK" sz="1000" b="1" kern="100" dirty="0">
                <a:effectLst/>
                <a:ea typeface="Calibri" panose="020F0502020204030204" pitchFamily="34" charset="0"/>
                <a:cs typeface="Times New Roman" panose="02020603050405020304" pitchFamily="18" charset="0"/>
              </a:rPr>
            </a:br>
            <a:r>
              <a:rPr lang="da-DK" sz="1000" b="1" kern="100" dirty="0">
                <a:effectLst/>
                <a:ea typeface="Calibri" panose="020F0502020204030204" pitchFamily="34" charset="0"/>
                <a:cs typeface="Times New Roman" panose="02020603050405020304" pitchFamily="18" charset="0"/>
              </a:rPr>
              <a:t>orientering?</a:t>
            </a:r>
          </a:p>
        </p:txBody>
      </p:sp>
      <p:sp>
        <p:nvSpPr>
          <p:cNvPr id="7" name="Text Box 217">
            <a:extLst>
              <a:ext uri="{FF2B5EF4-FFF2-40B4-BE49-F238E27FC236}">
                <a16:creationId xmlns:a16="http://schemas.microsoft.com/office/drawing/2014/main" id="{2BCAEB0E-13C1-8C23-8B1A-DEBA59374BC9}"/>
              </a:ext>
            </a:extLst>
          </p:cNvPr>
          <p:cNvSpPr txBox="1">
            <a:spLocks noChangeArrowheads="1"/>
          </p:cNvSpPr>
          <p:nvPr/>
        </p:nvSpPr>
        <p:spPr bwMode="auto">
          <a:xfrm>
            <a:off x="9667591" y="3189303"/>
            <a:ext cx="1515758" cy="857161"/>
          </a:xfrm>
          <a:custGeom>
            <a:avLst/>
            <a:gdLst>
              <a:gd name="connsiteX0" fmla="*/ 0 w 1515758"/>
              <a:gd name="connsiteY0" fmla="*/ 428581 h 857161"/>
              <a:gd name="connsiteX1" fmla="*/ 757879 w 1515758"/>
              <a:gd name="connsiteY1" fmla="*/ 0 h 857161"/>
              <a:gd name="connsiteX2" fmla="*/ 1515758 w 1515758"/>
              <a:gd name="connsiteY2" fmla="*/ 428581 h 857161"/>
              <a:gd name="connsiteX3" fmla="*/ 757879 w 1515758"/>
              <a:gd name="connsiteY3" fmla="*/ 857162 h 857161"/>
              <a:gd name="connsiteX4" fmla="*/ 0 w 1515758"/>
              <a:gd name="connsiteY4" fmla="*/ 428581 h 857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58" h="857161" fill="none" extrusionOk="0">
                <a:moveTo>
                  <a:pt x="0" y="428581"/>
                </a:moveTo>
                <a:cubicBezTo>
                  <a:pt x="-60958" y="186869"/>
                  <a:pt x="297041" y="-62774"/>
                  <a:pt x="757879" y="0"/>
                </a:cubicBezTo>
                <a:cubicBezTo>
                  <a:pt x="1135784" y="-19496"/>
                  <a:pt x="1553975" y="160686"/>
                  <a:pt x="1515758" y="428581"/>
                </a:cubicBezTo>
                <a:cubicBezTo>
                  <a:pt x="1432139" y="680250"/>
                  <a:pt x="1219575" y="866380"/>
                  <a:pt x="757879" y="857162"/>
                </a:cubicBezTo>
                <a:cubicBezTo>
                  <a:pt x="316384" y="868710"/>
                  <a:pt x="10999" y="656666"/>
                  <a:pt x="0" y="428581"/>
                </a:cubicBezTo>
                <a:close/>
              </a:path>
              <a:path w="1515758" h="857161" stroke="0" extrusionOk="0">
                <a:moveTo>
                  <a:pt x="0" y="428581"/>
                </a:moveTo>
                <a:cubicBezTo>
                  <a:pt x="-41434" y="143159"/>
                  <a:pt x="414669" y="-27359"/>
                  <a:pt x="757879" y="0"/>
                </a:cubicBezTo>
                <a:cubicBezTo>
                  <a:pt x="1149453" y="15165"/>
                  <a:pt x="1544269" y="183374"/>
                  <a:pt x="1515758" y="428581"/>
                </a:cubicBezTo>
                <a:cubicBezTo>
                  <a:pt x="1483001" y="599971"/>
                  <a:pt x="1147105" y="948455"/>
                  <a:pt x="757879" y="857162"/>
                </a:cubicBezTo>
                <a:cubicBezTo>
                  <a:pt x="357124" y="832592"/>
                  <a:pt x="55882" y="660681"/>
                  <a:pt x="0" y="428581"/>
                </a:cubicBezTo>
                <a:close/>
              </a:path>
            </a:pathLst>
          </a:custGeom>
          <a:solidFill>
            <a:schemeClr val="tx2"/>
          </a:solidFill>
          <a:ln w="9525">
            <a:solidFill>
              <a:schemeClr val="tx2">
                <a:lumMod val="75000"/>
              </a:schemeClr>
            </a:solidFill>
            <a:miter lim="800000"/>
            <a:headEnd/>
            <a:tailEnd/>
            <a:extLst>
              <a:ext uri="{C807C97D-BFC1-408E-A445-0C87EB9F89A2}">
                <ask:lineSketchStyleProps xmlns:ask="http://schemas.microsoft.com/office/drawing/2018/sketchyshapes" sd="879248734">
                  <a:prstGeom prst="ellipse">
                    <a:avLst/>
                  </a:prstGeom>
                  <ask:type>
                    <ask:lineSketchFreehand/>
                  </ask:type>
                </ask:lineSketchStyleProps>
              </a:ext>
            </a:extLst>
          </a:ln>
        </p:spPr>
        <p:txBody>
          <a:bodyPr rot="0" vert="horz" wrap="square" lIns="91440" tIns="45720" rIns="91440" bIns="45720" anchor="ctr" anchorCtr="0">
            <a:noAutofit/>
          </a:bodyPr>
          <a:lstStyle/>
          <a:p>
            <a:pPr algn="ctr">
              <a:lnSpc>
                <a:spcPct val="107000"/>
              </a:lnSpc>
              <a:spcAft>
                <a:spcPts val="800"/>
              </a:spcAft>
            </a:pPr>
            <a:r>
              <a:rPr lang="da-DK" sz="1000" b="1" kern="100" dirty="0">
                <a:ea typeface="Calibri" panose="020F0502020204030204" pitchFamily="34" charset="0"/>
                <a:cs typeface="Times New Roman" panose="02020603050405020304" pitchFamily="18" charset="0"/>
              </a:rPr>
              <a:t>Involvering og uddelegering af ansvar?</a:t>
            </a:r>
            <a:endParaRPr lang="da-DK" sz="1000" b="1" kern="100" dirty="0">
              <a:effectLst/>
              <a:ea typeface="Calibri" panose="020F0502020204030204" pitchFamily="34" charset="0"/>
              <a:cs typeface="Times New Roman" panose="02020603050405020304" pitchFamily="18" charset="0"/>
            </a:endParaRPr>
          </a:p>
        </p:txBody>
      </p:sp>
      <p:grpSp>
        <p:nvGrpSpPr>
          <p:cNvPr id="2" name="Gruppe 1">
            <a:extLst>
              <a:ext uri="{FF2B5EF4-FFF2-40B4-BE49-F238E27FC236}">
                <a16:creationId xmlns:a16="http://schemas.microsoft.com/office/drawing/2014/main" id="{A8562487-621F-9CB3-6758-C944D14C4EDB}"/>
              </a:ext>
            </a:extLst>
          </p:cNvPr>
          <p:cNvGrpSpPr/>
          <p:nvPr/>
        </p:nvGrpSpPr>
        <p:grpSpPr>
          <a:xfrm>
            <a:off x="92892" y="96397"/>
            <a:ext cx="2049416" cy="2049416"/>
            <a:chOff x="113212" y="96397"/>
            <a:chExt cx="2049416" cy="2049416"/>
          </a:xfrm>
        </p:grpSpPr>
        <p:sp>
          <p:nvSpPr>
            <p:cNvPr id="28" name="Ellipse 27">
              <a:extLst>
                <a:ext uri="{FF2B5EF4-FFF2-40B4-BE49-F238E27FC236}">
                  <a16:creationId xmlns:a16="http://schemas.microsoft.com/office/drawing/2014/main" id="{759E4B2F-9012-3E4E-4CE2-6EAC32CAABD8}"/>
                </a:ext>
              </a:extLst>
            </p:cNvPr>
            <p:cNvSpPr/>
            <p:nvPr/>
          </p:nvSpPr>
          <p:spPr>
            <a:xfrm>
              <a:off x="113212" y="96397"/>
              <a:ext cx="2049416" cy="204941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9" name="Ellipse 28">
              <a:extLst>
                <a:ext uri="{FF2B5EF4-FFF2-40B4-BE49-F238E27FC236}">
                  <a16:creationId xmlns:a16="http://schemas.microsoft.com/office/drawing/2014/main" id="{F1A61B36-DFBA-705F-65E2-8A02B64ABDC6}"/>
                </a:ext>
              </a:extLst>
            </p:cNvPr>
            <p:cNvSpPr/>
            <p:nvPr/>
          </p:nvSpPr>
          <p:spPr>
            <a:xfrm>
              <a:off x="360626" y="302389"/>
              <a:ext cx="1554114" cy="1580823"/>
            </a:xfrm>
            <a:prstGeom prst="ellipse">
              <a:avLst/>
            </a:prstGeom>
            <a:solidFill>
              <a:schemeClr val="bg1"/>
            </a:solidFill>
            <a:ln w="152400">
              <a:solidFill>
                <a:srgbClr val="6CB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Tekstfelt 29">
              <a:extLst>
                <a:ext uri="{FF2B5EF4-FFF2-40B4-BE49-F238E27FC236}">
                  <a16:creationId xmlns:a16="http://schemas.microsoft.com/office/drawing/2014/main" id="{F98BDFB8-B2CE-ED13-AFFA-5C261A512DC4}"/>
                </a:ext>
              </a:extLst>
            </p:cNvPr>
            <p:cNvSpPr txBox="1"/>
            <p:nvPr/>
          </p:nvSpPr>
          <p:spPr>
            <a:xfrm>
              <a:off x="551494" y="642102"/>
              <a:ext cx="1172378" cy="276999"/>
            </a:xfrm>
            <a:prstGeom prst="rect">
              <a:avLst/>
            </a:prstGeom>
            <a:noFill/>
            <a:ln>
              <a:noFill/>
            </a:ln>
          </p:spPr>
          <p:txBody>
            <a:bodyPr wrap="square" lIns="91440" tIns="45720" rIns="91440" bIns="45720" rtlCol="0" anchor="t">
              <a:spAutoFit/>
            </a:bodyPr>
            <a:lstStyle/>
            <a:p>
              <a:pPr algn="ctr"/>
              <a:r>
                <a:rPr lang="da-DK" sz="1200" b="1" dirty="0">
                  <a:ea typeface="Yu Gothic Light"/>
                </a:rPr>
                <a:t>Planlægning</a:t>
              </a:r>
            </a:p>
          </p:txBody>
        </p:sp>
        <p:pic>
          <p:nvPicPr>
            <p:cNvPr id="31" name="Grafik 30" descr="Skriveplade afkrydset kontur">
              <a:extLst>
                <a:ext uri="{FF2B5EF4-FFF2-40B4-BE49-F238E27FC236}">
                  <a16:creationId xmlns:a16="http://schemas.microsoft.com/office/drawing/2014/main" id="{74EE2C5E-AF83-B915-6089-27C7F5FF38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681" y="959140"/>
              <a:ext cx="608400" cy="608400"/>
            </a:xfrm>
            <a:prstGeom prst="rect">
              <a:avLst/>
            </a:prstGeom>
          </p:spPr>
        </p:pic>
      </p:grpSp>
    </p:spTree>
    <p:extLst>
      <p:ext uri="{BB962C8B-B14F-4D97-AF65-F5344CB8AC3E}">
        <p14:creationId xmlns:p14="http://schemas.microsoft.com/office/powerpoint/2010/main" val="3642239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afrundede hjørner 16">
            <a:extLst>
              <a:ext uri="{FF2B5EF4-FFF2-40B4-BE49-F238E27FC236}">
                <a16:creationId xmlns:a16="http://schemas.microsoft.com/office/drawing/2014/main" id="{D6F6DAF9-A4A3-9733-1569-E9BD3353DE11}"/>
              </a:ext>
            </a:extLst>
          </p:cNvPr>
          <p:cNvSpPr/>
          <p:nvPr/>
        </p:nvSpPr>
        <p:spPr>
          <a:xfrm>
            <a:off x="914400" y="803387"/>
            <a:ext cx="10609220" cy="5515842"/>
          </a:xfrm>
          <a:prstGeom prst="roundRect">
            <a:avLst/>
          </a:prstGeom>
          <a:noFill/>
          <a:ln w="28575">
            <a:solidFill>
              <a:srgbClr val="6CB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8" name="Grafik 17" descr="Chat kontur">
            <a:extLst>
              <a:ext uri="{FF2B5EF4-FFF2-40B4-BE49-F238E27FC236}">
                <a16:creationId xmlns:a16="http://schemas.microsoft.com/office/drawing/2014/main" id="{0B2E072B-5157-C0C1-DD27-61FBB99DF3C3}"/>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8449" y="1060145"/>
            <a:ext cx="1157343" cy="1090864"/>
          </a:xfrm>
          <a:prstGeom prst="rect">
            <a:avLst/>
          </a:prstGeom>
        </p:spPr>
      </p:pic>
      <p:sp>
        <p:nvSpPr>
          <p:cNvPr id="10" name="Tekstfelt 9">
            <a:extLst>
              <a:ext uri="{FF2B5EF4-FFF2-40B4-BE49-F238E27FC236}">
                <a16:creationId xmlns:a16="http://schemas.microsoft.com/office/drawing/2014/main" id="{E492DB3A-397A-D527-2A8F-64CCD361E897}"/>
              </a:ext>
            </a:extLst>
          </p:cNvPr>
          <p:cNvSpPr txBox="1"/>
          <p:nvPr/>
        </p:nvSpPr>
        <p:spPr>
          <a:xfrm>
            <a:off x="2162629" y="1175217"/>
            <a:ext cx="6862273" cy="584775"/>
          </a:xfrm>
          <a:prstGeom prst="rect">
            <a:avLst/>
          </a:prstGeom>
          <a:noFill/>
        </p:spPr>
        <p:txBody>
          <a:bodyPr wrap="square" rtlCol="0">
            <a:spAutoFit/>
          </a:bodyPr>
          <a:lstStyle/>
          <a:p>
            <a:r>
              <a:rPr lang="da-DK" sz="3200" dirty="0">
                <a:latin typeface="+mj-lt"/>
              </a:rPr>
              <a:t>Dialogkort: Forankring i praksis</a:t>
            </a:r>
          </a:p>
        </p:txBody>
      </p:sp>
      <p:sp>
        <p:nvSpPr>
          <p:cNvPr id="15" name="Tekstfelt 14">
            <a:extLst>
              <a:ext uri="{FF2B5EF4-FFF2-40B4-BE49-F238E27FC236}">
                <a16:creationId xmlns:a16="http://schemas.microsoft.com/office/drawing/2014/main" id="{A6CDCEE7-CFDE-D8A4-5361-6B1A7FEE43B5}"/>
              </a:ext>
            </a:extLst>
          </p:cNvPr>
          <p:cNvSpPr txBox="1"/>
          <p:nvPr/>
        </p:nvSpPr>
        <p:spPr>
          <a:xfrm>
            <a:off x="2162628" y="2514978"/>
            <a:ext cx="7265851" cy="3585597"/>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pPr>
            <a:r>
              <a:rPr lang="da-DK" sz="1400" b="1" kern="100" dirty="0">
                <a:latin typeface="+mj-lt"/>
                <a:ea typeface="Calibri" panose="020F0502020204030204" pitchFamily="34" charset="0"/>
                <a:cs typeface="Times New Roman" panose="02020603050405020304" pitchFamily="18" charset="0"/>
              </a:rPr>
              <a:t>H</a:t>
            </a:r>
            <a:r>
              <a:rPr lang="da-DK" sz="1400" b="1" kern="100" dirty="0">
                <a:effectLst/>
                <a:latin typeface="+mj-lt"/>
                <a:ea typeface="Calibri" panose="020F0502020204030204" pitchFamily="34" charset="0"/>
                <a:cs typeface="Times New Roman" panose="02020603050405020304" pitchFamily="18" charset="0"/>
              </a:rPr>
              <a:t>vordan </a:t>
            </a:r>
            <a:r>
              <a:rPr lang="da-DK" sz="1400" b="1" kern="100" dirty="0">
                <a:latin typeface="+mj-lt"/>
                <a:ea typeface="Calibri" panose="020F0502020204030204" pitchFamily="34" charset="0"/>
                <a:cs typeface="Times New Roman" panose="02020603050405020304" pitchFamily="18" charset="0"/>
              </a:rPr>
              <a:t>får vi </a:t>
            </a:r>
            <a:r>
              <a:rPr lang="da-DK" sz="1400" b="1" kern="100" dirty="0">
                <a:effectLst/>
                <a:latin typeface="+mj-lt"/>
                <a:ea typeface="Calibri" panose="020F0502020204030204" pitchFamily="34" charset="0"/>
                <a:cs typeface="Times New Roman" panose="02020603050405020304" pitchFamily="18" charset="0"/>
              </a:rPr>
              <a:t>kompetenceudviklingen knyttet bedst muligt </a:t>
            </a:r>
            <a:r>
              <a:rPr lang="da-DK" sz="1400" b="1" kern="100" dirty="0">
                <a:latin typeface="+mj-lt"/>
                <a:ea typeface="Calibri" panose="020F0502020204030204" pitchFamily="34" charset="0"/>
                <a:cs typeface="Times New Roman" panose="02020603050405020304" pitchFamily="18" charset="0"/>
              </a:rPr>
              <a:t>til</a:t>
            </a:r>
            <a:r>
              <a:rPr lang="da-DK" sz="1400" b="1" kern="100" dirty="0">
                <a:effectLst/>
                <a:latin typeface="+mj-lt"/>
                <a:ea typeface="Calibri" panose="020F0502020204030204" pitchFamily="34" charset="0"/>
                <a:cs typeface="Times New Roman" panose="02020603050405020304" pitchFamily="18" charset="0"/>
              </a:rPr>
              <a:t> den </a:t>
            </a:r>
            <a:r>
              <a:rPr lang="da-DK" sz="1400" b="1" kern="100" dirty="0">
                <a:latin typeface="+mj-lt"/>
                <a:ea typeface="Calibri" panose="020F0502020204030204" pitchFamily="34" charset="0"/>
                <a:cs typeface="Times New Roman" panose="02020603050405020304" pitchFamily="18" charset="0"/>
              </a:rPr>
              <a:t>pædagogiske praksis</a:t>
            </a:r>
            <a:r>
              <a:rPr lang="da-DK" sz="1400" b="1" kern="100" dirty="0">
                <a:effectLst/>
                <a:latin typeface="+mj-lt"/>
                <a:ea typeface="Calibri" panose="020F0502020204030204" pitchFamily="34" charset="0"/>
                <a:cs typeface="Times New Roman" panose="02020603050405020304" pitchFamily="18" charset="0"/>
              </a:rPr>
              <a:t>? </a:t>
            </a:r>
          </a:p>
          <a:p>
            <a:pPr marL="285750" indent="-285750">
              <a:spcAft>
                <a:spcPts val="600"/>
              </a:spcAft>
              <a:buFont typeface="Arial" panose="020B0604020202020204" pitchFamily="34" charset="0"/>
              <a:buChar char="•"/>
            </a:pPr>
            <a:r>
              <a:rPr lang="da-DK" sz="1400" kern="100" dirty="0">
                <a:latin typeface="Yu Gothic Light"/>
                <a:ea typeface="Calibri" panose="020F0502020204030204" pitchFamily="34" charset="0"/>
                <a:cs typeface="Times New Roman"/>
              </a:rPr>
              <a:t>Hvad skal vi gøre for at </a:t>
            </a:r>
            <a:r>
              <a:rPr lang="da-DK" sz="1400" kern="100" dirty="0">
                <a:latin typeface="+mj-lt"/>
                <a:ea typeface="Calibri" panose="020F0502020204030204" pitchFamily="34" charset="0"/>
                <a:cs typeface="Times New Roman" panose="02020603050405020304" pitchFamily="18" charset="0"/>
              </a:rPr>
              <a:t>indarbejde vores nye kompetencer i vores praksis? </a:t>
            </a:r>
          </a:p>
          <a:p>
            <a:pPr marL="285750" indent="-285750">
              <a:spcAft>
                <a:spcPts val="600"/>
              </a:spcAft>
              <a:buFont typeface="Arial" panose="020B0604020202020204" pitchFamily="34" charset="0"/>
              <a:buChar char="•"/>
            </a:pPr>
            <a:r>
              <a:rPr lang="da-DK" sz="1400" kern="100" dirty="0">
                <a:effectLst/>
                <a:latin typeface="+mj-lt"/>
                <a:ea typeface="Calibri" panose="020F0502020204030204" pitchFamily="34" charset="0"/>
                <a:cs typeface="Times New Roman" panose="02020603050405020304" pitchFamily="18" charset="0"/>
              </a:rPr>
              <a:t>Hvordan kan vi se, at vores nye kompetencer bliver anvendt i praksis?</a:t>
            </a:r>
          </a:p>
          <a:p>
            <a:pPr>
              <a:spcAft>
                <a:spcPts val="600"/>
              </a:spcAft>
            </a:pPr>
            <a:endParaRPr lang="da-DK" sz="1400" b="1" kern="100" dirty="0">
              <a:effectLst/>
              <a:latin typeface="Yu Gothic Light"/>
              <a:ea typeface="Calibri" panose="020F0502020204030204" pitchFamily="34" charset="0"/>
              <a:cs typeface="Times New Roman"/>
            </a:endParaRPr>
          </a:p>
          <a:p>
            <a:pPr marL="285750" indent="-285750">
              <a:spcAft>
                <a:spcPts val="600"/>
              </a:spcAft>
              <a:buFont typeface="Arial" panose="020B0604020202020204" pitchFamily="34" charset="0"/>
              <a:buChar char="•"/>
            </a:pPr>
            <a:r>
              <a:rPr lang="da-DK" sz="1400" b="1" kern="100" dirty="0">
                <a:effectLst/>
                <a:latin typeface="Yu Gothic Light"/>
                <a:ea typeface="Calibri" panose="020F0502020204030204" pitchFamily="34" charset="0"/>
                <a:cs typeface="Times New Roman"/>
              </a:rPr>
              <a:t>Hvordan får</a:t>
            </a:r>
            <a:r>
              <a:rPr lang="da-DK" sz="1400" b="1" kern="100" dirty="0">
                <a:latin typeface="Yu Gothic Light"/>
                <a:ea typeface="Calibri" panose="020F0502020204030204" pitchFamily="34" charset="0"/>
                <a:cs typeface="Times New Roman"/>
              </a:rPr>
              <a:t> vi</a:t>
            </a:r>
            <a:r>
              <a:rPr lang="da-DK" sz="1400" b="1" kern="100" dirty="0">
                <a:effectLst/>
                <a:latin typeface="Yu Gothic Light"/>
                <a:ea typeface="Calibri" panose="020F0502020204030204" pitchFamily="34" charset="0"/>
                <a:cs typeface="Times New Roman"/>
              </a:rPr>
              <a:t> skabt rum til at gøre noget nyt?</a:t>
            </a:r>
          </a:p>
          <a:p>
            <a:pPr marL="285750" indent="-285750">
              <a:spcAft>
                <a:spcPts val="600"/>
              </a:spcAft>
              <a:buFont typeface="Arial" panose="020B0604020202020204" pitchFamily="34" charset="0"/>
              <a:buChar char="•"/>
            </a:pPr>
            <a:r>
              <a:rPr lang="da-DK" sz="1400" kern="100" dirty="0">
                <a:latin typeface="Yu Gothic Light"/>
                <a:ea typeface="Calibri" panose="020F0502020204030204" pitchFamily="34" charset="0"/>
                <a:cs typeface="Times New Roman"/>
              </a:rPr>
              <a:t>Hvilke andre tiltag er igangsat, som dette kompetenceudviklingsforløb kan tænkes ind i?</a:t>
            </a:r>
          </a:p>
          <a:p>
            <a:pPr marL="285750" indent="-285750">
              <a:spcAft>
                <a:spcPts val="600"/>
              </a:spcAft>
              <a:buFont typeface="Arial" panose="020B0604020202020204" pitchFamily="34" charset="0"/>
              <a:buChar char="•"/>
            </a:pPr>
            <a:r>
              <a:rPr lang="da-DK" sz="1400" kern="100" dirty="0">
                <a:latin typeface="Yu Gothic Light"/>
                <a:ea typeface="Calibri" panose="020F0502020204030204" pitchFamily="34" charset="0"/>
                <a:cs typeface="Times New Roman"/>
              </a:rPr>
              <a:t>Hvordan kan vi planlægge kompetenceudviklingsforløbet, så det i høj grad gennemføres, mens vi løser vores kerneopgave?</a:t>
            </a:r>
          </a:p>
          <a:p>
            <a:pPr marL="285750" indent="-285750">
              <a:spcAft>
                <a:spcPts val="600"/>
              </a:spcAft>
              <a:buFont typeface="Arial" panose="020B0604020202020204" pitchFamily="34" charset="0"/>
              <a:buChar char="•"/>
            </a:pPr>
            <a:r>
              <a:rPr lang="da-DK" sz="1400" kern="100" dirty="0">
                <a:latin typeface="Yu Gothic Light"/>
                <a:ea typeface="Calibri" panose="020F0502020204030204" pitchFamily="34" charset="0"/>
                <a:cs typeface="Times New Roman"/>
              </a:rPr>
              <a:t>Skal andre indsatser erstattes eller nedjusteres for at give plads til nye?</a:t>
            </a:r>
            <a:r>
              <a:rPr lang="da-DK" sz="1400" kern="100" dirty="0">
                <a:latin typeface="+mj-lt"/>
                <a:ea typeface="Calibri" panose="020F0502020204030204" pitchFamily="34" charset="0"/>
                <a:cs typeface="Times New Roman"/>
              </a:rPr>
              <a:t> </a:t>
            </a:r>
          </a:p>
          <a:p>
            <a:pPr marL="285750" indent="-285750">
              <a:spcAft>
                <a:spcPts val="600"/>
              </a:spcAft>
              <a:buFont typeface="Arial" panose="020B0604020202020204" pitchFamily="34" charset="0"/>
              <a:buChar char="•"/>
            </a:pPr>
            <a:r>
              <a:rPr lang="da-DK" sz="1400" kern="100" dirty="0">
                <a:latin typeface="+mj-lt"/>
                <a:ea typeface="Calibri" panose="020F0502020204030204" pitchFamily="34" charset="0"/>
                <a:cs typeface="Times New Roman"/>
              </a:rPr>
              <a:t>Hvilke andre ting skal have vores opmærksom, så vores hverdag og kompetence-udviklingsforløbet kommer til at gå hånd i hånd?</a:t>
            </a:r>
          </a:p>
          <a:p>
            <a:pPr marL="285750" indent="-285750">
              <a:spcAft>
                <a:spcPts val="600"/>
              </a:spcAft>
              <a:buFont typeface="Arial" panose="020B0604020202020204" pitchFamily="34" charset="0"/>
              <a:buChar char="•"/>
            </a:pPr>
            <a:r>
              <a:rPr lang="da-DK" sz="1400" kern="100" dirty="0">
                <a:latin typeface="+mj-lt"/>
                <a:ea typeface="Calibri" panose="020F0502020204030204" pitchFamily="34" charset="0"/>
                <a:cs typeface="Times New Roman"/>
              </a:rPr>
              <a:t>Hvilke aftaler og forventningsafstemninger skal være på plads for at skabe de bedste forudsætninger for at lykkes? </a:t>
            </a:r>
            <a:endParaRPr lang="da-DK" sz="1400" kern="100" dirty="0">
              <a:latin typeface="Yu Gothic Light"/>
              <a:ea typeface="Calibri" panose="020F0502020204030204" pitchFamily="34" charset="0"/>
              <a:cs typeface="Times New Roman"/>
            </a:endParaRPr>
          </a:p>
        </p:txBody>
      </p:sp>
      <p:grpSp>
        <p:nvGrpSpPr>
          <p:cNvPr id="2" name="Gruppe 1">
            <a:extLst>
              <a:ext uri="{FF2B5EF4-FFF2-40B4-BE49-F238E27FC236}">
                <a16:creationId xmlns:a16="http://schemas.microsoft.com/office/drawing/2014/main" id="{9F2C0C52-97DF-907C-76A1-87A8A979399C}"/>
              </a:ext>
            </a:extLst>
          </p:cNvPr>
          <p:cNvGrpSpPr/>
          <p:nvPr/>
        </p:nvGrpSpPr>
        <p:grpSpPr>
          <a:xfrm>
            <a:off x="92892" y="96397"/>
            <a:ext cx="2049416" cy="2049416"/>
            <a:chOff x="113212" y="96397"/>
            <a:chExt cx="2049416" cy="2049416"/>
          </a:xfrm>
        </p:grpSpPr>
        <p:sp>
          <p:nvSpPr>
            <p:cNvPr id="26" name="Ellipse 25">
              <a:extLst>
                <a:ext uri="{FF2B5EF4-FFF2-40B4-BE49-F238E27FC236}">
                  <a16:creationId xmlns:a16="http://schemas.microsoft.com/office/drawing/2014/main" id="{738665FE-7BEF-B66E-C451-80B058785CDA}"/>
                </a:ext>
              </a:extLst>
            </p:cNvPr>
            <p:cNvSpPr/>
            <p:nvPr/>
          </p:nvSpPr>
          <p:spPr>
            <a:xfrm>
              <a:off x="113212" y="96397"/>
              <a:ext cx="2049416" cy="204941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Ellipse 26">
              <a:extLst>
                <a:ext uri="{FF2B5EF4-FFF2-40B4-BE49-F238E27FC236}">
                  <a16:creationId xmlns:a16="http://schemas.microsoft.com/office/drawing/2014/main" id="{16B32FF3-D448-B887-CCDF-993F5953470F}"/>
                </a:ext>
              </a:extLst>
            </p:cNvPr>
            <p:cNvSpPr/>
            <p:nvPr/>
          </p:nvSpPr>
          <p:spPr>
            <a:xfrm>
              <a:off x="360626" y="302389"/>
              <a:ext cx="1554114" cy="1580823"/>
            </a:xfrm>
            <a:prstGeom prst="ellipse">
              <a:avLst/>
            </a:prstGeom>
            <a:solidFill>
              <a:schemeClr val="bg1"/>
            </a:solidFill>
            <a:ln w="152400">
              <a:solidFill>
                <a:srgbClr val="6CB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Tekstfelt 27">
              <a:extLst>
                <a:ext uri="{FF2B5EF4-FFF2-40B4-BE49-F238E27FC236}">
                  <a16:creationId xmlns:a16="http://schemas.microsoft.com/office/drawing/2014/main" id="{4ECAFA22-C8E8-1448-37BF-28ED199C0909}"/>
                </a:ext>
              </a:extLst>
            </p:cNvPr>
            <p:cNvSpPr txBox="1"/>
            <p:nvPr/>
          </p:nvSpPr>
          <p:spPr>
            <a:xfrm>
              <a:off x="551494" y="642102"/>
              <a:ext cx="1172378" cy="276999"/>
            </a:xfrm>
            <a:prstGeom prst="rect">
              <a:avLst/>
            </a:prstGeom>
            <a:noFill/>
            <a:ln>
              <a:noFill/>
            </a:ln>
          </p:spPr>
          <p:txBody>
            <a:bodyPr wrap="square" lIns="91440" tIns="45720" rIns="91440" bIns="45720" rtlCol="0" anchor="t">
              <a:spAutoFit/>
            </a:bodyPr>
            <a:lstStyle/>
            <a:p>
              <a:pPr algn="ctr"/>
              <a:r>
                <a:rPr lang="da-DK" sz="1200" b="1" dirty="0">
                  <a:ea typeface="Yu Gothic Light"/>
                </a:rPr>
                <a:t>Planlægning</a:t>
              </a:r>
            </a:p>
          </p:txBody>
        </p:sp>
        <p:pic>
          <p:nvPicPr>
            <p:cNvPr id="29" name="Grafik 28" descr="Skriveplade afkrydset kontur">
              <a:extLst>
                <a:ext uri="{FF2B5EF4-FFF2-40B4-BE49-F238E27FC236}">
                  <a16:creationId xmlns:a16="http://schemas.microsoft.com/office/drawing/2014/main" id="{C1259CB2-0843-5BF5-137A-A40C349B42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681" y="959140"/>
              <a:ext cx="608400" cy="608400"/>
            </a:xfrm>
            <a:prstGeom prst="rect">
              <a:avLst/>
            </a:prstGeom>
          </p:spPr>
        </p:pic>
      </p:grpSp>
    </p:spTree>
    <p:extLst>
      <p:ext uri="{BB962C8B-B14F-4D97-AF65-F5344CB8AC3E}">
        <p14:creationId xmlns:p14="http://schemas.microsoft.com/office/powerpoint/2010/main" val="339040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afrundede hjørner 16">
            <a:extLst>
              <a:ext uri="{FF2B5EF4-FFF2-40B4-BE49-F238E27FC236}">
                <a16:creationId xmlns:a16="http://schemas.microsoft.com/office/drawing/2014/main" id="{105F6578-AAA5-5B24-5726-3E708FB9D9A3}"/>
              </a:ext>
            </a:extLst>
          </p:cNvPr>
          <p:cNvSpPr/>
          <p:nvPr/>
        </p:nvSpPr>
        <p:spPr>
          <a:xfrm>
            <a:off x="914400" y="803387"/>
            <a:ext cx="10609220" cy="5515842"/>
          </a:xfrm>
          <a:prstGeom prst="roundRect">
            <a:avLst/>
          </a:prstGeom>
          <a:noFill/>
          <a:ln w="28575">
            <a:solidFill>
              <a:srgbClr val="6CB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8" name="Grafik 17" descr="Chat kontur">
            <a:extLst>
              <a:ext uri="{FF2B5EF4-FFF2-40B4-BE49-F238E27FC236}">
                <a16:creationId xmlns:a16="http://schemas.microsoft.com/office/drawing/2014/main" id="{80F3F0B7-C693-9E00-73A5-DB23286C8598}"/>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8449" y="1060145"/>
            <a:ext cx="1157343" cy="1090864"/>
          </a:xfrm>
          <a:prstGeom prst="rect">
            <a:avLst/>
          </a:prstGeom>
        </p:spPr>
      </p:pic>
      <p:sp>
        <p:nvSpPr>
          <p:cNvPr id="10" name="Tekstfelt 9">
            <a:extLst>
              <a:ext uri="{FF2B5EF4-FFF2-40B4-BE49-F238E27FC236}">
                <a16:creationId xmlns:a16="http://schemas.microsoft.com/office/drawing/2014/main" id="{E492DB3A-397A-D527-2A8F-64CCD361E897}"/>
              </a:ext>
            </a:extLst>
          </p:cNvPr>
          <p:cNvSpPr txBox="1"/>
          <p:nvPr/>
        </p:nvSpPr>
        <p:spPr>
          <a:xfrm>
            <a:off x="2162629" y="1175217"/>
            <a:ext cx="6862273" cy="1077218"/>
          </a:xfrm>
          <a:prstGeom prst="rect">
            <a:avLst/>
          </a:prstGeom>
          <a:noFill/>
        </p:spPr>
        <p:txBody>
          <a:bodyPr wrap="square" rtlCol="0">
            <a:spAutoFit/>
          </a:bodyPr>
          <a:lstStyle/>
          <a:p>
            <a:r>
              <a:rPr lang="da-DK" sz="3200" dirty="0">
                <a:latin typeface="+mj-lt"/>
              </a:rPr>
              <a:t>Dialogkort: Organisering, opfølgning og beslutning</a:t>
            </a:r>
          </a:p>
        </p:txBody>
      </p:sp>
      <p:sp>
        <p:nvSpPr>
          <p:cNvPr id="15" name="Tekstfelt 14">
            <a:extLst>
              <a:ext uri="{FF2B5EF4-FFF2-40B4-BE49-F238E27FC236}">
                <a16:creationId xmlns:a16="http://schemas.microsoft.com/office/drawing/2014/main" id="{A6CDCEE7-CFDE-D8A4-5361-6B1A7FEE43B5}"/>
              </a:ext>
            </a:extLst>
          </p:cNvPr>
          <p:cNvSpPr txBox="1"/>
          <p:nvPr/>
        </p:nvSpPr>
        <p:spPr>
          <a:xfrm>
            <a:off x="2162629" y="2516981"/>
            <a:ext cx="7224562" cy="3760901"/>
          </a:xfrm>
          <a:prstGeom prst="rect">
            <a:avLst/>
          </a:prstGeom>
          <a:noFill/>
        </p:spPr>
        <p:txBody>
          <a:bodyPr wrap="square" lIns="91440" tIns="45720" rIns="91440" bIns="45720" rtlCol="0" anchor="t">
            <a:spAutoFit/>
          </a:bodyPr>
          <a:lstStyle/>
          <a:p>
            <a:pPr marL="285750" indent="-285750">
              <a:lnSpc>
                <a:spcPct val="110000"/>
              </a:lnSpc>
              <a:spcAft>
                <a:spcPts val="600"/>
              </a:spcAft>
              <a:buFont typeface="Arial" panose="020B0604020202020204" pitchFamily="34" charset="0"/>
              <a:buChar char="•"/>
            </a:pPr>
            <a:r>
              <a:rPr lang="da-DK" sz="1600" b="1" kern="100" dirty="0">
                <a:latin typeface="Yu Gothic Light"/>
                <a:ea typeface="Calibri" panose="020F0502020204030204" pitchFamily="34" charset="0"/>
                <a:cs typeface="Times New Roman"/>
              </a:rPr>
              <a:t>Hvordan organiserer vi forløbet og følger op?</a:t>
            </a:r>
          </a:p>
          <a:p>
            <a:pPr marL="285750" indent="-285750">
              <a:lnSpc>
                <a:spcPct val="110000"/>
              </a:lnSpc>
              <a:spcAft>
                <a:spcPts val="600"/>
              </a:spcAft>
              <a:buFont typeface="Arial"/>
              <a:buChar char="•"/>
            </a:pPr>
            <a:r>
              <a:rPr lang="da-DK" sz="1600" kern="100" dirty="0">
                <a:latin typeface="Yu Gothic Light"/>
                <a:ea typeface="Calibri" panose="020F0502020204030204" pitchFamily="34" charset="0"/>
                <a:cs typeface="Times New Roman"/>
              </a:rPr>
              <a:t>Hvilke markører skal vi sætte op, så vi kan følge med i kompetenceudviklingsforløbets udvikling? Hvad gør vi, hvis "kursen" må ændres?</a:t>
            </a:r>
          </a:p>
          <a:p>
            <a:pPr marL="285750" indent="-285750">
              <a:lnSpc>
                <a:spcPct val="110000"/>
              </a:lnSpc>
              <a:spcAft>
                <a:spcPts val="600"/>
              </a:spcAft>
              <a:buFont typeface="Arial"/>
              <a:buChar char="•"/>
            </a:pPr>
            <a:r>
              <a:rPr lang="da-DK" sz="1600" kern="100" dirty="0">
                <a:latin typeface="Yu Gothic Light"/>
                <a:ea typeface="Calibri" panose="020F0502020204030204" pitchFamily="34" charset="0"/>
                <a:cs typeface="Times New Roman"/>
              </a:rPr>
              <a:t>Hvem skal involveres i dialoger om dette? Hvilke roller skal de have? Hvor ofte skal de mødes?</a:t>
            </a:r>
          </a:p>
          <a:p>
            <a:pPr marL="285750" indent="-285750">
              <a:lnSpc>
                <a:spcPct val="110000"/>
              </a:lnSpc>
              <a:spcAft>
                <a:spcPts val="600"/>
              </a:spcAft>
              <a:buFont typeface="Arial"/>
              <a:buChar char="•"/>
            </a:pPr>
            <a:r>
              <a:rPr lang="da-DK" sz="1600" kern="100" dirty="0">
                <a:latin typeface="Yu Gothic Light"/>
                <a:ea typeface="Calibri" panose="020F0502020204030204" pitchFamily="34" charset="0"/>
                <a:cs typeface="Times New Roman"/>
              </a:rPr>
              <a:t>Hvordan får vi fulgt op på den enkelte medarbejders udvikling, fx i MUS og udviklingsplaner?</a:t>
            </a:r>
          </a:p>
          <a:p>
            <a:pPr marL="285750" indent="-285750">
              <a:lnSpc>
                <a:spcPct val="110000"/>
              </a:lnSpc>
              <a:spcAft>
                <a:spcPts val="600"/>
              </a:spcAft>
              <a:buFont typeface="Arial"/>
              <a:buChar char="•"/>
            </a:pPr>
            <a:r>
              <a:rPr lang="da-DK" sz="1600" kern="100" dirty="0">
                <a:latin typeface="+mj-lt"/>
                <a:ea typeface="Calibri" panose="020F0502020204030204" pitchFamily="34" charset="0"/>
                <a:cs typeface="Calibri"/>
              </a:rPr>
              <a:t>Hvilke typer af ressourcer skal samlet set være til stede, for at beslutningen kan føres ud i livet?</a:t>
            </a:r>
            <a:endParaRPr lang="da-DK" sz="1600" kern="100" dirty="0">
              <a:latin typeface="Yu Gothic Light"/>
              <a:ea typeface="Calibri" panose="020F0502020204030204" pitchFamily="34" charset="0"/>
              <a:cs typeface="Times New Roman"/>
            </a:endParaRPr>
          </a:p>
          <a:p>
            <a:pPr marL="285750" indent="-285750">
              <a:lnSpc>
                <a:spcPct val="110000"/>
              </a:lnSpc>
              <a:spcAft>
                <a:spcPts val="600"/>
              </a:spcAft>
              <a:buFont typeface="Arial"/>
              <a:buChar char="•"/>
            </a:pPr>
            <a:r>
              <a:rPr lang="da-DK" sz="1600" kern="100" dirty="0">
                <a:latin typeface="Yu Gothic Light"/>
                <a:ea typeface="Calibri" panose="020F0502020204030204" pitchFamily="34" charset="0"/>
                <a:cs typeface="Times New Roman"/>
              </a:rPr>
              <a:t>Hvilke beslutninger skal træffes, for at vi kan komme i gang?</a:t>
            </a:r>
          </a:p>
          <a:p>
            <a:pPr>
              <a:lnSpc>
                <a:spcPct val="110000"/>
              </a:lnSpc>
              <a:spcAft>
                <a:spcPts val="600"/>
              </a:spcAft>
            </a:pPr>
            <a:r>
              <a:rPr lang="da-DK" sz="1400" kern="100" dirty="0">
                <a:latin typeface="Yu Gothic Light"/>
                <a:ea typeface="Calibri" panose="020F0502020204030204" pitchFamily="34" charset="0"/>
                <a:cs typeface="Times New Roman"/>
              </a:rPr>
              <a:t> </a:t>
            </a:r>
            <a:endParaRPr lang="da-DK" sz="1400" kern="100" dirty="0">
              <a:latin typeface="+mj-lt"/>
              <a:ea typeface="Calibri" panose="020F0502020204030204" pitchFamily="34" charset="0"/>
              <a:cs typeface="Calibri"/>
            </a:endParaRPr>
          </a:p>
        </p:txBody>
      </p:sp>
      <p:grpSp>
        <p:nvGrpSpPr>
          <p:cNvPr id="2" name="Gruppe 1">
            <a:extLst>
              <a:ext uri="{FF2B5EF4-FFF2-40B4-BE49-F238E27FC236}">
                <a16:creationId xmlns:a16="http://schemas.microsoft.com/office/drawing/2014/main" id="{1EAA73E7-98E0-6888-5074-CC537DC63B18}"/>
              </a:ext>
            </a:extLst>
          </p:cNvPr>
          <p:cNvGrpSpPr/>
          <p:nvPr/>
        </p:nvGrpSpPr>
        <p:grpSpPr>
          <a:xfrm>
            <a:off x="92892" y="96397"/>
            <a:ext cx="2049416" cy="2049416"/>
            <a:chOff x="113212" y="96397"/>
            <a:chExt cx="2049416" cy="2049416"/>
          </a:xfrm>
        </p:grpSpPr>
        <p:sp>
          <p:nvSpPr>
            <p:cNvPr id="6" name="Ellipse 5">
              <a:extLst>
                <a:ext uri="{FF2B5EF4-FFF2-40B4-BE49-F238E27FC236}">
                  <a16:creationId xmlns:a16="http://schemas.microsoft.com/office/drawing/2014/main" id="{16B3282D-293C-9A26-B993-74CF8B421526}"/>
                </a:ext>
              </a:extLst>
            </p:cNvPr>
            <p:cNvSpPr/>
            <p:nvPr/>
          </p:nvSpPr>
          <p:spPr>
            <a:xfrm>
              <a:off x="113212" y="96397"/>
              <a:ext cx="2049416" cy="204941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Ellipse 12">
              <a:extLst>
                <a:ext uri="{FF2B5EF4-FFF2-40B4-BE49-F238E27FC236}">
                  <a16:creationId xmlns:a16="http://schemas.microsoft.com/office/drawing/2014/main" id="{9C2677F1-6987-4FE3-13A9-B6373A4076A5}"/>
                </a:ext>
              </a:extLst>
            </p:cNvPr>
            <p:cNvSpPr/>
            <p:nvPr/>
          </p:nvSpPr>
          <p:spPr>
            <a:xfrm>
              <a:off x="360626" y="302389"/>
              <a:ext cx="1554114" cy="1580823"/>
            </a:xfrm>
            <a:prstGeom prst="ellipse">
              <a:avLst/>
            </a:prstGeom>
            <a:solidFill>
              <a:schemeClr val="bg1"/>
            </a:solidFill>
            <a:ln w="152400">
              <a:solidFill>
                <a:srgbClr val="6CBB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Tekstfelt 18">
              <a:extLst>
                <a:ext uri="{FF2B5EF4-FFF2-40B4-BE49-F238E27FC236}">
                  <a16:creationId xmlns:a16="http://schemas.microsoft.com/office/drawing/2014/main" id="{59719CBC-5DAB-2302-C329-32602168324B}"/>
                </a:ext>
              </a:extLst>
            </p:cNvPr>
            <p:cNvSpPr txBox="1"/>
            <p:nvPr/>
          </p:nvSpPr>
          <p:spPr>
            <a:xfrm>
              <a:off x="551494" y="642102"/>
              <a:ext cx="1172378" cy="276999"/>
            </a:xfrm>
            <a:prstGeom prst="rect">
              <a:avLst/>
            </a:prstGeom>
            <a:noFill/>
            <a:ln>
              <a:noFill/>
            </a:ln>
          </p:spPr>
          <p:txBody>
            <a:bodyPr wrap="square" lIns="91440" tIns="45720" rIns="91440" bIns="45720" rtlCol="0" anchor="t">
              <a:spAutoFit/>
            </a:bodyPr>
            <a:lstStyle/>
            <a:p>
              <a:pPr algn="ctr"/>
              <a:r>
                <a:rPr lang="da-DK" sz="1200" b="1" dirty="0">
                  <a:ea typeface="Yu Gothic Light"/>
                </a:rPr>
                <a:t>Planlægning</a:t>
              </a:r>
            </a:p>
          </p:txBody>
        </p:sp>
        <p:pic>
          <p:nvPicPr>
            <p:cNvPr id="20" name="Grafik 19" descr="Skriveplade afkrydset kontur">
              <a:extLst>
                <a:ext uri="{FF2B5EF4-FFF2-40B4-BE49-F238E27FC236}">
                  <a16:creationId xmlns:a16="http://schemas.microsoft.com/office/drawing/2014/main" id="{85955B69-08BA-75B2-C102-7E07C9BD30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3681" y="959140"/>
              <a:ext cx="608400" cy="608400"/>
            </a:xfrm>
            <a:prstGeom prst="rect">
              <a:avLst/>
            </a:prstGeom>
          </p:spPr>
        </p:pic>
      </p:grpSp>
    </p:spTree>
    <p:extLst>
      <p:ext uri="{BB962C8B-B14F-4D97-AF65-F5344CB8AC3E}">
        <p14:creationId xmlns:p14="http://schemas.microsoft.com/office/powerpoint/2010/main" val="4183179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3">
            <a:extLst>
              <a:ext uri="{FF2B5EF4-FFF2-40B4-BE49-F238E27FC236}">
                <a16:creationId xmlns:a16="http://schemas.microsoft.com/office/drawing/2014/main" id="{0636DB00-063C-7978-EA3C-D40E44B39C44}"/>
              </a:ext>
            </a:extLst>
          </p:cNvPr>
          <p:cNvSpPr/>
          <p:nvPr/>
        </p:nvSpPr>
        <p:spPr>
          <a:xfrm>
            <a:off x="2987660" y="2784865"/>
            <a:ext cx="912908" cy="732310"/>
          </a:xfrm>
          <a:custGeom>
            <a:avLst/>
            <a:gdLst>
              <a:gd name="connsiteX0" fmla="*/ 0 w 912908"/>
              <a:gd name="connsiteY0" fmla="*/ 0 h 722150"/>
              <a:gd name="connsiteX1" fmla="*/ 912908 w 912908"/>
              <a:gd name="connsiteY1" fmla="*/ 0 h 722150"/>
              <a:gd name="connsiteX2" fmla="*/ 912908 w 912908"/>
              <a:gd name="connsiteY2" fmla="*/ 722150 h 722150"/>
              <a:gd name="connsiteX3" fmla="*/ 0 w 912908"/>
              <a:gd name="connsiteY3" fmla="*/ 722150 h 722150"/>
              <a:gd name="connsiteX4" fmla="*/ 0 w 912908"/>
              <a:gd name="connsiteY4" fmla="*/ 0 h 722150"/>
              <a:gd name="connsiteX0" fmla="*/ 0 w 912908"/>
              <a:gd name="connsiteY0" fmla="*/ 10160 h 732310"/>
              <a:gd name="connsiteX1" fmla="*/ 724948 w 912908"/>
              <a:gd name="connsiteY1" fmla="*/ 0 h 732310"/>
              <a:gd name="connsiteX2" fmla="*/ 912908 w 912908"/>
              <a:gd name="connsiteY2" fmla="*/ 732310 h 732310"/>
              <a:gd name="connsiteX3" fmla="*/ 0 w 912908"/>
              <a:gd name="connsiteY3" fmla="*/ 732310 h 732310"/>
              <a:gd name="connsiteX4" fmla="*/ 0 w 912908"/>
              <a:gd name="connsiteY4" fmla="*/ 10160 h 732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908" h="732310">
                <a:moveTo>
                  <a:pt x="0" y="10160"/>
                </a:moveTo>
                <a:lnTo>
                  <a:pt x="724948" y="0"/>
                </a:lnTo>
                <a:lnTo>
                  <a:pt x="912908" y="732310"/>
                </a:lnTo>
                <a:lnTo>
                  <a:pt x="0" y="732310"/>
                </a:lnTo>
                <a:lnTo>
                  <a:pt x="0" y="10160"/>
                </a:lnTo>
                <a:close/>
              </a:path>
            </a:pathLst>
          </a:custGeom>
          <a:solidFill>
            <a:schemeClr val="accent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Rektangel 3">
            <a:extLst>
              <a:ext uri="{FF2B5EF4-FFF2-40B4-BE49-F238E27FC236}">
                <a16:creationId xmlns:a16="http://schemas.microsoft.com/office/drawing/2014/main" id="{57DD4CCD-2525-8398-117D-92A14D761076}"/>
              </a:ext>
            </a:extLst>
          </p:cNvPr>
          <p:cNvSpPr/>
          <p:nvPr/>
        </p:nvSpPr>
        <p:spPr>
          <a:xfrm>
            <a:off x="8457987" y="2404241"/>
            <a:ext cx="689388" cy="722150"/>
          </a:xfrm>
          <a:custGeom>
            <a:avLst/>
            <a:gdLst>
              <a:gd name="connsiteX0" fmla="*/ 0 w 1354868"/>
              <a:gd name="connsiteY0" fmla="*/ 0 h 722150"/>
              <a:gd name="connsiteX1" fmla="*/ 1354868 w 1354868"/>
              <a:gd name="connsiteY1" fmla="*/ 0 h 722150"/>
              <a:gd name="connsiteX2" fmla="*/ 1354868 w 1354868"/>
              <a:gd name="connsiteY2" fmla="*/ 722150 h 722150"/>
              <a:gd name="connsiteX3" fmla="*/ 0 w 1354868"/>
              <a:gd name="connsiteY3" fmla="*/ 722150 h 722150"/>
              <a:gd name="connsiteX4" fmla="*/ 0 w 1354868"/>
              <a:gd name="connsiteY4" fmla="*/ 0 h 722150"/>
              <a:gd name="connsiteX0" fmla="*/ 604520 w 1354868"/>
              <a:gd name="connsiteY0" fmla="*/ 0 h 722150"/>
              <a:gd name="connsiteX1" fmla="*/ 1354868 w 1354868"/>
              <a:gd name="connsiteY1" fmla="*/ 0 h 722150"/>
              <a:gd name="connsiteX2" fmla="*/ 1354868 w 1354868"/>
              <a:gd name="connsiteY2" fmla="*/ 722150 h 722150"/>
              <a:gd name="connsiteX3" fmla="*/ 0 w 1354868"/>
              <a:gd name="connsiteY3" fmla="*/ 722150 h 722150"/>
              <a:gd name="connsiteX4" fmla="*/ 604520 w 1354868"/>
              <a:gd name="connsiteY4" fmla="*/ 0 h 722150"/>
              <a:gd name="connsiteX0" fmla="*/ 162560 w 912908"/>
              <a:gd name="connsiteY0" fmla="*/ 0 h 722150"/>
              <a:gd name="connsiteX1" fmla="*/ 912908 w 912908"/>
              <a:gd name="connsiteY1" fmla="*/ 0 h 722150"/>
              <a:gd name="connsiteX2" fmla="*/ 912908 w 912908"/>
              <a:gd name="connsiteY2" fmla="*/ 722150 h 722150"/>
              <a:gd name="connsiteX3" fmla="*/ 0 w 912908"/>
              <a:gd name="connsiteY3" fmla="*/ 717070 h 722150"/>
              <a:gd name="connsiteX4" fmla="*/ 162560 w 912908"/>
              <a:gd name="connsiteY4" fmla="*/ 0 h 722150"/>
              <a:gd name="connsiteX0" fmla="*/ 284480 w 912908"/>
              <a:gd name="connsiteY0" fmla="*/ 0 h 722150"/>
              <a:gd name="connsiteX1" fmla="*/ 912908 w 912908"/>
              <a:gd name="connsiteY1" fmla="*/ 0 h 722150"/>
              <a:gd name="connsiteX2" fmla="*/ 912908 w 912908"/>
              <a:gd name="connsiteY2" fmla="*/ 722150 h 722150"/>
              <a:gd name="connsiteX3" fmla="*/ 0 w 912908"/>
              <a:gd name="connsiteY3" fmla="*/ 717070 h 722150"/>
              <a:gd name="connsiteX4" fmla="*/ 284480 w 912908"/>
              <a:gd name="connsiteY4" fmla="*/ 0 h 722150"/>
              <a:gd name="connsiteX0" fmla="*/ 60960 w 689388"/>
              <a:gd name="connsiteY0" fmla="*/ 0 h 722150"/>
              <a:gd name="connsiteX1" fmla="*/ 689388 w 689388"/>
              <a:gd name="connsiteY1" fmla="*/ 0 h 722150"/>
              <a:gd name="connsiteX2" fmla="*/ 689388 w 689388"/>
              <a:gd name="connsiteY2" fmla="*/ 722150 h 722150"/>
              <a:gd name="connsiteX3" fmla="*/ 0 w 689388"/>
              <a:gd name="connsiteY3" fmla="*/ 717070 h 722150"/>
              <a:gd name="connsiteX4" fmla="*/ 60960 w 689388"/>
              <a:gd name="connsiteY4" fmla="*/ 0 h 72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388" h="722150">
                <a:moveTo>
                  <a:pt x="60960" y="0"/>
                </a:moveTo>
                <a:lnTo>
                  <a:pt x="689388" y="0"/>
                </a:lnTo>
                <a:lnTo>
                  <a:pt x="689388" y="722150"/>
                </a:lnTo>
                <a:lnTo>
                  <a:pt x="0" y="717070"/>
                </a:lnTo>
                <a:lnTo>
                  <a:pt x="60960" y="0"/>
                </a:lnTo>
                <a:close/>
              </a:path>
            </a:pathLst>
          </a:custGeom>
          <a:solidFill>
            <a:schemeClr val="accent6">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 name="Rektangel 3">
            <a:extLst>
              <a:ext uri="{FF2B5EF4-FFF2-40B4-BE49-F238E27FC236}">
                <a16:creationId xmlns:a16="http://schemas.microsoft.com/office/drawing/2014/main" id="{57DFFFC6-E154-CCA9-B1A5-1A11A71DD9C9}"/>
              </a:ext>
            </a:extLst>
          </p:cNvPr>
          <p:cNvSpPr/>
          <p:nvPr/>
        </p:nvSpPr>
        <p:spPr>
          <a:xfrm>
            <a:off x="6998635" y="4782224"/>
            <a:ext cx="912908" cy="722150"/>
          </a:xfrm>
          <a:custGeom>
            <a:avLst/>
            <a:gdLst>
              <a:gd name="connsiteX0" fmla="*/ 0 w 1354868"/>
              <a:gd name="connsiteY0" fmla="*/ 0 h 722150"/>
              <a:gd name="connsiteX1" fmla="*/ 1354868 w 1354868"/>
              <a:gd name="connsiteY1" fmla="*/ 0 h 722150"/>
              <a:gd name="connsiteX2" fmla="*/ 1354868 w 1354868"/>
              <a:gd name="connsiteY2" fmla="*/ 722150 h 722150"/>
              <a:gd name="connsiteX3" fmla="*/ 0 w 1354868"/>
              <a:gd name="connsiteY3" fmla="*/ 722150 h 722150"/>
              <a:gd name="connsiteX4" fmla="*/ 0 w 1354868"/>
              <a:gd name="connsiteY4" fmla="*/ 0 h 722150"/>
              <a:gd name="connsiteX0" fmla="*/ 604520 w 1354868"/>
              <a:gd name="connsiteY0" fmla="*/ 0 h 722150"/>
              <a:gd name="connsiteX1" fmla="*/ 1354868 w 1354868"/>
              <a:gd name="connsiteY1" fmla="*/ 0 h 722150"/>
              <a:gd name="connsiteX2" fmla="*/ 1354868 w 1354868"/>
              <a:gd name="connsiteY2" fmla="*/ 722150 h 722150"/>
              <a:gd name="connsiteX3" fmla="*/ 0 w 1354868"/>
              <a:gd name="connsiteY3" fmla="*/ 722150 h 722150"/>
              <a:gd name="connsiteX4" fmla="*/ 604520 w 1354868"/>
              <a:gd name="connsiteY4" fmla="*/ 0 h 722150"/>
              <a:gd name="connsiteX0" fmla="*/ 162560 w 912908"/>
              <a:gd name="connsiteY0" fmla="*/ 0 h 722150"/>
              <a:gd name="connsiteX1" fmla="*/ 912908 w 912908"/>
              <a:gd name="connsiteY1" fmla="*/ 0 h 722150"/>
              <a:gd name="connsiteX2" fmla="*/ 912908 w 912908"/>
              <a:gd name="connsiteY2" fmla="*/ 722150 h 722150"/>
              <a:gd name="connsiteX3" fmla="*/ 0 w 912908"/>
              <a:gd name="connsiteY3" fmla="*/ 717070 h 722150"/>
              <a:gd name="connsiteX4" fmla="*/ 162560 w 912908"/>
              <a:gd name="connsiteY4" fmla="*/ 0 h 72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908" h="722150">
                <a:moveTo>
                  <a:pt x="162560" y="0"/>
                </a:moveTo>
                <a:lnTo>
                  <a:pt x="912908" y="0"/>
                </a:lnTo>
                <a:lnTo>
                  <a:pt x="912908" y="722150"/>
                </a:lnTo>
                <a:lnTo>
                  <a:pt x="0" y="717070"/>
                </a:lnTo>
                <a:lnTo>
                  <a:pt x="162560" y="0"/>
                </a:lnTo>
                <a:close/>
              </a:path>
            </a:pathLst>
          </a:custGeom>
          <a:solidFill>
            <a:schemeClr val="accent5">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3" name="Rektangel: afrundede hjørner 62">
            <a:extLst>
              <a:ext uri="{FF2B5EF4-FFF2-40B4-BE49-F238E27FC236}">
                <a16:creationId xmlns:a16="http://schemas.microsoft.com/office/drawing/2014/main" id="{3CBAD25D-62B9-5C6B-71E8-40925269F33E}"/>
              </a:ext>
            </a:extLst>
          </p:cNvPr>
          <p:cNvSpPr/>
          <p:nvPr/>
        </p:nvSpPr>
        <p:spPr>
          <a:xfrm>
            <a:off x="7555970" y="4484073"/>
            <a:ext cx="2946011" cy="2094390"/>
          </a:xfrm>
          <a:prstGeom prst="roundRect">
            <a:avLst/>
          </a:prstGeom>
          <a:solidFill>
            <a:schemeClr val="accent5">
              <a:lumMod val="75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Rektangel: afrundede hjørner 35">
            <a:extLst>
              <a:ext uri="{FF2B5EF4-FFF2-40B4-BE49-F238E27FC236}">
                <a16:creationId xmlns:a16="http://schemas.microsoft.com/office/drawing/2014/main" id="{173E8E15-3ABF-E79E-DE35-1CE1FDD7969E}"/>
              </a:ext>
            </a:extLst>
          </p:cNvPr>
          <p:cNvSpPr/>
          <p:nvPr/>
        </p:nvSpPr>
        <p:spPr>
          <a:xfrm>
            <a:off x="8921840" y="2054091"/>
            <a:ext cx="2760261" cy="1588030"/>
          </a:xfrm>
          <a:prstGeom prst="roundRect">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ekstfelt 1">
            <a:extLst>
              <a:ext uri="{FF2B5EF4-FFF2-40B4-BE49-F238E27FC236}">
                <a16:creationId xmlns:a16="http://schemas.microsoft.com/office/drawing/2014/main" id="{04221FAB-3941-B6EE-1344-1C99BC999638}"/>
              </a:ext>
            </a:extLst>
          </p:cNvPr>
          <p:cNvSpPr txBox="1"/>
          <p:nvPr/>
        </p:nvSpPr>
        <p:spPr>
          <a:xfrm>
            <a:off x="598207" y="476365"/>
            <a:ext cx="9947304" cy="584775"/>
          </a:xfrm>
          <a:prstGeom prst="rect">
            <a:avLst/>
          </a:prstGeom>
          <a:noFill/>
        </p:spPr>
        <p:txBody>
          <a:bodyPr wrap="square" rtlCol="0">
            <a:spAutoFit/>
          </a:bodyPr>
          <a:lstStyle/>
          <a:p>
            <a:r>
              <a:rPr lang="da-DK" sz="3200" dirty="0">
                <a:latin typeface="+mj-lt"/>
              </a:rPr>
              <a:t>Strategisk kompetenceudvikling i daginstitutioner</a:t>
            </a:r>
          </a:p>
        </p:txBody>
      </p:sp>
      <p:sp>
        <p:nvSpPr>
          <p:cNvPr id="15" name="Tekstfelt 14">
            <a:extLst>
              <a:ext uri="{FF2B5EF4-FFF2-40B4-BE49-F238E27FC236}">
                <a16:creationId xmlns:a16="http://schemas.microsoft.com/office/drawing/2014/main" id="{7D48007A-143C-973E-1E7B-D0469AA0D769}"/>
              </a:ext>
            </a:extLst>
          </p:cNvPr>
          <p:cNvSpPr txBox="1"/>
          <p:nvPr/>
        </p:nvSpPr>
        <p:spPr>
          <a:xfrm>
            <a:off x="598207" y="1096945"/>
            <a:ext cx="11015529" cy="477054"/>
          </a:xfrm>
          <a:prstGeom prst="rect">
            <a:avLst/>
          </a:prstGeom>
          <a:noFill/>
        </p:spPr>
        <p:txBody>
          <a:bodyPr wrap="square" lIns="91440" tIns="45720" rIns="91440" bIns="45720" rtlCol="0" anchor="t">
            <a:spAutoFit/>
          </a:bodyPr>
          <a:lstStyle/>
          <a:p>
            <a:r>
              <a:rPr lang="da-DK" sz="1200" dirty="0"/>
              <a:t>Spørgsmålene i dette dialogredskab kan hjælpe jer med at blive endnu mere undersøgende, helhedsorienterede og strategiske, når I arbejder med kompetenceudvikling. </a:t>
            </a:r>
            <a:br>
              <a:rPr lang="da-DK" sz="1200" dirty="0"/>
            </a:br>
            <a:r>
              <a:rPr lang="da-DK" sz="1200" dirty="0"/>
              <a:t>I kan bruge dialogredskabet, når I oplever faglige udfordringer i den pædagogiske praksis. Drøft spørgsmålene på personalemøder, ledermøder og i forvaltningsregi.</a:t>
            </a:r>
            <a:endParaRPr lang="da-DK" sz="1200" dirty="0">
              <a:cs typeface="Calibri"/>
            </a:endParaRPr>
          </a:p>
        </p:txBody>
      </p:sp>
      <p:sp>
        <p:nvSpPr>
          <p:cNvPr id="37" name="Tekstfelt 36">
            <a:extLst>
              <a:ext uri="{FF2B5EF4-FFF2-40B4-BE49-F238E27FC236}">
                <a16:creationId xmlns:a16="http://schemas.microsoft.com/office/drawing/2014/main" id="{BD9D9D8A-5088-8562-FF8E-0266D50323CB}"/>
              </a:ext>
            </a:extLst>
          </p:cNvPr>
          <p:cNvSpPr txBox="1"/>
          <p:nvPr/>
        </p:nvSpPr>
        <p:spPr>
          <a:xfrm>
            <a:off x="9021705" y="2159483"/>
            <a:ext cx="2342609" cy="261610"/>
          </a:xfrm>
          <a:prstGeom prst="rect">
            <a:avLst/>
          </a:prstGeom>
          <a:noFill/>
        </p:spPr>
        <p:txBody>
          <a:bodyPr wrap="square" rtlCol="0">
            <a:spAutoFit/>
          </a:bodyPr>
          <a:lstStyle/>
          <a:p>
            <a:r>
              <a:rPr lang="da-DK" sz="1100" b="1" dirty="0"/>
              <a:t>Fase 2: Hvad kalder det på?</a:t>
            </a:r>
          </a:p>
        </p:txBody>
      </p:sp>
      <p:sp>
        <p:nvSpPr>
          <p:cNvPr id="38" name="Tekstfelt 37">
            <a:extLst>
              <a:ext uri="{FF2B5EF4-FFF2-40B4-BE49-F238E27FC236}">
                <a16:creationId xmlns:a16="http://schemas.microsoft.com/office/drawing/2014/main" id="{4957CA42-E224-B214-02EB-6ED633D8067A}"/>
              </a:ext>
            </a:extLst>
          </p:cNvPr>
          <p:cNvSpPr txBox="1"/>
          <p:nvPr/>
        </p:nvSpPr>
        <p:spPr>
          <a:xfrm>
            <a:off x="9021705" y="2413341"/>
            <a:ext cx="2380209" cy="1072986"/>
          </a:xfrm>
          <a:prstGeom prst="rect">
            <a:avLst/>
          </a:prstGeom>
          <a:noFill/>
        </p:spPr>
        <p:txBody>
          <a:bodyPr wrap="square" lIns="91440" tIns="45720" rIns="91440" bIns="45720" rtlCol="0" anchor="t">
            <a:spAutoFit/>
          </a:bodyPr>
          <a:lstStyle/>
          <a:p>
            <a:pPr marL="171450" lvl="0" indent="-171450">
              <a:lnSpc>
                <a:spcPct val="107000"/>
              </a:lnSpc>
              <a:buFont typeface="Arial" panose="020B0604020202020204" pitchFamily="34" charset="0"/>
              <a:buChar char="•"/>
            </a:pPr>
            <a:r>
              <a:rPr lang="da-DK" sz="1000" dirty="0">
                <a:effectLst/>
              </a:rPr>
              <a:t>Hvordan styrker vi bedst kompetencer?</a:t>
            </a:r>
            <a:endParaRPr lang="da-DK" sz="1000" dirty="0">
              <a:effectLst/>
              <a:ea typeface="Yu Gothic Light"/>
            </a:endParaRPr>
          </a:p>
          <a:p>
            <a:pPr marL="171450" lvl="0" indent="-171450">
              <a:lnSpc>
                <a:spcPct val="107000"/>
              </a:lnSpc>
              <a:buFont typeface="Arial" panose="020B0604020202020204" pitchFamily="34" charset="0"/>
              <a:buChar char="•"/>
            </a:pPr>
            <a:r>
              <a:rPr lang="da-DK" sz="1000" dirty="0">
                <a:effectLst/>
              </a:rPr>
              <a:t>Hvilke kompetenceudviklingsforløb passer bedst til vores behov?</a:t>
            </a:r>
          </a:p>
          <a:p>
            <a:pPr marL="171450" lvl="0" indent="-171450">
              <a:lnSpc>
                <a:spcPct val="107000"/>
              </a:lnSpc>
              <a:buFont typeface="Arial" panose="020B0604020202020204" pitchFamily="34" charset="0"/>
              <a:buChar char="•"/>
            </a:pPr>
            <a:r>
              <a:rPr lang="da-DK" sz="1000" dirty="0">
                <a:effectLst/>
              </a:rPr>
              <a:t>Hvem skal være </a:t>
            </a:r>
            <a:r>
              <a:rPr lang="da-DK" sz="1000" dirty="0"/>
              <a:t>med til hvad i</a:t>
            </a:r>
            <a:r>
              <a:rPr lang="da-DK" sz="1000" dirty="0">
                <a:effectLst/>
              </a:rPr>
              <a:t> kompetenceudviklingsforløbet?</a:t>
            </a:r>
            <a:endParaRPr lang="da-DK" sz="1000" kern="100" dirty="0">
              <a:ea typeface="Calibri" panose="020F0502020204030204" pitchFamily="34" charset="0"/>
              <a:cs typeface="Calibri" panose="020F0502020204030204" pitchFamily="34" charset="0"/>
            </a:endParaRPr>
          </a:p>
        </p:txBody>
      </p:sp>
      <p:sp>
        <p:nvSpPr>
          <p:cNvPr id="64" name="Tekstfelt 63">
            <a:extLst>
              <a:ext uri="{FF2B5EF4-FFF2-40B4-BE49-F238E27FC236}">
                <a16:creationId xmlns:a16="http://schemas.microsoft.com/office/drawing/2014/main" id="{9FF1BC39-4410-129D-DF45-362215756D02}"/>
              </a:ext>
            </a:extLst>
          </p:cNvPr>
          <p:cNvSpPr txBox="1"/>
          <p:nvPr/>
        </p:nvSpPr>
        <p:spPr>
          <a:xfrm>
            <a:off x="7670620" y="4659911"/>
            <a:ext cx="2342609" cy="261610"/>
          </a:xfrm>
          <a:prstGeom prst="rect">
            <a:avLst/>
          </a:prstGeom>
          <a:noFill/>
        </p:spPr>
        <p:txBody>
          <a:bodyPr wrap="square" rtlCol="0">
            <a:spAutoFit/>
          </a:bodyPr>
          <a:lstStyle/>
          <a:p>
            <a:r>
              <a:rPr lang="da-DK" sz="1100" b="1" dirty="0"/>
              <a:t>Fase 3: Hvordan kommer vi i gang?</a:t>
            </a:r>
          </a:p>
        </p:txBody>
      </p:sp>
      <p:sp>
        <p:nvSpPr>
          <p:cNvPr id="65" name="Tekstfelt 64">
            <a:extLst>
              <a:ext uri="{FF2B5EF4-FFF2-40B4-BE49-F238E27FC236}">
                <a16:creationId xmlns:a16="http://schemas.microsoft.com/office/drawing/2014/main" id="{1EB751A0-E294-599D-4562-D73EA5CC3C2E}"/>
              </a:ext>
            </a:extLst>
          </p:cNvPr>
          <p:cNvSpPr txBox="1"/>
          <p:nvPr/>
        </p:nvSpPr>
        <p:spPr>
          <a:xfrm>
            <a:off x="7670620" y="4912353"/>
            <a:ext cx="2946011" cy="1568699"/>
          </a:xfrm>
          <a:prstGeom prst="rect">
            <a:avLst/>
          </a:prstGeom>
          <a:noFill/>
        </p:spPr>
        <p:txBody>
          <a:bodyPr wrap="square" lIns="91440" tIns="45720" rIns="91440" bIns="45720" rtlCol="0" anchor="t">
            <a:spAutoFit/>
          </a:bodyPr>
          <a:lstStyle/>
          <a:p>
            <a:pPr marL="171450" indent="-171450">
              <a:lnSpc>
                <a:spcPct val="107000"/>
              </a:lnSpc>
              <a:buFont typeface="Arial" panose="020B0604020202020204" pitchFamily="34" charset="0"/>
              <a:buChar char="•"/>
            </a:pPr>
            <a:r>
              <a:rPr lang="da-DK" sz="1000" kern="100" dirty="0">
                <a:ea typeface="Calibri" panose="020F0502020204030204" pitchFamily="34" charset="0"/>
                <a:cs typeface="Times New Roman"/>
              </a:rPr>
              <a:t>H</a:t>
            </a:r>
            <a:r>
              <a:rPr lang="da-DK" sz="1000" kern="100" dirty="0">
                <a:effectLst/>
                <a:ea typeface="Calibri" panose="020F0502020204030204" pitchFamily="34" charset="0"/>
                <a:cs typeface="Times New Roman"/>
              </a:rPr>
              <a:t>vordan </a:t>
            </a:r>
            <a:r>
              <a:rPr lang="da-DK" sz="1000" kern="100" dirty="0">
                <a:ea typeface="Calibri" panose="020F0502020204030204" pitchFamily="34" charset="0"/>
                <a:cs typeface="Times New Roman"/>
              </a:rPr>
              <a:t>s</a:t>
            </a:r>
            <a:r>
              <a:rPr lang="da-DK" sz="1000" kern="100" dirty="0">
                <a:effectLst/>
                <a:ea typeface="Calibri" panose="020F0502020204030204" pitchFamily="34" charset="0"/>
                <a:cs typeface="Times New Roman"/>
              </a:rPr>
              <a:t>kaber vi fællesskab og</a:t>
            </a:r>
            <a:r>
              <a:rPr lang="da-DK" sz="1000" kern="100" dirty="0">
                <a:ea typeface="Calibri" panose="020F0502020204030204" pitchFamily="34" charset="0"/>
                <a:cs typeface="Times New Roman"/>
              </a:rPr>
              <a:t> </a:t>
            </a:r>
            <a:r>
              <a:rPr lang="da-DK" sz="1000" kern="100" dirty="0">
                <a:effectLst/>
                <a:ea typeface="Calibri" panose="020F0502020204030204" pitchFamily="34" charset="0"/>
                <a:cs typeface="Times New Roman"/>
              </a:rPr>
              <a:t>engagement </a:t>
            </a:r>
            <a:br>
              <a:rPr lang="da-DK" sz="1000" kern="100" dirty="0">
                <a:effectLst/>
                <a:ea typeface="Calibri" panose="020F0502020204030204" pitchFamily="34" charset="0"/>
                <a:cs typeface="Times New Roman"/>
              </a:rPr>
            </a:br>
            <a:r>
              <a:rPr lang="da-DK" sz="1000" kern="100" dirty="0">
                <a:effectLst/>
                <a:ea typeface="Calibri" panose="020F0502020204030204" pitchFamily="34" charset="0"/>
                <a:cs typeface="Times New Roman"/>
              </a:rPr>
              <a:t>om det, vi sætter i gang?</a:t>
            </a:r>
          </a:p>
          <a:p>
            <a:pPr marL="171450" indent="-171450">
              <a:lnSpc>
                <a:spcPct val="107000"/>
              </a:lnSpc>
              <a:buFont typeface="Arial" panose="020B0604020202020204" pitchFamily="34" charset="0"/>
              <a:buChar char="•"/>
            </a:pPr>
            <a:r>
              <a:rPr lang="da-DK" sz="1000" kern="100" dirty="0">
                <a:ea typeface="Calibri" panose="020F0502020204030204" pitchFamily="34" charset="0"/>
                <a:cs typeface="Times New Roman"/>
              </a:rPr>
              <a:t>Hvordan får vi skabt et godt kompetence-udviklingsforløb? </a:t>
            </a:r>
            <a:endParaRPr lang="da-DK" sz="1000" kern="100" dirty="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da-DK" sz="1000" kern="100" dirty="0">
                <a:ea typeface="Calibri" panose="020F0502020204030204" pitchFamily="34" charset="0"/>
                <a:cs typeface="Times New Roman"/>
              </a:rPr>
              <a:t>H</a:t>
            </a:r>
            <a:r>
              <a:rPr lang="da-DK" sz="1000" kern="100" dirty="0">
                <a:effectLst/>
                <a:ea typeface="Calibri" panose="020F0502020204030204" pitchFamily="34" charset="0"/>
                <a:cs typeface="Times New Roman"/>
              </a:rPr>
              <a:t>vordan kan vi få det til at fungere bedst muligt </a:t>
            </a:r>
            <a:br>
              <a:rPr lang="da-DK" sz="1000" kern="100" dirty="0">
                <a:effectLst/>
                <a:ea typeface="Calibri" panose="020F0502020204030204" pitchFamily="34" charset="0"/>
                <a:cs typeface="Times New Roman"/>
              </a:rPr>
            </a:br>
            <a:r>
              <a:rPr lang="da-DK" sz="1000" kern="100" dirty="0">
                <a:effectLst/>
                <a:ea typeface="Calibri" panose="020F0502020204030204" pitchFamily="34" charset="0"/>
                <a:cs typeface="Times New Roman"/>
              </a:rPr>
              <a:t>i vores hverdag?</a:t>
            </a:r>
            <a:r>
              <a:rPr lang="da-DK" sz="1000" kern="100" dirty="0">
                <a:ea typeface="Calibri" panose="020F0502020204030204" pitchFamily="34" charset="0"/>
                <a:cs typeface="Times New Roman"/>
              </a:rPr>
              <a:t> </a:t>
            </a:r>
            <a:endParaRPr lang="da-DK" sz="1000" kern="100" dirty="0">
              <a:effectLst/>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da-DK" sz="1000" kern="100" dirty="0">
                <a:ea typeface="Calibri" panose="020F0502020204030204" pitchFamily="34" charset="0"/>
                <a:cs typeface="Times New Roman"/>
              </a:rPr>
              <a:t>Hvordan indarbejder vi de nye kompetencer i vores praksis?</a:t>
            </a:r>
            <a:endParaRPr lang="da-DK" sz="1000" kern="100" dirty="0">
              <a:effectLst/>
              <a:ea typeface="Calibri" panose="020F0502020204030204" pitchFamily="34" charset="0"/>
              <a:cs typeface="Times New Roman"/>
            </a:endParaRPr>
          </a:p>
          <a:p>
            <a:pPr marL="171450" indent="-171450">
              <a:lnSpc>
                <a:spcPct val="107000"/>
              </a:lnSpc>
              <a:buFont typeface="Arial" panose="020B0604020202020204" pitchFamily="34" charset="0"/>
              <a:buChar char="•"/>
            </a:pPr>
            <a:r>
              <a:rPr lang="da-DK" sz="1000" kern="100" dirty="0">
                <a:ea typeface="Calibri" panose="020F0502020204030204" pitchFamily="34" charset="0"/>
                <a:cs typeface="Times New Roman"/>
              </a:rPr>
              <a:t>H</a:t>
            </a:r>
            <a:r>
              <a:rPr lang="da-DK" sz="1000" kern="100" dirty="0">
                <a:effectLst/>
                <a:ea typeface="Calibri" panose="020F0502020204030204" pitchFamily="34" charset="0"/>
                <a:cs typeface="Times New Roman"/>
              </a:rPr>
              <a:t>vem skal gøre hvad, for at vi kommer i gang?</a:t>
            </a:r>
            <a:r>
              <a:rPr lang="da-DK" sz="1000" kern="100" dirty="0">
                <a:ea typeface="Calibri" panose="020F0502020204030204" pitchFamily="34" charset="0"/>
                <a:cs typeface="Times New Roman"/>
              </a:rPr>
              <a:t> </a:t>
            </a:r>
            <a:endParaRPr lang="da-DK" sz="1000" dirty="0">
              <a:ea typeface="Yu Gothic Light"/>
            </a:endParaRPr>
          </a:p>
        </p:txBody>
      </p:sp>
      <p:pic>
        <p:nvPicPr>
          <p:cNvPr id="1026" name="Picture 2">
            <a:extLst>
              <a:ext uri="{FF2B5EF4-FFF2-40B4-BE49-F238E27FC236}">
                <a16:creationId xmlns:a16="http://schemas.microsoft.com/office/drawing/2014/main" id="{6E3FC8A6-4D11-03A2-DAE3-38619E336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7007" y="6038837"/>
            <a:ext cx="560969" cy="3397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5359714-D78D-0349-253C-E3926220EE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3491" y="6417004"/>
            <a:ext cx="1068003" cy="345008"/>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pe 10">
            <a:extLst>
              <a:ext uri="{FF2B5EF4-FFF2-40B4-BE49-F238E27FC236}">
                <a16:creationId xmlns:a16="http://schemas.microsoft.com/office/drawing/2014/main" id="{42EEC559-CBB6-5DAF-B21C-462BEB931A54}"/>
              </a:ext>
            </a:extLst>
          </p:cNvPr>
          <p:cNvGrpSpPr/>
          <p:nvPr/>
        </p:nvGrpSpPr>
        <p:grpSpPr>
          <a:xfrm>
            <a:off x="517585" y="2107992"/>
            <a:ext cx="2830324" cy="2133936"/>
            <a:chOff x="517585" y="2107992"/>
            <a:chExt cx="2830324" cy="2133936"/>
          </a:xfrm>
        </p:grpSpPr>
        <p:sp>
          <p:nvSpPr>
            <p:cNvPr id="22" name="Rektangel: afrundede hjørner 21">
              <a:extLst>
                <a:ext uri="{FF2B5EF4-FFF2-40B4-BE49-F238E27FC236}">
                  <a16:creationId xmlns:a16="http://schemas.microsoft.com/office/drawing/2014/main" id="{9EE37E13-5520-9E66-5281-C31307CCB34B}"/>
                </a:ext>
              </a:extLst>
            </p:cNvPr>
            <p:cNvSpPr/>
            <p:nvPr/>
          </p:nvSpPr>
          <p:spPr>
            <a:xfrm>
              <a:off x="517585" y="2317067"/>
              <a:ext cx="2760261" cy="1919031"/>
            </a:xfrm>
            <a:prstGeom prst="round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Tekstfelt 12">
              <a:extLst>
                <a:ext uri="{FF2B5EF4-FFF2-40B4-BE49-F238E27FC236}">
                  <a16:creationId xmlns:a16="http://schemas.microsoft.com/office/drawing/2014/main" id="{442FEC40-C6DA-7E7D-0820-1739ECF60C7C}"/>
                </a:ext>
              </a:extLst>
            </p:cNvPr>
            <p:cNvSpPr txBox="1"/>
            <p:nvPr/>
          </p:nvSpPr>
          <p:spPr>
            <a:xfrm>
              <a:off x="639062" y="2432620"/>
              <a:ext cx="2342609" cy="261610"/>
            </a:xfrm>
            <a:prstGeom prst="rect">
              <a:avLst/>
            </a:prstGeom>
            <a:noFill/>
          </p:spPr>
          <p:txBody>
            <a:bodyPr wrap="square" lIns="91440" tIns="45720" rIns="91440" bIns="45720" rtlCol="0" anchor="t">
              <a:spAutoFit/>
            </a:bodyPr>
            <a:lstStyle/>
            <a:p>
              <a:r>
                <a:rPr lang="da-DK" sz="1100" b="1" dirty="0">
                  <a:solidFill>
                    <a:schemeClr val="bg1"/>
                  </a:solidFill>
                </a:rPr>
                <a:t>Fase 1: Hvad er vores behov?</a:t>
              </a:r>
              <a:endParaRPr lang="da-DK" sz="1100" b="1" dirty="0">
                <a:solidFill>
                  <a:schemeClr val="bg1"/>
                </a:solidFill>
                <a:ea typeface="Yu Gothic Light"/>
              </a:endParaRPr>
            </a:p>
          </p:txBody>
        </p:sp>
        <p:sp>
          <p:nvSpPr>
            <p:cNvPr id="25" name="Tekstfelt 24">
              <a:extLst>
                <a:ext uri="{FF2B5EF4-FFF2-40B4-BE49-F238E27FC236}">
                  <a16:creationId xmlns:a16="http://schemas.microsoft.com/office/drawing/2014/main" id="{2E18B4E9-9CDE-D384-1334-0B733CB93A4F}"/>
                </a:ext>
              </a:extLst>
            </p:cNvPr>
            <p:cNvSpPr txBox="1"/>
            <p:nvPr/>
          </p:nvSpPr>
          <p:spPr>
            <a:xfrm>
              <a:off x="639062" y="2673229"/>
              <a:ext cx="2708847" cy="1568699"/>
            </a:xfrm>
            <a:prstGeom prst="rect">
              <a:avLst/>
            </a:prstGeom>
            <a:noFill/>
          </p:spPr>
          <p:txBody>
            <a:bodyPr wrap="square" lIns="91440" tIns="45720" rIns="91440" bIns="45720" rtlCol="0" anchor="t">
              <a:spAutoFit/>
            </a:bodyPr>
            <a:lstStyle/>
            <a:p>
              <a:pPr marL="171450" indent="-171450">
                <a:lnSpc>
                  <a:spcPct val="107000"/>
                </a:lnSpc>
                <a:buFont typeface="Arial" panose="020B0604020202020204" pitchFamily="34" charset="0"/>
                <a:buChar char="•"/>
              </a:pPr>
              <a:r>
                <a:rPr lang="da-DK" sz="1000" kern="100" dirty="0">
                  <a:solidFill>
                    <a:schemeClr val="bg1"/>
                  </a:solidFill>
                  <a:effectLst/>
                  <a:ea typeface="Calibri" panose="020F0502020204030204" pitchFamily="34" charset="0"/>
                  <a:cs typeface="Times New Roman"/>
                </a:rPr>
                <a:t>Hvilke faglige udfordringer oplever vi?</a:t>
              </a:r>
              <a:r>
                <a:rPr lang="da-DK" sz="1000" kern="100" dirty="0">
                  <a:solidFill>
                    <a:schemeClr val="bg1"/>
                  </a:solidFill>
                  <a:ea typeface="Calibri" panose="020F0502020204030204" pitchFamily="34" charset="0"/>
                  <a:cs typeface="Times New Roman"/>
                </a:rPr>
                <a:t> </a:t>
              </a:r>
              <a:endParaRPr lang="da-DK" sz="1000" kern="100" dirty="0">
                <a:solidFill>
                  <a:schemeClr val="bg1"/>
                </a:solidFill>
                <a:effectLst/>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da-DK" sz="1000" kern="100" dirty="0">
                  <a:solidFill>
                    <a:schemeClr val="bg1"/>
                  </a:solidFill>
                  <a:effectLst/>
                  <a:ea typeface="Calibri" panose="020F0502020204030204" pitchFamily="34" charset="0"/>
                  <a:cs typeface="Times New Roman"/>
                </a:rPr>
                <a:t>Hvilken indflydelse har de på vores pædagogiske praksis?</a:t>
              </a:r>
              <a:r>
                <a:rPr lang="da-DK" sz="1000" kern="100" dirty="0">
                  <a:solidFill>
                    <a:schemeClr val="bg1"/>
                  </a:solidFill>
                  <a:ea typeface="Calibri" panose="020F0502020204030204" pitchFamily="34" charset="0"/>
                  <a:cs typeface="Times New Roman"/>
                </a:rPr>
                <a:t> </a:t>
              </a:r>
              <a:endParaRPr lang="da-DK" sz="1000" kern="100" dirty="0">
                <a:solidFill>
                  <a:schemeClr val="bg1"/>
                </a:solidFill>
                <a:effectLst/>
                <a:ea typeface="Calibri" panose="020F0502020204030204" pitchFamily="34" charset="0"/>
                <a:cs typeface="Times New Roman" panose="02020603050405020304" pitchFamily="18" charset="0"/>
              </a:endParaRPr>
            </a:p>
            <a:p>
              <a:pPr marL="171450" lvl="0" indent="-171450">
                <a:lnSpc>
                  <a:spcPct val="107000"/>
                </a:lnSpc>
                <a:buFont typeface="Arial" panose="020B0604020202020204" pitchFamily="34" charset="0"/>
                <a:buChar char="•"/>
              </a:pPr>
              <a:r>
                <a:rPr lang="da-DK" sz="1000" kern="100" dirty="0">
                  <a:solidFill>
                    <a:schemeClr val="bg1"/>
                  </a:solidFill>
                  <a:ea typeface="Calibri" panose="020F0502020204030204" pitchFamily="34" charset="0"/>
                  <a:cs typeface="Times New Roman"/>
                </a:rPr>
                <a:t>Hvordan ønsker vi, at en fremtidig pædagogisk praksis skal se ud?</a:t>
              </a:r>
            </a:p>
            <a:p>
              <a:pPr marL="171450" indent="-171450">
                <a:lnSpc>
                  <a:spcPct val="107000"/>
                </a:lnSpc>
                <a:buFont typeface="Arial" panose="020B0604020202020204" pitchFamily="34" charset="0"/>
                <a:buChar char="•"/>
              </a:pPr>
              <a:r>
                <a:rPr lang="da-DK" sz="1000" kern="100" dirty="0">
                  <a:solidFill>
                    <a:schemeClr val="bg1"/>
                  </a:solidFill>
                  <a:ea typeface="Calibri" panose="020F0502020204030204" pitchFamily="34" charset="0"/>
                  <a:cs typeface="Times New Roman"/>
                </a:rPr>
                <a:t>Hvilke erfaringer og kompetencer har </a:t>
              </a:r>
              <a:r>
                <a:rPr lang="da-DK" sz="1000" kern="100" dirty="0">
                  <a:solidFill>
                    <a:schemeClr val="bg1"/>
                  </a:solidFill>
                  <a:effectLst/>
                  <a:ea typeface="Calibri" panose="020F0502020204030204" pitchFamily="34" charset="0"/>
                  <a:cs typeface="Times New Roman"/>
                </a:rPr>
                <a:t>vi allerede</a:t>
              </a:r>
              <a:r>
                <a:rPr lang="da-DK" sz="1000" kern="100" dirty="0">
                  <a:solidFill>
                    <a:schemeClr val="bg1"/>
                  </a:solidFill>
                  <a:ea typeface="Calibri" panose="020F0502020204030204" pitchFamily="34" charset="0"/>
                  <a:cs typeface="Times New Roman"/>
                </a:rPr>
                <a:t>? </a:t>
              </a:r>
              <a:endParaRPr lang="da-DK" sz="1000" kern="100" dirty="0">
                <a:solidFill>
                  <a:schemeClr val="bg1"/>
                </a:solidFill>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pPr>
              <a:r>
                <a:rPr lang="da-DK" sz="1000" kern="100" dirty="0">
                  <a:solidFill>
                    <a:schemeClr val="bg1"/>
                  </a:solidFill>
                  <a:ea typeface="Calibri" panose="020F0502020204030204" pitchFamily="34" charset="0"/>
                  <a:cs typeface="Times New Roman"/>
                </a:rPr>
                <a:t>Hvilke</a:t>
              </a:r>
              <a:r>
                <a:rPr lang="da-DK" sz="1000" kern="100" dirty="0">
                  <a:solidFill>
                    <a:schemeClr val="bg1"/>
                  </a:solidFill>
                  <a:effectLst/>
                  <a:ea typeface="Calibri" panose="020F0502020204030204" pitchFamily="34" charset="0"/>
                  <a:cs typeface="Times New Roman"/>
                </a:rPr>
                <a:t> </a:t>
              </a:r>
              <a:r>
                <a:rPr lang="da-DK" sz="1000" kern="100" dirty="0">
                  <a:solidFill>
                    <a:schemeClr val="bg1"/>
                  </a:solidFill>
                  <a:ea typeface="Calibri" panose="020F0502020204030204" pitchFamily="34" charset="0"/>
                  <a:cs typeface="Times New Roman"/>
                </a:rPr>
                <a:t>kompetencer har</a:t>
              </a:r>
              <a:r>
                <a:rPr lang="da-DK" sz="1000" kern="100" dirty="0">
                  <a:solidFill>
                    <a:schemeClr val="bg1"/>
                  </a:solidFill>
                  <a:effectLst/>
                  <a:ea typeface="Calibri" panose="020F0502020204030204" pitchFamily="34" charset="0"/>
                  <a:cs typeface="Times New Roman"/>
                </a:rPr>
                <a:t> vi behov for at udvikle?</a:t>
              </a:r>
              <a:r>
                <a:rPr lang="da-DK" sz="1000" kern="100" dirty="0">
                  <a:solidFill>
                    <a:schemeClr val="bg1"/>
                  </a:solidFill>
                  <a:ea typeface="Calibri" panose="020F0502020204030204" pitchFamily="34" charset="0"/>
                  <a:cs typeface="Times New Roman"/>
                </a:rPr>
                <a:t> </a:t>
              </a:r>
              <a:endParaRPr lang="da-DK" sz="1000" kern="100" dirty="0">
                <a:solidFill>
                  <a:schemeClr val="bg1"/>
                </a:solidFill>
                <a:effectLst/>
                <a:ea typeface="Calibri" panose="020F0502020204030204" pitchFamily="34" charset="0"/>
                <a:cs typeface="Times New Roman" panose="02020603050405020304" pitchFamily="18" charset="0"/>
              </a:endParaRPr>
            </a:p>
          </p:txBody>
        </p:sp>
        <p:sp>
          <p:nvSpPr>
            <p:cNvPr id="42" name="Ellipse 41">
              <a:extLst>
                <a:ext uri="{FF2B5EF4-FFF2-40B4-BE49-F238E27FC236}">
                  <a16:creationId xmlns:a16="http://schemas.microsoft.com/office/drawing/2014/main" id="{FA873EC0-565F-FE73-535C-4A48E8BD8837}"/>
                </a:ext>
              </a:extLst>
            </p:cNvPr>
            <p:cNvSpPr/>
            <p:nvPr/>
          </p:nvSpPr>
          <p:spPr>
            <a:xfrm>
              <a:off x="2586636" y="2107992"/>
              <a:ext cx="457989" cy="457989"/>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sp>
        <p:nvSpPr>
          <p:cNvPr id="46" name="Ellipse 45">
            <a:extLst>
              <a:ext uri="{FF2B5EF4-FFF2-40B4-BE49-F238E27FC236}">
                <a16:creationId xmlns:a16="http://schemas.microsoft.com/office/drawing/2014/main" id="{E6829541-F276-345C-4D3C-21DE528C6804}"/>
              </a:ext>
            </a:extLst>
          </p:cNvPr>
          <p:cNvSpPr/>
          <p:nvPr/>
        </p:nvSpPr>
        <p:spPr>
          <a:xfrm>
            <a:off x="11028987" y="1796783"/>
            <a:ext cx="457989" cy="457989"/>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1" name="Ellipse 50">
            <a:extLst>
              <a:ext uri="{FF2B5EF4-FFF2-40B4-BE49-F238E27FC236}">
                <a16:creationId xmlns:a16="http://schemas.microsoft.com/office/drawing/2014/main" id="{28855C9A-61C4-A17F-4915-04B6AB549222}"/>
              </a:ext>
            </a:extLst>
          </p:cNvPr>
          <p:cNvSpPr/>
          <p:nvPr/>
        </p:nvSpPr>
        <p:spPr>
          <a:xfrm>
            <a:off x="9836763" y="4241947"/>
            <a:ext cx="457989" cy="457989"/>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35" name="Gruppe 34">
            <a:extLst>
              <a:ext uri="{FF2B5EF4-FFF2-40B4-BE49-F238E27FC236}">
                <a16:creationId xmlns:a16="http://schemas.microsoft.com/office/drawing/2014/main" id="{016AA03B-A45C-1210-91E8-71C36CE967AC}"/>
              </a:ext>
            </a:extLst>
          </p:cNvPr>
          <p:cNvGrpSpPr/>
          <p:nvPr/>
        </p:nvGrpSpPr>
        <p:grpSpPr>
          <a:xfrm>
            <a:off x="1983386" y="1986656"/>
            <a:ext cx="6955637" cy="4093359"/>
            <a:chOff x="1821940" y="1743007"/>
            <a:chExt cx="7141396" cy="4202680"/>
          </a:xfrm>
        </p:grpSpPr>
        <p:grpSp>
          <p:nvGrpSpPr>
            <p:cNvPr id="30" name="Slange, del 1">
              <a:extLst>
                <a:ext uri="{FF2B5EF4-FFF2-40B4-BE49-F238E27FC236}">
                  <a16:creationId xmlns:a16="http://schemas.microsoft.com/office/drawing/2014/main" id="{59DE94D6-5470-C0B6-5B91-B0EB4EC3AB8C}"/>
                </a:ext>
              </a:extLst>
            </p:cNvPr>
            <p:cNvGrpSpPr/>
            <p:nvPr/>
          </p:nvGrpSpPr>
          <p:grpSpPr>
            <a:xfrm>
              <a:off x="3551096" y="1939160"/>
              <a:ext cx="3419927" cy="2041448"/>
              <a:chOff x="3551096" y="1939160"/>
              <a:chExt cx="3419927" cy="2041448"/>
            </a:xfrm>
          </p:grpSpPr>
          <p:grpSp>
            <p:nvGrpSpPr>
              <p:cNvPr id="77" name="Gruppe 76">
                <a:extLst>
                  <a:ext uri="{FF2B5EF4-FFF2-40B4-BE49-F238E27FC236}">
                    <a16:creationId xmlns:a16="http://schemas.microsoft.com/office/drawing/2014/main" id="{8D3AEE6A-255B-03D6-E71E-B736A7334DDD}"/>
                  </a:ext>
                </a:extLst>
              </p:cNvPr>
              <p:cNvGrpSpPr/>
              <p:nvPr/>
            </p:nvGrpSpPr>
            <p:grpSpPr>
              <a:xfrm>
                <a:off x="3910508" y="2192154"/>
                <a:ext cx="1140503" cy="1140503"/>
                <a:chOff x="3350787" y="1884767"/>
                <a:chExt cx="1384269" cy="1384269"/>
              </a:xfrm>
            </p:grpSpPr>
            <p:sp>
              <p:nvSpPr>
                <p:cNvPr id="5" name="Ellipse 4">
                  <a:extLst>
                    <a:ext uri="{FF2B5EF4-FFF2-40B4-BE49-F238E27FC236}">
                      <a16:creationId xmlns:a16="http://schemas.microsoft.com/office/drawing/2014/main" id="{950ABD6B-B5D4-B70E-1C50-BE831717F302}"/>
                    </a:ext>
                  </a:extLst>
                </p:cNvPr>
                <p:cNvSpPr/>
                <p:nvPr/>
              </p:nvSpPr>
              <p:spPr>
                <a:xfrm>
                  <a:off x="3350787" y="1884767"/>
                  <a:ext cx="1384269" cy="1384269"/>
                </a:xfrm>
                <a:prstGeom prst="ellipse">
                  <a:avLst/>
                </a:prstGeom>
                <a:no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ekstfelt 11">
                  <a:extLst>
                    <a:ext uri="{FF2B5EF4-FFF2-40B4-BE49-F238E27FC236}">
                      <a16:creationId xmlns:a16="http://schemas.microsoft.com/office/drawing/2014/main" id="{9F5D28F7-1E93-05F5-3436-78C1C668F63D}"/>
                    </a:ext>
                  </a:extLst>
                </p:cNvPr>
                <p:cNvSpPr txBox="1"/>
                <p:nvPr/>
              </p:nvSpPr>
              <p:spPr>
                <a:xfrm>
                  <a:off x="3410112" y="2241228"/>
                  <a:ext cx="1255396" cy="326005"/>
                </a:xfrm>
                <a:prstGeom prst="rect">
                  <a:avLst/>
                </a:prstGeom>
                <a:noFill/>
                <a:ln>
                  <a:noFill/>
                </a:ln>
              </p:spPr>
              <p:txBody>
                <a:bodyPr wrap="square" rtlCol="0">
                  <a:spAutoFit/>
                </a:bodyPr>
                <a:lstStyle/>
                <a:p>
                  <a:pPr algn="ctr"/>
                  <a:r>
                    <a:rPr lang="da-DK" sz="1100" b="1" dirty="0"/>
                    <a:t>Undersøgelse</a:t>
                  </a:r>
                  <a:endParaRPr lang="da-DK" sz="1200" b="1" dirty="0"/>
                </a:p>
              </p:txBody>
            </p:sp>
          </p:grpSp>
          <p:sp>
            <p:nvSpPr>
              <p:cNvPr id="14" name="Bue 13">
                <a:extLst>
                  <a:ext uri="{FF2B5EF4-FFF2-40B4-BE49-F238E27FC236}">
                    <a16:creationId xmlns:a16="http://schemas.microsoft.com/office/drawing/2014/main" id="{533AA291-45B8-5D74-021E-C91A7E9C3AD6}"/>
                  </a:ext>
                </a:extLst>
              </p:cNvPr>
              <p:cNvSpPr/>
              <p:nvPr/>
            </p:nvSpPr>
            <p:spPr>
              <a:xfrm rot="11436037">
                <a:off x="5269961" y="2077923"/>
                <a:ext cx="1672566" cy="1902685"/>
              </a:xfrm>
              <a:prstGeom prst="arc">
                <a:avLst>
                  <a:gd name="adj1" fmla="val 9307400"/>
                  <a:gd name="adj2" fmla="val 21472920"/>
                </a:avLst>
              </a:prstGeom>
              <a:ln w="254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76" name="Grafik 75" descr="Fodaftryk kontur">
                <a:extLst>
                  <a:ext uri="{FF2B5EF4-FFF2-40B4-BE49-F238E27FC236}">
                    <a16:creationId xmlns:a16="http://schemas.microsoft.com/office/drawing/2014/main" id="{7AA747D7-1099-9429-B92A-2E79060262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7392803">
                <a:off x="4157237" y="3470298"/>
                <a:ext cx="248227" cy="248227"/>
              </a:xfrm>
              <a:prstGeom prst="rect">
                <a:avLst/>
              </a:prstGeom>
            </p:spPr>
          </p:pic>
          <p:sp>
            <p:nvSpPr>
              <p:cNvPr id="7" name="Bue 6">
                <a:extLst>
                  <a:ext uri="{FF2B5EF4-FFF2-40B4-BE49-F238E27FC236}">
                    <a16:creationId xmlns:a16="http://schemas.microsoft.com/office/drawing/2014/main" id="{31F65B9B-9B3B-24C1-0453-28F4B7979D4D}"/>
                  </a:ext>
                </a:extLst>
              </p:cNvPr>
              <p:cNvSpPr>
                <a:spLocks noChangeAspect="1"/>
              </p:cNvSpPr>
              <p:nvPr/>
            </p:nvSpPr>
            <p:spPr>
              <a:xfrm rot="938807">
                <a:off x="3644934" y="1939160"/>
                <a:ext cx="1645877" cy="1645877"/>
              </a:xfrm>
              <a:prstGeom prst="arc">
                <a:avLst>
                  <a:gd name="adj1" fmla="val 6123789"/>
                  <a:gd name="adj2" fmla="val 21285056"/>
                </a:avLst>
              </a:prstGeom>
              <a:ln w="254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39" name="Grafik 38" descr="Fodaftryk kontur">
                <a:extLst>
                  <a:ext uri="{FF2B5EF4-FFF2-40B4-BE49-F238E27FC236}">
                    <a16:creationId xmlns:a16="http://schemas.microsoft.com/office/drawing/2014/main" id="{AC182110-4A10-7128-D3D0-32D910F9F4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8046278">
                <a:off x="5364610" y="3582768"/>
                <a:ext cx="248227" cy="248227"/>
              </a:xfrm>
              <a:prstGeom prst="rect">
                <a:avLst/>
              </a:prstGeom>
            </p:spPr>
          </p:pic>
          <p:pic>
            <p:nvPicPr>
              <p:cNvPr id="49" name="Grafik 48" descr="Fodaftryk kontur">
                <a:extLst>
                  <a:ext uri="{FF2B5EF4-FFF2-40B4-BE49-F238E27FC236}">
                    <a16:creationId xmlns:a16="http://schemas.microsoft.com/office/drawing/2014/main" id="{5C1B27B0-D050-537A-0EBD-BCAE53017FB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65336">
                <a:off x="6722796" y="3303694"/>
                <a:ext cx="248227" cy="248227"/>
              </a:xfrm>
              <a:prstGeom prst="rect">
                <a:avLst/>
              </a:prstGeom>
            </p:spPr>
          </p:pic>
          <p:pic>
            <p:nvPicPr>
              <p:cNvPr id="50" name="Grafik 49" descr="Fodaftryk kontur">
                <a:extLst>
                  <a:ext uri="{FF2B5EF4-FFF2-40B4-BE49-F238E27FC236}">
                    <a16:creationId xmlns:a16="http://schemas.microsoft.com/office/drawing/2014/main" id="{D2E3D3A4-2815-4DCA-21E1-C78BCF4078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21176375">
                <a:off x="3551096" y="2813240"/>
                <a:ext cx="248227" cy="248227"/>
              </a:xfrm>
              <a:prstGeom prst="rect">
                <a:avLst/>
              </a:prstGeom>
            </p:spPr>
          </p:pic>
          <p:pic>
            <p:nvPicPr>
              <p:cNvPr id="52" name="Grafik 51" descr="Fodaftryk kontur">
                <a:extLst>
                  <a:ext uri="{FF2B5EF4-FFF2-40B4-BE49-F238E27FC236}">
                    <a16:creationId xmlns:a16="http://schemas.microsoft.com/office/drawing/2014/main" id="{9B6A5403-3FDC-5489-9482-429C2C28FF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7709397">
                <a:off x="4819635" y="1973962"/>
                <a:ext cx="248227" cy="248227"/>
              </a:xfrm>
              <a:prstGeom prst="rect">
                <a:avLst/>
              </a:prstGeom>
            </p:spPr>
          </p:pic>
        </p:grpSp>
        <p:grpSp>
          <p:nvGrpSpPr>
            <p:cNvPr id="31" name="Slange, del 2">
              <a:extLst>
                <a:ext uri="{FF2B5EF4-FFF2-40B4-BE49-F238E27FC236}">
                  <a16:creationId xmlns:a16="http://schemas.microsoft.com/office/drawing/2014/main" id="{0D2BDE61-A024-E9AC-D7FC-67B6C68F7A6A}"/>
                </a:ext>
              </a:extLst>
            </p:cNvPr>
            <p:cNvGrpSpPr/>
            <p:nvPr/>
          </p:nvGrpSpPr>
          <p:grpSpPr>
            <a:xfrm>
              <a:off x="6910498" y="1743007"/>
              <a:ext cx="2052838" cy="3118917"/>
              <a:chOff x="6910498" y="1743007"/>
              <a:chExt cx="2052838" cy="3118917"/>
            </a:xfrm>
          </p:grpSpPr>
          <p:grpSp>
            <p:nvGrpSpPr>
              <p:cNvPr id="78" name="Gruppe 77">
                <a:extLst>
                  <a:ext uri="{FF2B5EF4-FFF2-40B4-BE49-F238E27FC236}">
                    <a16:creationId xmlns:a16="http://schemas.microsoft.com/office/drawing/2014/main" id="{89DFEC7A-A0C9-945E-123C-933CBF45E29D}"/>
                  </a:ext>
                </a:extLst>
              </p:cNvPr>
              <p:cNvGrpSpPr/>
              <p:nvPr/>
            </p:nvGrpSpPr>
            <p:grpSpPr>
              <a:xfrm>
                <a:off x="7115191" y="2069154"/>
                <a:ext cx="1218025" cy="1140503"/>
                <a:chOff x="7476785" y="2372754"/>
                <a:chExt cx="1478359" cy="1384269"/>
              </a:xfrm>
            </p:grpSpPr>
            <p:sp>
              <p:nvSpPr>
                <p:cNvPr id="21" name="Ellipse 20">
                  <a:extLst>
                    <a:ext uri="{FF2B5EF4-FFF2-40B4-BE49-F238E27FC236}">
                      <a16:creationId xmlns:a16="http://schemas.microsoft.com/office/drawing/2014/main" id="{26EF46CA-D337-9266-06CC-6AD1121ECE46}"/>
                    </a:ext>
                  </a:extLst>
                </p:cNvPr>
                <p:cNvSpPr/>
                <p:nvPr/>
              </p:nvSpPr>
              <p:spPr>
                <a:xfrm>
                  <a:off x="7538073" y="2372754"/>
                  <a:ext cx="1384270" cy="1384269"/>
                </a:xfrm>
                <a:prstGeom prst="ellipse">
                  <a:avLst/>
                </a:prstGeom>
                <a:no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6" name="Tekstfelt 25">
                  <a:extLst>
                    <a:ext uri="{FF2B5EF4-FFF2-40B4-BE49-F238E27FC236}">
                      <a16:creationId xmlns:a16="http://schemas.microsoft.com/office/drawing/2014/main" id="{6E2CC886-A28E-1494-6403-6C4593F5C263}"/>
                    </a:ext>
                  </a:extLst>
                </p:cNvPr>
                <p:cNvSpPr txBox="1"/>
                <p:nvPr/>
              </p:nvSpPr>
              <p:spPr>
                <a:xfrm>
                  <a:off x="7476785" y="2606671"/>
                  <a:ext cx="1478359" cy="536950"/>
                </a:xfrm>
                <a:prstGeom prst="rect">
                  <a:avLst/>
                </a:prstGeom>
                <a:noFill/>
                <a:ln>
                  <a:noFill/>
                </a:ln>
              </p:spPr>
              <p:txBody>
                <a:bodyPr wrap="square" lIns="91440" tIns="45720" rIns="91440" bIns="45720" rtlCol="0" anchor="t">
                  <a:spAutoFit/>
                </a:bodyPr>
                <a:lstStyle/>
                <a:p>
                  <a:pPr algn="ctr"/>
                  <a:r>
                    <a:rPr lang="da-DK" sz="1100" dirty="0">
                      <a:latin typeface="+mj-lt"/>
                      <a:ea typeface="Yu Gothic Light"/>
                    </a:rPr>
                    <a:t>  </a:t>
                  </a:r>
                  <a:r>
                    <a:rPr lang="da-DK" sz="1100" b="1" dirty="0">
                      <a:ea typeface="Yu Gothic Light"/>
                    </a:rPr>
                    <a:t>Kompetence-indsats</a:t>
                  </a:r>
                </a:p>
              </p:txBody>
            </p:sp>
          </p:grpSp>
          <p:sp>
            <p:nvSpPr>
              <p:cNvPr id="40" name="Bue 39">
                <a:extLst>
                  <a:ext uri="{FF2B5EF4-FFF2-40B4-BE49-F238E27FC236}">
                    <a16:creationId xmlns:a16="http://schemas.microsoft.com/office/drawing/2014/main" id="{DD059BE4-95A8-E83A-A5E9-059C08CDB68F}"/>
                  </a:ext>
                </a:extLst>
              </p:cNvPr>
              <p:cNvSpPr/>
              <p:nvPr/>
            </p:nvSpPr>
            <p:spPr>
              <a:xfrm rot="13677345">
                <a:off x="7336118" y="3234706"/>
                <a:ext cx="1351751" cy="1902685"/>
              </a:xfrm>
              <a:prstGeom prst="arc">
                <a:avLst>
                  <a:gd name="adj1" fmla="val 17361134"/>
                  <a:gd name="adj2" fmla="val 2283348"/>
                </a:avLst>
              </a:prstGeom>
              <a:ln w="254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8" name="Bue 7">
                <a:extLst>
                  <a:ext uri="{FF2B5EF4-FFF2-40B4-BE49-F238E27FC236}">
                    <a16:creationId xmlns:a16="http://schemas.microsoft.com/office/drawing/2014/main" id="{A9AD5542-BE3C-F947-B077-C2B4C9B3904F}"/>
                  </a:ext>
                </a:extLst>
              </p:cNvPr>
              <p:cNvSpPr>
                <a:spLocks noChangeAspect="1"/>
              </p:cNvSpPr>
              <p:nvPr/>
            </p:nvSpPr>
            <p:spPr>
              <a:xfrm rot="4853505">
                <a:off x="6910498" y="1822495"/>
                <a:ext cx="1645877" cy="1645877"/>
              </a:xfrm>
              <a:prstGeom prst="arc">
                <a:avLst>
                  <a:gd name="adj1" fmla="val 5104304"/>
                  <a:gd name="adj2" fmla="val 21285056"/>
                </a:avLst>
              </a:prstGeom>
              <a:ln w="254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59" name="Grafik 58" descr="Fodaftryk kontur">
                <a:extLst>
                  <a:ext uri="{FF2B5EF4-FFF2-40B4-BE49-F238E27FC236}">
                    <a16:creationId xmlns:a16="http://schemas.microsoft.com/office/drawing/2014/main" id="{F491A8FC-AE02-7845-C240-C9D4585E59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3923636">
                <a:off x="7327943" y="1743007"/>
                <a:ext cx="248227" cy="248227"/>
              </a:xfrm>
              <a:prstGeom prst="rect">
                <a:avLst/>
              </a:prstGeom>
            </p:spPr>
          </p:pic>
          <p:pic>
            <p:nvPicPr>
              <p:cNvPr id="60" name="Grafik 59" descr="Fodaftryk kontur">
                <a:extLst>
                  <a:ext uri="{FF2B5EF4-FFF2-40B4-BE49-F238E27FC236}">
                    <a16:creationId xmlns:a16="http://schemas.microsoft.com/office/drawing/2014/main" id="{A51AE0E5-7DF1-E138-F4A2-2BD4AE2B1A3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13968154">
                <a:off x="8124784" y="3159263"/>
                <a:ext cx="248227" cy="248227"/>
              </a:xfrm>
              <a:prstGeom prst="rect">
                <a:avLst/>
              </a:prstGeom>
            </p:spPr>
          </p:pic>
          <p:pic>
            <p:nvPicPr>
              <p:cNvPr id="61" name="Grafik 60" descr="Fodaftryk kontur">
                <a:extLst>
                  <a:ext uri="{FF2B5EF4-FFF2-40B4-BE49-F238E27FC236}">
                    <a16:creationId xmlns:a16="http://schemas.microsoft.com/office/drawing/2014/main" id="{1954861D-9E7C-0064-EAC7-7096A7A0B09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2956019">
                <a:off x="7141771" y="3957386"/>
                <a:ext cx="248227" cy="248227"/>
              </a:xfrm>
              <a:prstGeom prst="rect">
                <a:avLst/>
              </a:prstGeom>
            </p:spPr>
          </p:pic>
        </p:grpSp>
        <p:grpSp>
          <p:nvGrpSpPr>
            <p:cNvPr id="34" name="Slange, del 3">
              <a:extLst>
                <a:ext uri="{FF2B5EF4-FFF2-40B4-BE49-F238E27FC236}">
                  <a16:creationId xmlns:a16="http://schemas.microsoft.com/office/drawing/2014/main" id="{F3DF84E9-FEFD-3B9D-37BE-169D3AFFE872}"/>
                </a:ext>
              </a:extLst>
            </p:cNvPr>
            <p:cNvGrpSpPr/>
            <p:nvPr/>
          </p:nvGrpSpPr>
          <p:grpSpPr>
            <a:xfrm>
              <a:off x="1821940" y="3679834"/>
              <a:ext cx="5378396" cy="2265853"/>
              <a:chOff x="1821940" y="3679834"/>
              <a:chExt cx="5378396" cy="2265853"/>
            </a:xfrm>
          </p:grpSpPr>
          <p:sp>
            <p:nvSpPr>
              <p:cNvPr id="56" name="Bue 55">
                <a:extLst>
                  <a:ext uri="{FF2B5EF4-FFF2-40B4-BE49-F238E27FC236}">
                    <a16:creationId xmlns:a16="http://schemas.microsoft.com/office/drawing/2014/main" id="{B8598A93-DA6A-434B-44EC-1E77852DF8DE}"/>
                  </a:ext>
                </a:extLst>
              </p:cNvPr>
              <p:cNvSpPr/>
              <p:nvPr/>
            </p:nvSpPr>
            <p:spPr>
              <a:xfrm rot="15344875">
                <a:off x="3585420" y="4045496"/>
                <a:ext cx="1727823" cy="1900839"/>
              </a:xfrm>
              <a:prstGeom prst="arc">
                <a:avLst>
                  <a:gd name="adj1" fmla="val 17727748"/>
                  <a:gd name="adj2" fmla="val 1399498"/>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grpSp>
            <p:nvGrpSpPr>
              <p:cNvPr id="33" name="Slange, del 3">
                <a:extLst>
                  <a:ext uri="{FF2B5EF4-FFF2-40B4-BE49-F238E27FC236}">
                    <a16:creationId xmlns:a16="http://schemas.microsoft.com/office/drawing/2014/main" id="{DDD00D72-2DE0-1BC2-B460-82414A0E9102}"/>
                  </a:ext>
                </a:extLst>
              </p:cNvPr>
              <p:cNvGrpSpPr/>
              <p:nvPr/>
            </p:nvGrpSpPr>
            <p:grpSpPr>
              <a:xfrm>
                <a:off x="1821940" y="3679834"/>
                <a:ext cx="5378396" cy="2265853"/>
                <a:chOff x="1821940" y="3679834"/>
                <a:chExt cx="5378396" cy="2265853"/>
              </a:xfrm>
            </p:grpSpPr>
            <p:sp>
              <p:nvSpPr>
                <p:cNvPr id="53" name="Bue 52">
                  <a:extLst>
                    <a:ext uri="{FF2B5EF4-FFF2-40B4-BE49-F238E27FC236}">
                      <a16:creationId xmlns:a16="http://schemas.microsoft.com/office/drawing/2014/main" id="{024196D1-EF10-E89E-D3B1-06E3D94F9AA3}"/>
                    </a:ext>
                  </a:extLst>
                </p:cNvPr>
                <p:cNvSpPr/>
                <p:nvPr/>
              </p:nvSpPr>
              <p:spPr>
                <a:xfrm rot="9205715">
                  <a:off x="5472513" y="3788744"/>
                  <a:ext cx="1727823" cy="1900839"/>
                </a:xfrm>
                <a:prstGeom prst="arc">
                  <a:avLst>
                    <a:gd name="adj1" fmla="val 11466936"/>
                    <a:gd name="adj2" fmla="val 509685"/>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58" name="Bue 57">
                  <a:extLst>
                    <a:ext uri="{FF2B5EF4-FFF2-40B4-BE49-F238E27FC236}">
                      <a16:creationId xmlns:a16="http://schemas.microsoft.com/office/drawing/2014/main" id="{C49A74AC-09CE-877E-E251-D08A8D27E532}"/>
                    </a:ext>
                  </a:extLst>
                </p:cNvPr>
                <p:cNvSpPr/>
                <p:nvPr/>
              </p:nvSpPr>
              <p:spPr>
                <a:xfrm rot="1631714">
                  <a:off x="1821940" y="3679834"/>
                  <a:ext cx="1727823" cy="1900839"/>
                </a:xfrm>
                <a:prstGeom prst="arc">
                  <a:avLst>
                    <a:gd name="adj1" fmla="val 20694182"/>
                    <a:gd name="adj2" fmla="val 3085394"/>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68" name="Grafik 67" descr="Fodaftryk kontur">
                  <a:extLst>
                    <a:ext uri="{FF2B5EF4-FFF2-40B4-BE49-F238E27FC236}">
                      <a16:creationId xmlns:a16="http://schemas.microsoft.com/office/drawing/2014/main" id="{D1BC3453-ADB2-8064-3070-33D68487857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4034802">
                  <a:off x="2556646" y="5466399"/>
                  <a:ext cx="248227" cy="248227"/>
                </a:xfrm>
                <a:prstGeom prst="rect">
                  <a:avLst/>
                </a:prstGeom>
              </p:spPr>
            </p:pic>
            <p:grpSp>
              <p:nvGrpSpPr>
                <p:cNvPr id="86" name="Gruppe 85">
                  <a:extLst>
                    <a:ext uri="{FF2B5EF4-FFF2-40B4-BE49-F238E27FC236}">
                      <a16:creationId xmlns:a16="http://schemas.microsoft.com/office/drawing/2014/main" id="{2C59B29C-385F-030B-B56A-B85FC066CE78}"/>
                    </a:ext>
                  </a:extLst>
                </p:cNvPr>
                <p:cNvGrpSpPr/>
                <p:nvPr/>
              </p:nvGrpSpPr>
              <p:grpSpPr>
                <a:xfrm>
                  <a:off x="5808985" y="4244970"/>
                  <a:ext cx="1140504" cy="1140503"/>
                  <a:chOff x="5210373" y="4402545"/>
                  <a:chExt cx="1384269" cy="1384269"/>
                </a:xfrm>
              </p:grpSpPr>
              <p:sp>
                <p:nvSpPr>
                  <p:cNvPr id="66" name="Ellipse 65">
                    <a:extLst>
                      <a:ext uri="{FF2B5EF4-FFF2-40B4-BE49-F238E27FC236}">
                        <a16:creationId xmlns:a16="http://schemas.microsoft.com/office/drawing/2014/main" id="{C5401C41-1B97-0D19-B3AF-B9DFDDC3580F}"/>
                      </a:ext>
                    </a:extLst>
                  </p:cNvPr>
                  <p:cNvSpPr/>
                  <p:nvPr/>
                </p:nvSpPr>
                <p:spPr>
                  <a:xfrm>
                    <a:off x="5210373" y="4402545"/>
                    <a:ext cx="1384269" cy="1384269"/>
                  </a:xfrm>
                  <a:prstGeom prst="ellipse">
                    <a:avLst/>
                  </a:prstGeom>
                  <a:no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9" name="Tekstfelt 68">
                    <a:extLst>
                      <a:ext uri="{FF2B5EF4-FFF2-40B4-BE49-F238E27FC236}">
                        <a16:creationId xmlns:a16="http://schemas.microsoft.com/office/drawing/2014/main" id="{73E00395-25F3-1BAB-D12E-D491A2337231}"/>
                      </a:ext>
                    </a:extLst>
                  </p:cNvPr>
                  <p:cNvSpPr txBox="1"/>
                  <p:nvPr/>
                </p:nvSpPr>
                <p:spPr>
                  <a:xfrm>
                    <a:off x="5259227" y="4647390"/>
                    <a:ext cx="1255396" cy="326005"/>
                  </a:xfrm>
                  <a:prstGeom prst="rect">
                    <a:avLst/>
                  </a:prstGeom>
                  <a:noFill/>
                  <a:ln>
                    <a:noFill/>
                  </a:ln>
                </p:spPr>
                <p:txBody>
                  <a:bodyPr wrap="square" rtlCol="0">
                    <a:spAutoFit/>
                  </a:bodyPr>
                  <a:lstStyle/>
                  <a:p>
                    <a:pPr algn="ctr"/>
                    <a:r>
                      <a:rPr lang="da-DK" sz="1100" b="1" dirty="0"/>
                      <a:t>Planlægning</a:t>
                    </a:r>
                    <a:endParaRPr lang="da-DK" sz="1200" b="1" dirty="0"/>
                  </a:p>
                </p:txBody>
              </p:sp>
            </p:grpSp>
            <p:sp>
              <p:nvSpPr>
                <p:cNvPr id="18" name="Bue 17">
                  <a:extLst>
                    <a:ext uri="{FF2B5EF4-FFF2-40B4-BE49-F238E27FC236}">
                      <a16:creationId xmlns:a16="http://schemas.microsoft.com/office/drawing/2014/main" id="{48A1400F-A3ED-51A4-6F34-48A80675AFD4}"/>
                    </a:ext>
                  </a:extLst>
                </p:cNvPr>
                <p:cNvSpPr/>
                <p:nvPr/>
              </p:nvSpPr>
              <p:spPr>
                <a:xfrm rot="19449959">
                  <a:off x="4093482" y="4043002"/>
                  <a:ext cx="1351751" cy="1902685"/>
                </a:xfrm>
                <a:prstGeom prst="arc">
                  <a:avLst>
                    <a:gd name="adj1" fmla="val 17616308"/>
                    <a:gd name="adj2" fmla="val 2283348"/>
                  </a:avLst>
                </a:prstGeom>
                <a:ln w="254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62" name="Grafik 61" descr="Fodaftryk kontur">
                  <a:extLst>
                    <a:ext uri="{FF2B5EF4-FFF2-40B4-BE49-F238E27FC236}">
                      <a16:creationId xmlns:a16="http://schemas.microsoft.com/office/drawing/2014/main" id="{560AD4A2-105B-5D03-C8DE-8B1D7B6ECF7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4644683">
                  <a:off x="6679993" y="5451579"/>
                  <a:ext cx="248227" cy="248227"/>
                </a:xfrm>
                <a:prstGeom prst="rect">
                  <a:avLst/>
                </a:prstGeom>
              </p:spPr>
            </p:pic>
            <p:pic>
              <p:nvPicPr>
                <p:cNvPr id="67" name="Grafik 66" descr="Fodaftryk kontur">
                  <a:extLst>
                    <a:ext uri="{FF2B5EF4-FFF2-40B4-BE49-F238E27FC236}">
                      <a16:creationId xmlns:a16="http://schemas.microsoft.com/office/drawing/2014/main" id="{2F1C06D5-364F-F9C3-D7ED-C9E0CFD5584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20142950">
                  <a:off x="5200435" y="4506140"/>
                  <a:ext cx="248227" cy="248227"/>
                </a:xfrm>
                <a:prstGeom prst="rect">
                  <a:avLst/>
                </a:prstGeom>
              </p:spPr>
            </p:pic>
            <p:pic>
              <p:nvPicPr>
                <p:cNvPr id="70" name="Grafik 69" descr="Fodaftryk kontur">
                  <a:extLst>
                    <a:ext uri="{FF2B5EF4-FFF2-40B4-BE49-F238E27FC236}">
                      <a16:creationId xmlns:a16="http://schemas.microsoft.com/office/drawing/2014/main" id="{87BC65F1-5C28-B4F9-10E7-8091089C809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4128711">
                  <a:off x="3766751" y="4186920"/>
                  <a:ext cx="248227" cy="248227"/>
                </a:xfrm>
                <a:prstGeom prst="rect">
                  <a:avLst/>
                </a:prstGeom>
              </p:spPr>
            </p:pic>
          </p:grpSp>
        </p:grpSp>
      </p:grpSp>
      <p:pic>
        <p:nvPicPr>
          <p:cNvPr id="47" name="Grafik 46" descr="Skriveplade afkrydset kontur">
            <a:extLst>
              <a:ext uri="{FF2B5EF4-FFF2-40B4-BE49-F238E27FC236}">
                <a16:creationId xmlns:a16="http://schemas.microsoft.com/office/drawing/2014/main" id="{BE38415D-8C10-E0B9-BF5C-998C3B8E91F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206140" y="4919184"/>
            <a:ext cx="432000" cy="432000"/>
          </a:xfrm>
          <a:prstGeom prst="rect">
            <a:avLst/>
          </a:prstGeom>
        </p:spPr>
      </p:pic>
      <p:pic>
        <p:nvPicPr>
          <p:cNvPr id="55" name="Grafik 54" descr="Åben hånd med plante kontur">
            <a:extLst>
              <a:ext uri="{FF2B5EF4-FFF2-40B4-BE49-F238E27FC236}">
                <a16:creationId xmlns:a16="http://schemas.microsoft.com/office/drawing/2014/main" id="{9B08C1BF-C2DE-F9E4-9091-5D363EE5CEA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520529" y="2881251"/>
            <a:ext cx="432000" cy="432000"/>
          </a:xfrm>
          <a:prstGeom prst="rect">
            <a:avLst/>
          </a:prstGeom>
        </p:spPr>
      </p:pic>
      <p:pic>
        <p:nvPicPr>
          <p:cNvPr id="73" name="Grafik 72" descr="Forstørrelsesglas kontur">
            <a:extLst>
              <a:ext uri="{FF2B5EF4-FFF2-40B4-BE49-F238E27FC236}">
                <a16:creationId xmlns:a16="http://schemas.microsoft.com/office/drawing/2014/main" id="{6C5D6A9C-CAC9-C877-1061-625C84F0FFDF}"/>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58825" y="2916098"/>
            <a:ext cx="432000" cy="432000"/>
          </a:xfrm>
          <a:prstGeom prst="rect">
            <a:avLst/>
          </a:prstGeom>
        </p:spPr>
      </p:pic>
      <p:pic>
        <p:nvPicPr>
          <p:cNvPr id="74" name="Grafik 73" descr="Forstørrelsesglas kontur">
            <a:extLst>
              <a:ext uri="{FF2B5EF4-FFF2-40B4-BE49-F238E27FC236}">
                <a16:creationId xmlns:a16="http://schemas.microsoft.com/office/drawing/2014/main" id="{425C16A0-A2C1-6973-B77B-D33E5DA4A73B}"/>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671597" y="2185857"/>
            <a:ext cx="288000" cy="288000"/>
          </a:xfrm>
          <a:prstGeom prst="rect">
            <a:avLst/>
          </a:prstGeom>
        </p:spPr>
      </p:pic>
      <p:pic>
        <p:nvPicPr>
          <p:cNvPr id="75" name="Grafik 74" descr="Åben hånd med plante kontur">
            <a:extLst>
              <a:ext uri="{FF2B5EF4-FFF2-40B4-BE49-F238E27FC236}">
                <a16:creationId xmlns:a16="http://schemas.microsoft.com/office/drawing/2014/main" id="{42D30BD2-4E8F-E8A4-AA7C-B51E40EC5E8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1093007" y="1887334"/>
            <a:ext cx="288000" cy="288000"/>
          </a:xfrm>
          <a:prstGeom prst="rect">
            <a:avLst/>
          </a:prstGeom>
        </p:spPr>
      </p:pic>
      <p:pic>
        <p:nvPicPr>
          <p:cNvPr id="79" name="Grafik 78" descr="Skriveplade afkrydset kontur">
            <a:extLst>
              <a:ext uri="{FF2B5EF4-FFF2-40B4-BE49-F238E27FC236}">
                <a16:creationId xmlns:a16="http://schemas.microsoft.com/office/drawing/2014/main" id="{06A4509C-EE60-EDD6-DFE2-046D71CF43D5}"/>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9927869" y="4331205"/>
            <a:ext cx="288000" cy="288000"/>
          </a:xfrm>
          <a:prstGeom prst="rect">
            <a:avLst/>
          </a:prstGeom>
        </p:spPr>
      </p:pic>
      <p:pic>
        <p:nvPicPr>
          <p:cNvPr id="20" name="Billede 19">
            <a:extLst>
              <a:ext uri="{FF2B5EF4-FFF2-40B4-BE49-F238E27FC236}">
                <a16:creationId xmlns:a16="http://schemas.microsoft.com/office/drawing/2014/main" id="{EFBF8EBE-175A-D96A-BD26-1D51E1AE44D4}"/>
              </a:ext>
            </a:extLst>
          </p:cNvPr>
          <p:cNvPicPr>
            <a:picLocks noChangeAspect="1"/>
          </p:cNvPicPr>
          <p:nvPr/>
        </p:nvPicPr>
        <p:blipFill>
          <a:blip r:embed="rId29"/>
          <a:stretch>
            <a:fillRect/>
          </a:stretch>
        </p:blipFill>
        <p:spPr>
          <a:xfrm>
            <a:off x="859329" y="4798799"/>
            <a:ext cx="1481456" cy="1700931"/>
          </a:xfrm>
          <a:prstGeom prst="rect">
            <a:avLst/>
          </a:prstGeom>
        </p:spPr>
      </p:pic>
      <p:sp>
        <p:nvSpPr>
          <p:cNvPr id="27" name="Tekstfelt 26">
            <a:extLst>
              <a:ext uri="{FF2B5EF4-FFF2-40B4-BE49-F238E27FC236}">
                <a16:creationId xmlns:a16="http://schemas.microsoft.com/office/drawing/2014/main" id="{2F647F71-EB12-3D08-D8AC-C7438ADC63F7}"/>
              </a:ext>
            </a:extLst>
          </p:cNvPr>
          <p:cNvSpPr txBox="1"/>
          <p:nvPr/>
        </p:nvSpPr>
        <p:spPr>
          <a:xfrm>
            <a:off x="1141864" y="6293786"/>
            <a:ext cx="902677" cy="249564"/>
          </a:xfrm>
          <a:prstGeom prst="rect">
            <a:avLst/>
          </a:prstGeom>
          <a:noFill/>
        </p:spPr>
        <p:txBody>
          <a:bodyPr wrap="square">
            <a:spAutoFit/>
          </a:bodyPr>
          <a:lstStyle/>
          <a:p>
            <a:pPr algn="ctr"/>
            <a:r>
              <a:rPr lang="en-US" sz="500" b="0" i="1" dirty="0">
                <a:solidFill>
                  <a:schemeClr val="bg1"/>
                </a:solidFill>
                <a:effectLst/>
                <a:latin typeface="Helvetice Neue"/>
              </a:rPr>
              <a:t>QR code is trademarked by Denso Wave, </a:t>
            </a:r>
            <a:r>
              <a:rPr lang="en-US" sz="500" b="0" i="1" dirty="0" err="1">
                <a:solidFill>
                  <a:schemeClr val="bg1"/>
                </a:solidFill>
                <a:effectLst/>
                <a:latin typeface="Helvetice Neue"/>
              </a:rPr>
              <a:t>inc</a:t>
            </a:r>
            <a:endParaRPr lang="da-DK" sz="500" dirty="0">
              <a:solidFill>
                <a:schemeClr val="bg1"/>
              </a:solidFill>
            </a:endParaRPr>
          </a:p>
        </p:txBody>
      </p:sp>
    </p:spTree>
    <p:extLst>
      <p:ext uri="{BB962C8B-B14F-4D97-AF65-F5344CB8AC3E}">
        <p14:creationId xmlns:p14="http://schemas.microsoft.com/office/powerpoint/2010/main" val="1153513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B14633-3475-D39F-B357-539B7A60BC2D}"/>
              </a:ext>
            </a:extLst>
          </p:cNvPr>
          <p:cNvSpPr>
            <a:spLocks noGrp="1"/>
          </p:cNvSpPr>
          <p:nvPr>
            <p:ph type="title"/>
          </p:nvPr>
        </p:nvSpPr>
        <p:spPr/>
        <p:txBody>
          <a:bodyPr anchor="ctr"/>
          <a:lstStyle/>
          <a:p>
            <a:r>
              <a:rPr lang="da-DK" dirty="0"/>
              <a:t>Introduktion til dialogredskabet</a:t>
            </a:r>
          </a:p>
        </p:txBody>
      </p:sp>
      <p:sp>
        <p:nvSpPr>
          <p:cNvPr id="3" name="Pladsholder til indhold 2">
            <a:extLst>
              <a:ext uri="{FF2B5EF4-FFF2-40B4-BE49-F238E27FC236}">
                <a16:creationId xmlns:a16="http://schemas.microsoft.com/office/drawing/2014/main" id="{D6D95CD7-CAE9-8B70-8ECF-09430E83F249}"/>
              </a:ext>
            </a:extLst>
          </p:cNvPr>
          <p:cNvSpPr>
            <a:spLocks noGrp="1"/>
          </p:cNvSpPr>
          <p:nvPr>
            <p:ph idx="1"/>
          </p:nvPr>
        </p:nvSpPr>
        <p:spPr>
          <a:xfrm>
            <a:off x="876001" y="1825626"/>
            <a:ext cx="5098079" cy="4788534"/>
          </a:xfrm>
        </p:spPr>
        <p:txBody>
          <a:bodyPr>
            <a:normAutofit/>
          </a:bodyPr>
          <a:lstStyle/>
          <a:p>
            <a:pPr marL="0" indent="0">
              <a:spcBef>
                <a:spcPts val="0"/>
              </a:spcBef>
              <a:buNone/>
            </a:pPr>
            <a:r>
              <a:rPr lang="da-DK" sz="1100" dirty="0"/>
              <a:t>Dialogredskabet til strategisk kompetenceudvikling kan inspirere jer i den enkelte daginstitution og på kommunens samlede dagtilbudsområde. </a:t>
            </a:r>
          </a:p>
          <a:p>
            <a:pPr marL="0" indent="0">
              <a:spcBef>
                <a:spcPts val="0"/>
              </a:spcBef>
              <a:buNone/>
            </a:pPr>
            <a:endParaRPr lang="da-DK" sz="1100" dirty="0"/>
          </a:p>
          <a:p>
            <a:pPr marL="0" indent="0">
              <a:spcBef>
                <a:spcPts val="0"/>
              </a:spcBef>
              <a:buNone/>
            </a:pPr>
            <a:r>
              <a:rPr lang="da-DK" sz="1100" dirty="0"/>
              <a:t>Det er hensigten, at dialogredskabet medvirker til, at I får gode og vigtige dialoger om, hvilke pædagogiske udfordringer I oplever i jeres praksis, samt hvilke kompetencer disse udfordringer kalder på.</a:t>
            </a:r>
          </a:p>
          <a:p>
            <a:pPr marL="0" indent="0">
              <a:spcBef>
                <a:spcPts val="0"/>
              </a:spcBef>
              <a:buNone/>
            </a:pPr>
            <a:endParaRPr lang="da-DK" sz="1100" dirty="0"/>
          </a:p>
          <a:p>
            <a:pPr marL="0" indent="0">
              <a:spcBef>
                <a:spcPts val="0"/>
              </a:spcBef>
              <a:buNone/>
            </a:pPr>
            <a:r>
              <a:rPr lang="da-DK" sz="1100" dirty="0"/>
              <a:t>Dialogredskabet stiller en række spørgsmål, som kan få jer til at ”tænke højt sammen”, skabe dialog og give jer et samlet overblik, som er vigtigt i arbejdet med strategisk kompetenceudvikling. </a:t>
            </a:r>
          </a:p>
          <a:p>
            <a:pPr marL="0" indent="0">
              <a:spcBef>
                <a:spcPts val="0"/>
              </a:spcBef>
              <a:buNone/>
            </a:pPr>
            <a:endParaRPr lang="da-DK" sz="1100" dirty="0"/>
          </a:p>
          <a:p>
            <a:pPr marL="0" indent="0">
              <a:spcBef>
                <a:spcPts val="0"/>
              </a:spcBef>
              <a:buNone/>
            </a:pPr>
            <a:r>
              <a:rPr lang="da-DK" sz="1100" dirty="0"/>
              <a:t>Dialogredskabet er opbygget i tre faser, der hver har en række dialogkort, som kan medvirke til at udfolde dialogerne fra dialogredskabet yderligere. </a:t>
            </a:r>
          </a:p>
          <a:p>
            <a:pPr marL="0" indent="0">
              <a:spcBef>
                <a:spcPts val="0"/>
              </a:spcBef>
              <a:buNone/>
            </a:pPr>
            <a:endParaRPr lang="da-DK" sz="1100" dirty="0"/>
          </a:p>
          <a:p>
            <a:pPr marL="0" indent="0">
              <a:spcBef>
                <a:spcPts val="0"/>
              </a:spcBef>
              <a:buNone/>
            </a:pPr>
            <a:r>
              <a:rPr lang="da-DK" sz="1100" dirty="0"/>
              <a:t>I kan hænge dialogredskabet op til inspiration, til dialog og til overvejelser, mens dialogkortene kan medvirke til, at I kan komme til at arbejde endnu dybere med jeres konkrete dialoger om de faglige udfordringer og kompetencebehov.</a:t>
            </a:r>
          </a:p>
          <a:p>
            <a:pPr marL="0" indent="0">
              <a:spcBef>
                <a:spcPts val="0"/>
              </a:spcBef>
              <a:buNone/>
            </a:pPr>
            <a:endParaRPr lang="da-DK" sz="1100" dirty="0"/>
          </a:p>
          <a:p>
            <a:pPr marL="0" indent="0">
              <a:spcBef>
                <a:spcPts val="0"/>
              </a:spcBef>
              <a:buNone/>
            </a:pPr>
            <a:r>
              <a:rPr lang="da-DK" sz="1100" dirty="0"/>
              <a:t>Dialogredskabet er udarbejdet i samarbejde mellem KL og BUPL som led i et partsprojekt, der har til formål at understøtte kommuners strategiske arbejde med pædagogers kompetenceudvikling.</a:t>
            </a:r>
          </a:p>
          <a:p>
            <a:pPr marL="0" indent="0">
              <a:spcBef>
                <a:spcPts val="0"/>
              </a:spcBef>
              <a:buNone/>
            </a:pPr>
            <a:endParaRPr lang="da-DK" sz="1100" dirty="0"/>
          </a:p>
          <a:p>
            <a:pPr marL="0" indent="0">
              <a:spcBef>
                <a:spcPts val="0"/>
              </a:spcBef>
              <a:buNone/>
            </a:pPr>
            <a:r>
              <a:rPr lang="da-DK" sz="1100" dirty="0"/>
              <a:t>KL og BUPL har ligeledes udarbejdet et inspirationsmateriale, der beskriver erfaringer fra tre kommuner, der i længere tid har arbejdet strategisk med kompetenceudvikling i daginstitutioner. Inspirationsmaterialet er tilgængeligt på </a:t>
            </a:r>
            <a:r>
              <a:rPr lang="da-DK" sz="1100" dirty="0">
                <a:hlinkClick r:id="rId2"/>
              </a:rPr>
              <a:t>www.vpt.dk</a:t>
            </a:r>
            <a:r>
              <a:rPr lang="da-DK" sz="1100" dirty="0"/>
              <a:t>. Du kan også finde det ved at følge QR-koden på dialogredskabet.</a:t>
            </a:r>
          </a:p>
          <a:p>
            <a:pPr>
              <a:spcBef>
                <a:spcPts val="0"/>
              </a:spcBef>
            </a:pPr>
            <a:endParaRPr lang="da-DK" sz="1100" dirty="0"/>
          </a:p>
        </p:txBody>
      </p:sp>
      <p:grpSp>
        <p:nvGrpSpPr>
          <p:cNvPr id="5" name="Gruppe 4">
            <a:extLst>
              <a:ext uri="{FF2B5EF4-FFF2-40B4-BE49-F238E27FC236}">
                <a16:creationId xmlns:a16="http://schemas.microsoft.com/office/drawing/2014/main" id="{E0D36100-3AB2-2102-E83A-48D5952923A6}"/>
              </a:ext>
            </a:extLst>
          </p:cNvPr>
          <p:cNvGrpSpPr>
            <a:grpSpLocks noChangeAspect="1"/>
          </p:cNvGrpSpPr>
          <p:nvPr/>
        </p:nvGrpSpPr>
        <p:grpSpPr>
          <a:xfrm>
            <a:off x="6513259" y="1457967"/>
            <a:ext cx="5262102" cy="2034871"/>
            <a:chOff x="814127" y="1743007"/>
            <a:chExt cx="10867974" cy="4202680"/>
          </a:xfrm>
        </p:grpSpPr>
        <p:sp>
          <p:nvSpPr>
            <p:cNvPr id="6" name="Rektangel: afrundede hjørner 5">
              <a:extLst>
                <a:ext uri="{FF2B5EF4-FFF2-40B4-BE49-F238E27FC236}">
                  <a16:creationId xmlns:a16="http://schemas.microsoft.com/office/drawing/2014/main" id="{F61681BE-8E31-994F-3D68-5481B4114E7C}"/>
                </a:ext>
              </a:extLst>
            </p:cNvPr>
            <p:cNvSpPr/>
            <p:nvPr/>
          </p:nvSpPr>
          <p:spPr>
            <a:xfrm>
              <a:off x="7997964" y="4484076"/>
              <a:ext cx="2612030" cy="1430669"/>
            </a:xfrm>
            <a:prstGeom prst="roundRect">
              <a:avLst/>
            </a:prstGeom>
            <a:solidFill>
              <a:schemeClr val="accent5">
                <a:lumMod val="75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Rektangel: afrundede hjørner 6">
              <a:extLst>
                <a:ext uri="{FF2B5EF4-FFF2-40B4-BE49-F238E27FC236}">
                  <a16:creationId xmlns:a16="http://schemas.microsoft.com/office/drawing/2014/main" id="{7EF36E0C-7ACD-292E-8F52-BC342D0B23E3}"/>
                </a:ext>
              </a:extLst>
            </p:cNvPr>
            <p:cNvSpPr/>
            <p:nvPr/>
          </p:nvSpPr>
          <p:spPr>
            <a:xfrm>
              <a:off x="9233387" y="2054091"/>
              <a:ext cx="2448714" cy="1477289"/>
            </a:xfrm>
            <a:prstGeom prst="roundRect">
              <a:avLst/>
            </a:prstGeom>
            <a:solidFill>
              <a:schemeClr val="accent6"/>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Rektangel: afrundede hjørner 7">
              <a:extLst>
                <a:ext uri="{FF2B5EF4-FFF2-40B4-BE49-F238E27FC236}">
                  <a16:creationId xmlns:a16="http://schemas.microsoft.com/office/drawing/2014/main" id="{30A4DE47-7479-C927-3C3E-F580BCBB376E}"/>
                </a:ext>
              </a:extLst>
            </p:cNvPr>
            <p:cNvSpPr/>
            <p:nvPr/>
          </p:nvSpPr>
          <p:spPr>
            <a:xfrm>
              <a:off x="814127" y="2547726"/>
              <a:ext cx="2463719" cy="1376885"/>
            </a:xfrm>
            <a:prstGeom prst="roundRect">
              <a:avLst/>
            </a:prstGeom>
            <a:solidFill>
              <a:srgbClr val="093553"/>
            </a:solidFill>
            <a:ln w="28575">
              <a:solidFill>
                <a:srgbClr val="09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Tekstfelt 8">
              <a:extLst>
                <a:ext uri="{FF2B5EF4-FFF2-40B4-BE49-F238E27FC236}">
                  <a16:creationId xmlns:a16="http://schemas.microsoft.com/office/drawing/2014/main" id="{E7A4D1CC-47EE-C449-77FD-20ADF7F217D8}"/>
                </a:ext>
              </a:extLst>
            </p:cNvPr>
            <p:cNvSpPr txBox="1"/>
            <p:nvPr/>
          </p:nvSpPr>
          <p:spPr>
            <a:xfrm>
              <a:off x="814127" y="2640238"/>
              <a:ext cx="2023928" cy="1191863"/>
            </a:xfrm>
            <a:prstGeom prst="rect">
              <a:avLst/>
            </a:prstGeom>
            <a:noFill/>
          </p:spPr>
          <p:txBody>
            <a:bodyPr wrap="square" rtlCol="0">
              <a:spAutoFit/>
            </a:bodyPr>
            <a:lstStyle/>
            <a:p>
              <a:r>
                <a:rPr lang="da-DK" sz="1050" b="1" dirty="0">
                  <a:solidFill>
                    <a:schemeClr val="bg1"/>
                  </a:solidFill>
                </a:rPr>
                <a:t>Undersøgelse:</a:t>
              </a:r>
            </a:p>
            <a:p>
              <a:r>
                <a:rPr lang="da-DK" sz="1050" dirty="0">
                  <a:solidFill>
                    <a:schemeClr val="bg1"/>
                  </a:solidFill>
                </a:rPr>
                <a:t>Hvad er vores behov?</a:t>
              </a:r>
            </a:p>
          </p:txBody>
        </p:sp>
        <p:sp>
          <p:nvSpPr>
            <p:cNvPr id="10" name="Tekstfelt 9">
              <a:extLst>
                <a:ext uri="{FF2B5EF4-FFF2-40B4-BE49-F238E27FC236}">
                  <a16:creationId xmlns:a16="http://schemas.microsoft.com/office/drawing/2014/main" id="{08D0ED4C-4CA7-8F17-3A06-3108056596EA}"/>
                </a:ext>
              </a:extLst>
            </p:cNvPr>
            <p:cNvSpPr txBox="1"/>
            <p:nvPr/>
          </p:nvSpPr>
          <p:spPr>
            <a:xfrm>
              <a:off x="9233387" y="2196805"/>
              <a:ext cx="2441657" cy="1191863"/>
            </a:xfrm>
            <a:prstGeom prst="rect">
              <a:avLst/>
            </a:prstGeom>
            <a:noFill/>
          </p:spPr>
          <p:txBody>
            <a:bodyPr wrap="square" lIns="91440" tIns="45720" rIns="91440" bIns="45720" rtlCol="0" anchor="t">
              <a:spAutoFit/>
            </a:bodyPr>
            <a:lstStyle/>
            <a:p>
              <a:r>
                <a:rPr lang="da-DK" sz="1050" b="1" dirty="0"/>
                <a:t>Kompetence-indsats: </a:t>
              </a:r>
              <a:r>
                <a:rPr lang="da-DK" sz="1050" dirty="0"/>
                <a:t>Hvad kalder det på?</a:t>
              </a:r>
            </a:p>
          </p:txBody>
        </p:sp>
        <p:sp>
          <p:nvSpPr>
            <p:cNvPr id="11" name="Tekstfelt 10">
              <a:extLst>
                <a:ext uri="{FF2B5EF4-FFF2-40B4-BE49-F238E27FC236}">
                  <a16:creationId xmlns:a16="http://schemas.microsoft.com/office/drawing/2014/main" id="{C367A07B-17CB-D521-F6A5-F6A7D097A193}"/>
                </a:ext>
              </a:extLst>
            </p:cNvPr>
            <p:cNvSpPr txBox="1"/>
            <p:nvPr/>
          </p:nvSpPr>
          <p:spPr>
            <a:xfrm>
              <a:off x="7997964" y="4603479"/>
              <a:ext cx="2612030" cy="1191863"/>
            </a:xfrm>
            <a:prstGeom prst="rect">
              <a:avLst/>
            </a:prstGeom>
            <a:noFill/>
          </p:spPr>
          <p:txBody>
            <a:bodyPr wrap="square" rtlCol="0">
              <a:spAutoFit/>
            </a:bodyPr>
            <a:lstStyle/>
            <a:p>
              <a:r>
                <a:rPr lang="da-DK" sz="1050" b="1" dirty="0"/>
                <a:t>Planlægning: </a:t>
              </a:r>
              <a:r>
                <a:rPr lang="da-DK" sz="1050" dirty="0"/>
                <a:t>Hvordan kommer vi i gang ?</a:t>
              </a:r>
            </a:p>
          </p:txBody>
        </p:sp>
        <p:grpSp>
          <p:nvGrpSpPr>
            <p:cNvPr id="12" name="Gruppe 11">
              <a:extLst>
                <a:ext uri="{FF2B5EF4-FFF2-40B4-BE49-F238E27FC236}">
                  <a16:creationId xmlns:a16="http://schemas.microsoft.com/office/drawing/2014/main" id="{80E6D410-4584-2D5A-028C-A9FDF4E5DCBE}"/>
                </a:ext>
              </a:extLst>
            </p:cNvPr>
            <p:cNvGrpSpPr/>
            <p:nvPr/>
          </p:nvGrpSpPr>
          <p:grpSpPr>
            <a:xfrm>
              <a:off x="3910508" y="2192154"/>
              <a:ext cx="1140503" cy="1140503"/>
              <a:chOff x="3350787" y="1884767"/>
              <a:chExt cx="1384269" cy="1384269"/>
            </a:xfrm>
          </p:grpSpPr>
          <p:sp>
            <p:nvSpPr>
              <p:cNvPr id="45" name="Ellipse 44">
                <a:extLst>
                  <a:ext uri="{FF2B5EF4-FFF2-40B4-BE49-F238E27FC236}">
                    <a16:creationId xmlns:a16="http://schemas.microsoft.com/office/drawing/2014/main" id="{849E8E6D-86D0-C885-D026-C3DC0D444777}"/>
                  </a:ext>
                </a:extLst>
              </p:cNvPr>
              <p:cNvSpPr/>
              <p:nvPr/>
            </p:nvSpPr>
            <p:spPr>
              <a:xfrm>
                <a:off x="3350787" y="1884767"/>
                <a:ext cx="1384269" cy="1384269"/>
              </a:xfrm>
              <a:prstGeom prst="ellipse">
                <a:avLst/>
              </a:prstGeom>
              <a:noFill/>
              <a:ln w="50800">
                <a:solidFill>
                  <a:srgbClr val="09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6" name="Grafik 45" descr="Forstørrelsesglas kontur">
                <a:extLst>
                  <a:ext uri="{FF2B5EF4-FFF2-40B4-BE49-F238E27FC236}">
                    <a16:creationId xmlns:a16="http://schemas.microsoft.com/office/drawing/2014/main" id="{E421B78B-86F9-4360-D603-B9883BA50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7070" y="2261048"/>
                <a:ext cx="631704" cy="631705"/>
              </a:xfrm>
              <a:prstGeom prst="rect">
                <a:avLst/>
              </a:prstGeom>
            </p:spPr>
          </p:pic>
        </p:grpSp>
        <p:sp>
          <p:nvSpPr>
            <p:cNvPr id="13" name="Bue 12">
              <a:extLst>
                <a:ext uri="{FF2B5EF4-FFF2-40B4-BE49-F238E27FC236}">
                  <a16:creationId xmlns:a16="http://schemas.microsoft.com/office/drawing/2014/main" id="{4D7349FA-4574-704F-D979-6292523C3221}"/>
                </a:ext>
              </a:extLst>
            </p:cNvPr>
            <p:cNvSpPr/>
            <p:nvPr/>
          </p:nvSpPr>
          <p:spPr>
            <a:xfrm rot="11436037">
              <a:off x="5269961" y="2077923"/>
              <a:ext cx="1672566" cy="1902685"/>
            </a:xfrm>
            <a:prstGeom prst="arc">
              <a:avLst>
                <a:gd name="adj1" fmla="val 9307400"/>
                <a:gd name="adj2" fmla="val 21472920"/>
              </a:avLst>
            </a:prstGeom>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4" name="Ellipse 13">
              <a:extLst>
                <a:ext uri="{FF2B5EF4-FFF2-40B4-BE49-F238E27FC236}">
                  <a16:creationId xmlns:a16="http://schemas.microsoft.com/office/drawing/2014/main" id="{DAD14D37-1DD2-E22C-387E-6F97A4AC0DA5}"/>
                </a:ext>
              </a:extLst>
            </p:cNvPr>
            <p:cNvSpPr/>
            <p:nvPr/>
          </p:nvSpPr>
          <p:spPr>
            <a:xfrm>
              <a:off x="7156049" y="2069154"/>
              <a:ext cx="1140504" cy="1140502"/>
            </a:xfrm>
            <a:prstGeom prst="ellipse">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Bue 14">
              <a:extLst>
                <a:ext uri="{FF2B5EF4-FFF2-40B4-BE49-F238E27FC236}">
                  <a16:creationId xmlns:a16="http://schemas.microsoft.com/office/drawing/2014/main" id="{249845D3-A888-56B1-6452-609E85797A81}"/>
                </a:ext>
              </a:extLst>
            </p:cNvPr>
            <p:cNvSpPr/>
            <p:nvPr/>
          </p:nvSpPr>
          <p:spPr>
            <a:xfrm rot="13677345">
              <a:off x="7336118" y="3234706"/>
              <a:ext cx="1351751" cy="1902685"/>
            </a:xfrm>
            <a:prstGeom prst="arc">
              <a:avLst>
                <a:gd name="adj1" fmla="val 17361134"/>
                <a:gd name="adj2" fmla="val 2283348"/>
              </a:avLst>
            </a:prstGeom>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6" name="Bue 15">
              <a:extLst>
                <a:ext uri="{FF2B5EF4-FFF2-40B4-BE49-F238E27FC236}">
                  <a16:creationId xmlns:a16="http://schemas.microsoft.com/office/drawing/2014/main" id="{078CB879-B751-48E3-335B-A981CEAB1A51}"/>
                </a:ext>
              </a:extLst>
            </p:cNvPr>
            <p:cNvSpPr/>
            <p:nvPr/>
          </p:nvSpPr>
          <p:spPr>
            <a:xfrm rot="9205715">
              <a:off x="5472513" y="3788744"/>
              <a:ext cx="1727823" cy="1900839"/>
            </a:xfrm>
            <a:prstGeom prst="arc">
              <a:avLst>
                <a:gd name="adj1" fmla="val 11550244"/>
                <a:gd name="adj2" fmla="val 509685"/>
              </a:avLst>
            </a:prstGeom>
            <a:ln w="127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7" name="Bue 16">
              <a:extLst>
                <a:ext uri="{FF2B5EF4-FFF2-40B4-BE49-F238E27FC236}">
                  <a16:creationId xmlns:a16="http://schemas.microsoft.com/office/drawing/2014/main" id="{3D0E01D7-8335-6625-D3C1-201BF6576046}"/>
                </a:ext>
              </a:extLst>
            </p:cNvPr>
            <p:cNvSpPr/>
            <p:nvPr/>
          </p:nvSpPr>
          <p:spPr>
            <a:xfrm rot="15344875">
              <a:off x="3585420" y="4045496"/>
              <a:ext cx="1727823" cy="1900839"/>
            </a:xfrm>
            <a:prstGeom prst="arc">
              <a:avLst>
                <a:gd name="adj1" fmla="val 17727748"/>
                <a:gd name="adj2" fmla="val 1399498"/>
              </a:avLst>
            </a:prstGeom>
            <a:ln w="127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18" name="Bue 17">
              <a:extLst>
                <a:ext uri="{FF2B5EF4-FFF2-40B4-BE49-F238E27FC236}">
                  <a16:creationId xmlns:a16="http://schemas.microsoft.com/office/drawing/2014/main" id="{A346A0AA-FB26-C224-7432-659671D20217}"/>
                </a:ext>
              </a:extLst>
            </p:cNvPr>
            <p:cNvSpPr/>
            <p:nvPr/>
          </p:nvSpPr>
          <p:spPr>
            <a:xfrm rot="1631714">
              <a:off x="1821940" y="3679834"/>
              <a:ext cx="1727823" cy="1900839"/>
            </a:xfrm>
            <a:prstGeom prst="arc">
              <a:avLst>
                <a:gd name="adj1" fmla="val 20694182"/>
                <a:gd name="adj2" fmla="val 3085394"/>
              </a:avLst>
            </a:prstGeom>
            <a:ln w="127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19" name="Grafik 18" descr="Fodaftryk kontur">
              <a:extLst>
                <a:ext uri="{FF2B5EF4-FFF2-40B4-BE49-F238E27FC236}">
                  <a16:creationId xmlns:a16="http://schemas.microsoft.com/office/drawing/2014/main" id="{72AC0A5A-3B62-FDDB-CC68-AEE1D81C99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4034802">
              <a:off x="2556646" y="5466399"/>
              <a:ext cx="248227" cy="248227"/>
            </a:xfrm>
            <a:prstGeom prst="rect">
              <a:avLst/>
            </a:prstGeom>
          </p:spPr>
        </p:pic>
        <p:grpSp>
          <p:nvGrpSpPr>
            <p:cNvPr id="20" name="Gruppe 19">
              <a:extLst>
                <a:ext uri="{FF2B5EF4-FFF2-40B4-BE49-F238E27FC236}">
                  <a16:creationId xmlns:a16="http://schemas.microsoft.com/office/drawing/2014/main" id="{B9113934-585B-C95E-F3B4-497EBB263B48}"/>
                </a:ext>
              </a:extLst>
            </p:cNvPr>
            <p:cNvGrpSpPr/>
            <p:nvPr/>
          </p:nvGrpSpPr>
          <p:grpSpPr>
            <a:xfrm>
              <a:off x="5808981" y="4244970"/>
              <a:ext cx="1140503" cy="1140503"/>
              <a:chOff x="5210373" y="4402545"/>
              <a:chExt cx="1384269" cy="1384269"/>
            </a:xfrm>
          </p:grpSpPr>
          <p:sp>
            <p:nvSpPr>
              <p:cNvPr id="43" name="Ellipse 42">
                <a:extLst>
                  <a:ext uri="{FF2B5EF4-FFF2-40B4-BE49-F238E27FC236}">
                    <a16:creationId xmlns:a16="http://schemas.microsoft.com/office/drawing/2014/main" id="{E360059A-3FF8-4E49-C208-243F9F96CAF8}"/>
                  </a:ext>
                </a:extLst>
              </p:cNvPr>
              <p:cNvSpPr/>
              <p:nvPr/>
            </p:nvSpPr>
            <p:spPr>
              <a:xfrm>
                <a:off x="5210373" y="4402545"/>
                <a:ext cx="1384269" cy="1384269"/>
              </a:xfrm>
              <a:prstGeom prst="ellipse">
                <a:avLst/>
              </a:prstGeom>
              <a:no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4" name="Grafik 43" descr="Skriveplade afkrydset kontur">
                <a:extLst>
                  <a:ext uri="{FF2B5EF4-FFF2-40B4-BE49-F238E27FC236}">
                    <a16:creationId xmlns:a16="http://schemas.microsoft.com/office/drawing/2014/main" id="{7B72C698-D6B2-8432-0D06-ADC12EAF7A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6656" y="4778826"/>
                <a:ext cx="631706" cy="631705"/>
              </a:xfrm>
              <a:prstGeom prst="rect">
                <a:avLst/>
              </a:prstGeom>
            </p:spPr>
          </p:pic>
        </p:grpSp>
        <p:pic>
          <p:nvPicPr>
            <p:cNvPr id="21" name="Grafik 20" descr="Fodaftryk kontur">
              <a:extLst>
                <a:ext uri="{FF2B5EF4-FFF2-40B4-BE49-F238E27FC236}">
                  <a16:creationId xmlns:a16="http://schemas.microsoft.com/office/drawing/2014/main" id="{10131DCC-CB9E-5447-C304-BBF0B23995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7392803">
              <a:off x="4157237" y="3470298"/>
              <a:ext cx="248227" cy="248227"/>
            </a:xfrm>
            <a:prstGeom prst="rect">
              <a:avLst/>
            </a:prstGeom>
          </p:spPr>
        </p:pic>
        <p:pic>
          <p:nvPicPr>
            <p:cNvPr id="22" name="Grafik 21" descr="Åben hånd med plante kontur">
              <a:extLst>
                <a:ext uri="{FF2B5EF4-FFF2-40B4-BE49-F238E27FC236}">
                  <a16:creationId xmlns:a16="http://schemas.microsoft.com/office/drawing/2014/main" id="{68CE577C-A682-7E4C-50CA-8865C38BB1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66070" y="2379172"/>
              <a:ext cx="520463" cy="520463"/>
            </a:xfrm>
            <a:prstGeom prst="rect">
              <a:avLst/>
            </a:prstGeom>
          </p:spPr>
        </p:pic>
        <p:sp>
          <p:nvSpPr>
            <p:cNvPr id="23" name="Bue 22">
              <a:extLst>
                <a:ext uri="{FF2B5EF4-FFF2-40B4-BE49-F238E27FC236}">
                  <a16:creationId xmlns:a16="http://schemas.microsoft.com/office/drawing/2014/main" id="{8FBA72E6-BA79-3B2A-A8BB-55A8CC1D969A}"/>
                </a:ext>
              </a:extLst>
            </p:cNvPr>
            <p:cNvSpPr>
              <a:spLocks noChangeAspect="1"/>
            </p:cNvSpPr>
            <p:nvPr/>
          </p:nvSpPr>
          <p:spPr>
            <a:xfrm rot="938807">
              <a:off x="3644934" y="1939160"/>
              <a:ext cx="1645877" cy="1645877"/>
            </a:xfrm>
            <a:prstGeom prst="arc">
              <a:avLst>
                <a:gd name="adj1" fmla="val 6123789"/>
                <a:gd name="adj2" fmla="val 21285056"/>
              </a:avLst>
            </a:prstGeom>
            <a:ln w="127000">
              <a:solidFill>
                <a:srgbClr val="0935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24" name="Bue 23">
              <a:extLst>
                <a:ext uri="{FF2B5EF4-FFF2-40B4-BE49-F238E27FC236}">
                  <a16:creationId xmlns:a16="http://schemas.microsoft.com/office/drawing/2014/main" id="{8F5BAE15-F0D9-5EB2-5DAA-72AF00A080BF}"/>
                </a:ext>
              </a:extLst>
            </p:cNvPr>
            <p:cNvSpPr>
              <a:spLocks noChangeAspect="1"/>
            </p:cNvSpPr>
            <p:nvPr/>
          </p:nvSpPr>
          <p:spPr>
            <a:xfrm rot="4853505">
              <a:off x="6910498" y="1822495"/>
              <a:ext cx="1645877" cy="1645877"/>
            </a:xfrm>
            <a:prstGeom prst="arc">
              <a:avLst>
                <a:gd name="adj1" fmla="val 5104304"/>
                <a:gd name="adj2" fmla="val 21285056"/>
              </a:avLst>
            </a:prstGeom>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sp>
          <p:nvSpPr>
            <p:cNvPr id="25" name="Bue 24">
              <a:extLst>
                <a:ext uri="{FF2B5EF4-FFF2-40B4-BE49-F238E27FC236}">
                  <a16:creationId xmlns:a16="http://schemas.microsoft.com/office/drawing/2014/main" id="{5B909F84-CA50-26C8-1C62-75C390CF00AC}"/>
                </a:ext>
              </a:extLst>
            </p:cNvPr>
            <p:cNvSpPr/>
            <p:nvPr/>
          </p:nvSpPr>
          <p:spPr>
            <a:xfrm rot="19449959">
              <a:off x="4093482" y="4043002"/>
              <a:ext cx="1351751" cy="1902685"/>
            </a:xfrm>
            <a:prstGeom prst="arc">
              <a:avLst>
                <a:gd name="adj1" fmla="val 17616308"/>
                <a:gd name="adj2" fmla="val 2283348"/>
              </a:avLst>
            </a:prstGeom>
            <a:ln w="1270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dirty="0"/>
            </a:p>
          </p:txBody>
        </p:sp>
        <p:pic>
          <p:nvPicPr>
            <p:cNvPr id="26" name="Grafik 25" descr="Fodaftryk kontur">
              <a:extLst>
                <a:ext uri="{FF2B5EF4-FFF2-40B4-BE49-F238E27FC236}">
                  <a16:creationId xmlns:a16="http://schemas.microsoft.com/office/drawing/2014/main" id="{35AB558C-57DC-42EB-4C10-C317E35F55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8046278">
              <a:off x="5364610" y="3582768"/>
              <a:ext cx="248227" cy="248227"/>
            </a:xfrm>
            <a:prstGeom prst="rect">
              <a:avLst/>
            </a:prstGeom>
          </p:spPr>
        </p:pic>
        <p:grpSp>
          <p:nvGrpSpPr>
            <p:cNvPr id="27" name="Gruppe 26">
              <a:extLst>
                <a:ext uri="{FF2B5EF4-FFF2-40B4-BE49-F238E27FC236}">
                  <a16:creationId xmlns:a16="http://schemas.microsoft.com/office/drawing/2014/main" id="{52F8992A-8268-476E-3BEB-5E6AAD70477D}"/>
                </a:ext>
              </a:extLst>
            </p:cNvPr>
            <p:cNvGrpSpPr>
              <a:grpSpLocks noChangeAspect="1"/>
            </p:cNvGrpSpPr>
            <p:nvPr/>
          </p:nvGrpSpPr>
          <p:grpSpPr>
            <a:xfrm>
              <a:off x="2575668" y="2281914"/>
              <a:ext cx="457989" cy="457989"/>
              <a:chOff x="3706394" y="2465621"/>
              <a:chExt cx="1384269" cy="1384269"/>
            </a:xfrm>
          </p:grpSpPr>
          <p:sp>
            <p:nvSpPr>
              <p:cNvPr id="41" name="Ellipse 40">
                <a:extLst>
                  <a:ext uri="{FF2B5EF4-FFF2-40B4-BE49-F238E27FC236}">
                    <a16:creationId xmlns:a16="http://schemas.microsoft.com/office/drawing/2014/main" id="{CD14B6EE-1209-8DAE-EB7A-7B35AE69E2AE}"/>
                  </a:ext>
                </a:extLst>
              </p:cNvPr>
              <p:cNvSpPr/>
              <p:nvPr/>
            </p:nvSpPr>
            <p:spPr>
              <a:xfrm>
                <a:off x="3706394" y="2465621"/>
                <a:ext cx="1384269" cy="1384269"/>
              </a:xfrm>
              <a:prstGeom prst="ellipse">
                <a:avLst/>
              </a:prstGeom>
              <a:solidFill>
                <a:schemeClr val="bg1"/>
              </a:solidFill>
              <a:ln w="28575">
                <a:solidFill>
                  <a:srgbClr val="0935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42" name="Grafik 41" descr="Forstørrelsesglas kontur">
                <a:extLst>
                  <a:ext uri="{FF2B5EF4-FFF2-40B4-BE49-F238E27FC236}">
                    <a16:creationId xmlns:a16="http://schemas.microsoft.com/office/drawing/2014/main" id="{736039A4-6E16-D3D3-E417-57D71CBF08C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83496" y="2751423"/>
                <a:ext cx="762570" cy="762566"/>
              </a:xfrm>
              <a:prstGeom prst="rect">
                <a:avLst/>
              </a:prstGeom>
            </p:spPr>
          </p:pic>
        </p:grpSp>
        <p:sp>
          <p:nvSpPr>
            <p:cNvPr id="28" name="Ellipse 27">
              <a:extLst>
                <a:ext uri="{FF2B5EF4-FFF2-40B4-BE49-F238E27FC236}">
                  <a16:creationId xmlns:a16="http://schemas.microsoft.com/office/drawing/2014/main" id="{AE8E2167-64C1-38E0-BFD0-3E6B172AF8A6}"/>
                </a:ext>
              </a:extLst>
            </p:cNvPr>
            <p:cNvSpPr/>
            <p:nvPr/>
          </p:nvSpPr>
          <p:spPr>
            <a:xfrm>
              <a:off x="10891629" y="1794945"/>
              <a:ext cx="457989" cy="457989"/>
            </a:xfrm>
            <a:prstGeom prst="ellipse">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9" name="Grafik 28" descr="Åben hånd med plante kontur">
              <a:extLst>
                <a:ext uri="{FF2B5EF4-FFF2-40B4-BE49-F238E27FC236}">
                  <a16:creationId xmlns:a16="http://schemas.microsoft.com/office/drawing/2014/main" id="{18735C4F-55BF-BC67-1EA5-9808B40CAAF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985297" y="1908883"/>
              <a:ext cx="252000" cy="252000"/>
            </a:xfrm>
            <a:prstGeom prst="rect">
              <a:avLst/>
            </a:prstGeom>
          </p:spPr>
        </p:pic>
        <p:pic>
          <p:nvPicPr>
            <p:cNvPr id="30" name="Grafik 29" descr="Fodaftryk kontur">
              <a:extLst>
                <a:ext uri="{FF2B5EF4-FFF2-40B4-BE49-F238E27FC236}">
                  <a16:creationId xmlns:a16="http://schemas.microsoft.com/office/drawing/2014/main" id="{0458A25D-796B-09E7-34BC-C8207E4D326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265336">
              <a:off x="6722796" y="3303694"/>
              <a:ext cx="248227" cy="248227"/>
            </a:xfrm>
            <a:prstGeom prst="rect">
              <a:avLst/>
            </a:prstGeom>
          </p:spPr>
        </p:pic>
        <p:pic>
          <p:nvPicPr>
            <p:cNvPr id="31" name="Grafik 30" descr="Fodaftryk kontur">
              <a:extLst>
                <a:ext uri="{FF2B5EF4-FFF2-40B4-BE49-F238E27FC236}">
                  <a16:creationId xmlns:a16="http://schemas.microsoft.com/office/drawing/2014/main" id="{5E004161-1AFF-A167-898F-6283B695B69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21176375">
              <a:off x="3551096" y="2813240"/>
              <a:ext cx="248227" cy="248227"/>
            </a:xfrm>
            <a:prstGeom prst="rect">
              <a:avLst/>
            </a:prstGeom>
          </p:spPr>
        </p:pic>
        <p:sp>
          <p:nvSpPr>
            <p:cNvPr id="32" name="Ellipse 31">
              <a:extLst>
                <a:ext uri="{FF2B5EF4-FFF2-40B4-BE49-F238E27FC236}">
                  <a16:creationId xmlns:a16="http://schemas.microsoft.com/office/drawing/2014/main" id="{AE02E7F6-270F-3190-CF0F-FCB0AECF10D0}"/>
                </a:ext>
              </a:extLst>
            </p:cNvPr>
            <p:cNvSpPr/>
            <p:nvPr/>
          </p:nvSpPr>
          <p:spPr>
            <a:xfrm>
              <a:off x="9816320" y="4237081"/>
              <a:ext cx="457989" cy="457989"/>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33" name="Grafik 32" descr="Fodaftryk kontur">
              <a:extLst>
                <a:ext uri="{FF2B5EF4-FFF2-40B4-BE49-F238E27FC236}">
                  <a16:creationId xmlns:a16="http://schemas.microsoft.com/office/drawing/2014/main" id="{2A7DE969-C084-48E4-6DF0-D8E3F507A6A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7709397">
              <a:off x="4819635" y="1973962"/>
              <a:ext cx="248227" cy="248227"/>
            </a:xfrm>
            <a:prstGeom prst="rect">
              <a:avLst/>
            </a:prstGeom>
          </p:spPr>
        </p:pic>
        <p:pic>
          <p:nvPicPr>
            <p:cNvPr id="34" name="Grafik 33" descr="Fodaftryk kontur">
              <a:extLst>
                <a:ext uri="{FF2B5EF4-FFF2-40B4-BE49-F238E27FC236}">
                  <a16:creationId xmlns:a16="http://schemas.microsoft.com/office/drawing/2014/main" id="{7643A6CF-BF9E-55D4-D7B9-2742FDDD245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3923636">
              <a:off x="7327943" y="1743007"/>
              <a:ext cx="248227" cy="248227"/>
            </a:xfrm>
            <a:prstGeom prst="rect">
              <a:avLst/>
            </a:prstGeom>
          </p:spPr>
        </p:pic>
        <p:pic>
          <p:nvPicPr>
            <p:cNvPr id="35" name="Grafik 34" descr="Fodaftryk kontur">
              <a:extLst>
                <a:ext uri="{FF2B5EF4-FFF2-40B4-BE49-F238E27FC236}">
                  <a16:creationId xmlns:a16="http://schemas.microsoft.com/office/drawing/2014/main" id="{85372BB0-6D3B-7E10-9ABE-990F61ED2718}"/>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13968154">
              <a:off x="8124784" y="3159263"/>
              <a:ext cx="248227" cy="248227"/>
            </a:xfrm>
            <a:prstGeom prst="rect">
              <a:avLst/>
            </a:prstGeom>
          </p:spPr>
        </p:pic>
        <p:pic>
          <p:nvPicPr>
            <p:cNvPr id="36" name="Grafik 35" descr="Fodaftryk kontur">
              <a:extLst>
                <a:ext uri="{FF2B5EF4-FFF2-40B4-BE49-F238E27FC236}">
                  <a16:creationId xmlns:a16="http://schemas.microsoft.com/office/drawing/2014/main" id="{3FA96312-3EE8-51B4-8D61-56D4783744D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rot="12956019">
              <a:off x="7141771" y="3957386"/>
              <a:ext cx="248227" cy="248227"/>
            </a:xfrm>
            <a:prstGeom prst="rect">
              <a:avLst/>
            </a:prstGeom>
          </p:spPr>
        </p:pic>
        <p:pic>
          <p:nvPicPr>
            <p:cNvPr id="37" name="Grafik 36" descr="Fodaftryk kontur">
              <a:extLst>
                <a:ext uri="{FF2B5EF4-FFF2-40B4-BE49-F238E27FC236}">
                  <a16:creationId xmlns:a16="http://schemas.microsoft.com/office/drawing/2014/main" id="{DCBB1AFB-70EE-A992-86B2-D4471DE303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rot="14644683">
              <a:off x="6679993" y="5451579"/>
              <a:ext cx="248227" cy="248227"/>
            </a:xfrm>
            <a:prstGeom prst="rect">
              <a:avLst/>
            </a:prstGeom>
          </p:spPr>
        </p:pic>
        <p:pic>
          <p:nvPicPr>
            <p:cNvPr id="38" name="Grafik 37" descr="Fodaftryk kontur">
              <a:extLst>
                <a:ext uri="{FF2B5EF4-FFF2-40B4-BE49-F238E27FC236}">
                  <a16:creationId xmlns:a16="http://schemas.microsoft.com/office/drawing/2014/main" id="{B76688F2-4760-1A9E-DFE6-AEEE959CCDE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rot="20142950">
              <a:off x="5200435" y="4506140"/>
              <a:ext cx="248227" cy="248227"/>
            </a:xfrm>
            <a:prstGeom prst="rect">
              <a:avLst/>
            </a:prstGeom>
          </p:spPr>
        </p:pic>
        <p:pic>
          <p:nvPicPr>
            <p:cNvPr id="39" name="Grafik 38" descr="Fodaftryk kontur">
              <a:extLst>
                <a:ext uri="{FF2B5EF4-FFF2-40B4-BE49-F238E27FC236}">
                  <a16:creationId xmlns:a16="http://schemas.microsoft.com/office/drawing/2014/main" id="{BAB92C02-85B7-7143-4822-F621D1F8102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rot="14128711">
              <a:off x="3766751" y="4186920"/>
              <a:ext cx="248227" cy="248227"/>
            </a:xfrm>
            <a:prstGeom prst="rect">
              <a:avLst/>
            </a:prstGeom>
          </p:spPr>
        </p:pic>
        <p:pic>
          <p:nvPicPr>
            <p:cNvPr id="40" name="Grafik 39" descr="Skriveplade afkrydset kontur">
              <a:extLst>
                <a:ext uri="{FF2B5EF4-FFF2-40B4-BE49-F238E27FC236}">
                  <a16:creationId xmlns:a16="http://schemas.microsoft.com/office/drawing/2014/main" id="{1B37DB96-B2A9-B1B0-7F28-1291850096C7}"/>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9901312" y="4327761"/>
              <a:ext cx="288000" cy="288000"/>
            </a:xfrm>
            <a:prstGeom prst="rect">
              <a:avLst/>
            </a:prstGeom>
          </p:spPr>
        </p:pic>
      </p:grpSp>
      <p:sp>
        <p:nvSpPr>
          <p:cNvPr id="47" name="Rektangel: afrundede hjørner 46">
            <a:extLst>
              <a:ext uri="{FF2B5EF4-FFF2-40B4-BE49-F238E27FC236}">
                <a16:creationId xmlns:a16="http://schemas.microsoft.com/office/drawing/2014/main" id="{90FEE912-DF62-C5CC-C828-BF8CDFE15E3B}"/>
              </a:ext>
            </a:extLst>
          </p:cNvPr>
          <p:cNvSpPr/>
          <p:nvPr/>
        </p:nvSpPr>
        <p:spPr>
          <a:xfrm>
            <a:off x="6513259" y="3938923"/>
            <a:ext cx="5373941" cy="2578132"/>
          </a:xfrm>
          <a:prstGeom prst="roundRect">
            <a:avLst/>
          </a:prstGeom>
          <a:solidFill>
            <a:schemeClr val="bg1"/>
          </a:solidFill>
          <a:ln w="19050">
            <a:solidFill>
              <a:srgbClr val="D4CD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da-DK" sz="1400" dirty="0">
                <a:solidFill>
                  <a:schemeClr val="tx1"/>
                </a:solidFill>
                <a:latin typeface="+mj-lt"/>
                <a:cs typeface="Calibri"/>
              </a:rPr>
              <a:t>Kompetenceudvikling bliver strategisk, når den kobles til den vision eller de mål, der skal indfries på området. I den strategiske kompetenceudvikling er der truffet bevidste valg om, hvad der skal til for udvikle kvaliteten i retning af mål og vision.</a:t>
            </a:r>
          </a:p>
          <a:p>
            <a:pPr>
              <a:lnSpc>
                <a:spcPct val="107000"/>
              </a:lnSpc>
            </a:pPr>
            <a:r>
              <a:rPr lang="da-DK" sz="1400" dirty="0">
                <a:solidFill>
                  <a:schemeClr val="tx1"/>
                </a:solidFill>
                <a:latin typeface="+mj-lt"/>
                <a:cs typeface="Calibri"/>
              </a:rPr>
              <a:t> </a:t>
            </a:r>
          </a:p>
          <a:p>
            <a:pPr>
              <a:lnSpc>
                <a:spcPct val="107000"/>
              </a:lnSpc>
            </a:pPr>
            <a:r>
              <a:rPr lang="da-DK" sz="1400" dirty="0">
                <a:solidFill>
                  <a:schemeClr val="tx1"/>
                </a:solidFill>
                <a:latin typeface="+mj-lt"/>
                <a:cs typeface="Calibri"/>
              </a:rPr>
              <a:t>Strategisk kompetenceudvikling tager derfor afsæt i en undersøgelse af og dialog om, hvilke udfordringer der opleves i den pædagogiske praksis, og hvilken viden og kompetencer I mangler for at løse de udfordringer, der er identificeret. </a:t>
            </a:r>
          </a:p>
        </p:txBody>
      </p:sp>
    </p:spTree>
    <p:extLst>
      <p:ext uri="{BB962C8B-B14F-4D97-AF65-F5344CB8AC3E}">
        <p14:creationId xmlns:p14="http://schemas.microsoft.com/office/powerpoint/2010/main" val="237545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skitse, Stregtegning, tegning, stregtegning&#10;&#10;Automatisk genereret beskrivelse">
            <a:extLst>
              <a:ext uri="{FF2B5EF4-FFF2-40B4-BE49-F238E27FC236}">
                <a16:creationId xmlns:a16="http://schemas.microsoft.com/office/drawing/2014/main" id="{C72413ED-69E7-D8E5-6EC1-83C79AEDB8A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3387" r="20666" b="6645"/>
          <a:stretch/>
        </p:blipFill>
        <p:spPr>
          <a:xfrm>
            <a:off x="6096000" y="4873681"/>
            <a:ext cx="6096000" cy="1984319"/>
          </a:xfrm>
          <a:prstGeom prst="rect">
            <a:avLst/>
          </a:prstGeom>
        </p:spPr>
      </p:pic>
      <p:sp>
        <p:nvSpPr>
          <p:cNvPr id="2" name="Titel 1">
            <a:extLst>
              <a:ext uri="{FF2B5EF4-FFF2-40B4-BE49-F238E27FC236}">
                <a16:creationId xmlns:a16="http://schemas.microsoft.com/office/drawing/2014/main" id="{DC676013-B297-EFF3-1826-A6EDC13C5382}"/>
              </a:ext>
            </a:extLst>
          </p:cNvPr>
          <p:cNvSpPr>
            <a:spLocks noGrp="1"/>
          </p:cNvSpPr>
          <p:nvPr>
            <p:ph type="title"/>
          </p:nvPr>
        </p:nvSpPr>
        <p:spPr>
          <a:xfrm>
            <a:off x="779996" y="368300"/>
            <a:ext cx="4551129" cy="1322388"/>
          </a:xfrm>
        </p:spPr>
        <p:txBody>
          <a:bodyPr anchor="ctr"/>
          <a:lstStyle/>
          <a:p>
            <a:r>
              <a:rPr lang="da-DK" dirty="0"/>
              <a:t>Undersøgelse</a:t>
            </a:r>
          </a:p>
        </p:txBody>
      </p:sp>
      <p:sp>
        <p:nvSpPr>
          <p:cNvPr id="3" name="Pladsholder til indhold 2">
            <a:extLst>
              <a:ext uri="{FF2B5EF4-FFF2-40B4-BE49-F238E27FC236}">
                <a16:creationId xmlns:a16="http://schemas.microsoft.com/office/drawing/2014/main" id="{A437D241-B151-1DF0-F589-97BA98BB0752}"/>
              </a:ext>
            </a:extLst>
          </p:cNvPr>
          <p:cNvSpPr>
            <a:spLocks noGrp="1"/>
          </p:cNvSpPr>
          <p:nvPr>
            <p:ph idx="1"/>
          </p:nvPr>
        </p:nvSpPr>
        <p:spPr>
          <a:xfrm>
            <a:off x="773659" y="2073130"/>
            <a:ext cx="4851654" cy="4543441"/>
          </a:xfrm>
        </p:spPr>
        <p:txBody>
          <a:bodyPr>
            <a:normAutofit/>
          </a:bodyPr>
          <a:lstStyle/>
          <a:p>
            <a:pPr marL="0" indent="0">
              <a:spcBef>
                <a:spcPts val="0"/>
              </a:spcBef>
              <a:buNone/>
            </a:pPr>
            <a:r>
              <a:rPr lang="da-DK" sz="1100" b="1" dirty="0">
                <a:ea typeface="Yu Gothic Light"/>
                <a:cs typeface="Calibri"/>
              </a:rPr>
              <a:t>I de følgende blå dialogkort kan I undersøge jeres udfordringer og behov for kompetenceudvikling. Det kan være nyttigt at lade de efterfølgende punkter indgå som inspiration.</a:t>
            </a:r>
          </a:p>
          <a:p>
            <a:pPr marL="0" indent="0">
              <a:spcBef>
                <a:spcPts val="0"/>
              </a:spcBef>
              <a:buNone/>
            </a:pPr>
            <a:endParaRPr lang="da-DK" sz="1100" b="1" dirty="0">
              <a:ea typeface="Yu Gothic Light"/>
              <a:cs typeface="Calibri"/>
            </a:endParaRPr>
          </a:p>
          <a:p>
            <a:pPr marL="0" indent="0">
              <a:spcBef>
                <a:spcPts val="0"/>
              </a:spcBef>
              <a:buNone/>
            </a:pPr>
            <a:r>
              <a:rPr lang="da-DK" sz="1100" b="1" dirty="0">
                <a:ea typeface="Yu Gothic Light"/>
                <a:cs typeface="Calibri"/>
              </a:rPr>
              <a:t>At undersøge</a:t>
            </a:r>
            <a:br>
              <a:rPr lang="da-DK" sz="1100" dirty="0">
                <a:ea typeface="Yu Gothic Light"/>
                <a:cs typeface="Calibri"/>
              </a:rPr>
            </a:br>
            <a:r>
              <a:rPr lang="da-DK" sz="1100" dirty="0">
                <a:ea typeface="Yu Gothic Light"/>
                <a:cs typeface="Calibri"/>
              </a:rPr>
              <a:t>Det er en god idé at forholde sig nysgerrigt og undersøgende i arbejdet med strategisk kompetenceudvikling. Der er ofte mange årsager og sammenhænge i spil på samme tid, når man får øje på en udfordring i forhold til den pædagogiske praksis. </a:t>
            </a:r>
          </a:p>
          <a:p>
            <a:pPr marL="0" indent="0">
              <a:spcBef>
                <a:spcPts val="0"/>
              </a:spcBef>
              <a:buNone/>
            </a:pPr>
            <a:endParaRPr lang="da-DK" sz="1100" dirty="0">
              <a:ea typeface="Yu Gothic Light"/>
              <a:cs typeface="Calibri"/>
            </a:endParaRPr>
          </a:p>
          <a:p>
            <a:pPr marL="0" indent="0">
              <a:spcBef>
                <a:spcPts val="0"/>
              </a:spcBef>
              <a:buNone/>
            </a:pPr>
            <a:r>
              <a:rPr lang="da-DK" sz="1100" b="1" dirty="0">
                <a:ea typeface="Yu Gothic Light"/>
                <a:cs typeface="Calibri"/>
              </a:rPr>
              <a:t>Hvad vil I opnå</a:t>
            </a:r>
            <a:br>
              <a:rPr lang="da-DK" sz="1100" b="1" dirty="0">
                <a:ea typeface="Yu Gothic Light"/>
                <a:cs typeface="Calibri"/>
              </a:rPr>
            </a:br>
            <a:r>
              <a:rPr lang="da-DK" sz="1100" dirty="0">
                <a:ea typeface="Yu Gothic Light"/>
                <a:cs typeface="Calibri"/>
              </a:rPr>
              <a:t>Det kan ofte betale sig at begynde med slutningen; altså jeres forestillinger om, hvordan jeres pædagogiske praksis ser ud, når I har håndteret udfordringen. Tydelige forestillinger om en ønsket fremtid kan bidrage til at finde de nødvendige behov for kompetenceudvikling. </a:t>
            </a:r>
          </a:p>
          <a:p>
            <a:pPr marL="0" indent="0">
              <a:spcBef>
                <a:spcPts val="0"/>
              </a:spcBef>
              <a:buNone/>
            </a:pPr>
            <a:endParaRPr lang="da-DK" sz="1100" dirty="0">
              <a:ea typeface="Yu Gothic Light"/>
              <a:cs typeface="Calibri"/>
            </a:endParaRPr>
          </a:p>
          <a:p>
            <a:pPr marL="0" indent="0">
              <a:spcBef>
                <a:spcPts val="0"/>
              </a:spcBef>
              <a:buNone/>
            </a:pPr>
            <a:r>
              <a:rPr lang="da-DK" sz="1100" b="1" dirty="0">
                <a:ea typeface="Yu Gothic Light"/>
                <a:cs typeface="Calibri"/>
              </a:rPr>
              <a:t>Involvering</a:t>
            </a:r>
            <a:br>
              <a:rPr lang="da-DK" sz="1100" dirty="0">
                <a:ea typeface="Yu Gothic Light"/>
                <a:cs typeface="Calibri"/>
              </a:rPr>
            </a:br>
            <a:r>
              <a:rPr lang="da-DK" sz="1100" dirty="0">
                <a:ea typeface="Yu Gothic Light"/>
                <a:cs typeface="Calibri"/>
              </a:rPr>
              <a:t>Det er ofte en rigtig god idé at invitere kolleger, andre medarbejdere og ledere tidligt ind i forløbet, så alle de områder, der vil blive berørt af de ønskede forandringer, er repræsenteret fra starten. En tidlig involvering af de rette personer giver ofte et større ejerskab til den ønskede praksis. </a:t>
            </a:r>
          </a:p>
          <a:p>
            <a:pPr marL="0" indent="0">
              <a:spcBef>
                <a:spcPts val="0"/>
              </a:spcBef>
              <a:buNone/>
            </a:pPr>
            <a:endParaRPr lang="da-DK" sz="1100" b="1" dirty="0">
              <a:ea typeface="Yu Gothic Light"/>
              <a:cs typeface="Calibri"/>
            </a:endParaRPr>
          </a:p>
          <a:p>
            <a:pPr marL="0" indent="0">
              <a:buNone/>
            </a:pPr>
            <a:endParaRPr lang="da-DK" sz="1100" b="1" dirty="0">
              <a:ea typeface="Yu Gothic Light"/>
              <a:cs typeface="Calibri"/>
            </a:endParaRPr>
          </a:p>
          <a:p>
            <a:pPr marL="0" indent="0">
              <a:buNone/>
            </a:pPr>
            <a:endParaRPr lang="da-DK" sz="1100" b="1" dirty="0">
              <a:ea typeface="Yu Gothic Light"/>
              <a:cs typeface="Calibri"/>
            </a:endParaRPr>
          </a:p>
          <a:p>
            <a:pPr marL="0" indent="0">
              <a:buNone/>
            </a:pPr>
            <a:endParaRPr lang="da-DK" sz="1100" b="1" dirty="0">
              <a:ea typeface="Yu Gothic Light"/>
              <a:cs typeface="Calibri"/>
            </a:endParaRPr>
          </a:p>
          <a:p>
            <a:pPr marL="0" indent="0">
              <a:buNone/>
            </a:pPr>
            <a:endParaRPr lang="da-DK" sz="1100" b="1" dirty="0">
              <a:cs typeface="Calibri"/>
            </a:endParaRPr>
          </a:p>
          <a:p>
            <a:pPr marL="0" indent="0">
              <a:buNone/>
            </a:pPr>
            <a:endParaRPr lang="da-DK" sz="1100" dirty="0"/>
          </a:p>
        </p:txBody>
      </p:sp>
      <p:sp>
        <p:nvSpPr>
          <p:cNvPr id="5" name="Ellipse 4">
            <a:extLst>
              <a:ext uri="{FF2B5EF4-FFF2-40B4-BE49-F238E27FC236}">
                <a16:creationId xmlns:a16="http://schemas.microsoft.com/office/drawing/2014/main" id="{A56224E3-35D1-A98B-A44C-B96D092E3CD1}"/>
              </a:ext>
            </a:extLst>
          </p:cNvPr>
          <p:cNvSpPr/>
          <p:nvPr/>
        </p:nvSpPr>
        <p:spPr>
          <a:xfrm>
            <a:off x="4262066" y="241429"/>
            <a:ext cx="1554114" cy="1580823"/>
          </a:xfrm>
          <a:prstGeom prst="ellipse">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Grafik 5" descr="Forstørrelsesglas kontur">
            <a:extLst>
              <a:ext uri="{FF2B5EF4-FFF2-40B4-BE49-F238E27FC236}">
                <a16:creationId xmlns:a16="http://schemas.microsoft.com/office/drawing/2014/main" id="{7FCB33BB-891D-D1A8-9740-90D5B2FCA0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8556" y="579494"/>
            <a:ext cx="841133" cy="900000"/>
          </a:xfrm>
          <a:prstGeom prst="rect">
            <a:avLst/>
          </a:prstGeom>
        </p:spPr>
      </p:pic>
      <p:sp>
        <p:nvSpPr>
          <p:cNvPr id="8" name="Titel 1">
            <a:extLst>
              <a:ext uri="{FF2B5EF4-FFF2-40B4-BE49-F238E27FC236}">
                <a16:creationId xmlns:a16="http://schemas.microsoft.com/office/drawing/2014/main" id="{3EE70E8D-7E63-FB63-34B5-EE822BDC57D2}"/>
              </a:ext>
            </a:extLst>
          </p:cNvPr>
          <p:cNvSpPr txBox="1">
            <a:spLocks/>
          </p:cNvSpPr>
          <p:nvPr/>
        </p:nvSpPr>
        <p:spPr>
          <a:xfrm>
            <a:off x="6839920" y="368300"/>
            <a:ext cx="4455125" cy="1322388"/>
          </a:xfrm>
          <a:prstGeom prst="rect">
            <a:avLst/>
          </a:prstGeom>
        </p:spPr>
        <p:txBody>
          <a:bodyPr vert="horz" lIns="91440" tIns="45720" rIns="91440" bIns="45720" rtlCol="0" anchor="ctr">
            <a:normAutofit/>
          </a:bodyPr>
          <a:lstStyle>
            <a:lvl1pPr algn="l" defTabSz="1125444" rtl="0" eaLnBrk="1" latinLnBrk="0" hangingPunct="1">
              <a:lnSpc>
                <a:spcPct val="90000"/>
              </a:lnSpc>
              <a:spcBef>
                <a:spcPct val="0"/>
              </a:spcBef>
              <a:buNone/>
              <a:defRPr sz="2954" kern="1200">
                <a:solidFill>
                  <a:schemeClr val="tx1"/>
                </a:solidFill>
                <a:latin typeface="+mj-lt"/>
                <a:ea typeface="+mj-ea"/>
                <a:cs typeface="+mj-cs"/>
              </a:defRPr>
            </a:lvl1pPr>
          </a:lstStyle>
          <a:p>
            <a:r>
              <a:rPr lang="da-DK" dirty="0"/>
              <a:t>Centrale spørgsmål </a:t>
            </a:r>
            <a:br>
              <a:rPr lang="da-DK" dirty="0"/>
            </a:br>
            <a:r>
              <a:rPr lang="da-DK" dirty="0"/>
              <a:t>i denne fase</a:t>
            </a:r>
          </a:p>
        </p:txBody>
      </p:sp>
      <p:sp>
        <p:nvSpPr>
          <p:cNvPr id="9" name="Pladsholder til indhold 2">
            <a:extLst>
              <a:ext uri="{FF2B5EF4-FFF2-40B4-BE49-F238E27FC236}">
                <a16:creationId xmlns:a16="http://schemas.microsoft.com/office/drawing/2014/main" id="{AAC56980-9CD2-0621-E035-FC738B4D75E5}"/>
              </a:ext>
            </a:extLst>
          </p:cNvPr>
          <p:cNvSpPr txBox="1">
            <a:spLocks/>
          </p:cNvSpPr>
          <p:nvPr/>
        </p:nvSpPr>
        <p:spPr>
          <a:xfrm>
            <a:off x="6839921" y="2073130"/>
            <a:ext cx="4749311" cy="4543441"/>
          </a:xfrm>
          <a:prstGeom prst="rect">
            <a:avLst/>
          </a:prstGeom>
        </p:spPr>
        <p:txBody>
          <a:bodyPr vert="horz" lIns="91440" tIns="45720" rIns="91440" bIns="45720" rtlCol="0">
            <a:normAutofit/>
          </a:bodyPr>
          <a:lstStyle>
            <a:lvl1pPr marL="285750" indent="-285750" algn="l" defTabSz="1125444" rtl="0" eaLnBrk="1" latinLnBrk="0" hangingPunct="1">
              <a:lnSpc>
                <a:spcPct val="100000"/>
              </a:lnSpc>
              <a:spcBef>
                <a:spcPts val="738"/>
              </a:spcBef>
              <a:buSzPct val="80000"/>
              <a:buFont typeface="Arial" panose="020B0604020202020204" pitchFamily="34" charset="0"/>
              <a:buChar char="•"/>
              <a:defRPr sz="2000" kern="1200">
                <a:solidFill>
                  <a:schemeClr val="tx1"/>
                </a:solidFill>
                <a:latin typeface="+mn-lt"/>
                <a:ea typeface="+mn-ea"/>
                <a:cs typeface="+mn-cs"/>
              </a:defRPr>
            </a:lvl1pPr>
            <a:lvl2pPr marL="775697" indent="-281361" algn="l" defTabSz="1125444" rtl="0" eaLnBrk="1" latinLnBrk="0" hangingPunct="1">
              <a:lnSpc>
                <a:spcPct val="90000"/>
              </a:lnSpc>
              <a:spcBef>
                <a:spcPts val="615"/>
              </a:spcBef>
              <a:buSzPct val="80000"/>
              <a:buFont typeface="Arial" panose="020B0604020202020204" pitchFamily="34" charset="0"/>
              <a:buChar char="•"/>
              <a:defRPr sz="1800" kern="1200">
                <a:solidFill>
                  <a:schemeClr val="tx1"/>
                </a:solidFill>
                <a:latin typeface="+mn-lt"/>
                <a:ea typeface="+mn-ea"/>
                <a:cs typeface="+mn-cs"/>
              </a:defRPr>
            </a:lvl2pPr>
            <a:lvl3pPr marL="1209462" indent="-281361" algn="l" defTabSz="1125444" rtl="0" eaLnBrk="1" latinLnBrk="0" hangingPunct="1">
              <a:lnSpc>
                <a:spcPct val="90000"/>
              </a:lnSpc>
              <a:spcBef>
                <a:spcPts val="615"/>
              </a:spcBef>
              <a:buSzPct val="80000"/>
              <a:buFont typeface="Arial" panose="020B0604020202020204" pitchFamily="34" charset="0"/>
              <a:buChar char="•"/>
              <a:defRPr sz="2215" kern="1200">
                <a:solidFill>
                  <a:schemeClr val="tx1"/>
                </a:solidFill>
                <a:latin typeface="+mn-lt"/>
                <a:ea typeface="+mn-ea"/>
                <a:cs typeface="+mn-cs"/>
              </a:defRPr>
            </a:lvl3pPr>
            <a:lvl4pPr marL="1656903"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4pPr>
            <a:lvl5pPr marL="2090668"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a:lstStyle>
          <a:p>
            <a:pPr marL="0" indent="0">
              <a:spcBef>
                <a:spcPts val="0"/>
              </a:spcBef>
              <a:buFont typeface="Arial" panose="020B0604020202020204" pitchFamily="34" charset="0"/>
              <a:buNone/>
            </a:pPr>
            <a:r>
              <a:rPr lang="da-DK" sz="1400" b="1" dirty="0">
                <a:latin typeface="+mj-lt"/>
                <a:ea typeface="Yu Gothic Light"/>
                <a:cs typeface="Calibri"/>
              </a:rPr>
              <a:t>Fase 1: Hvad er vores behov?</a:t>
            </a:r>
          </a:p>
          <a:p>
            <a:pPr marL="0" indent="0">
              <a:spcBef>
                <a:spcPts val="0"/>
              </a:spcBef>
              <a:buFont typeface="Arial" panose="020B0604020202020204" pitchFamily="34" charset="0"/>
              <a:buNone/>
            </a:pPr>
            <a:endParaRPr lang="da-DK" sz="1400" b="1" dirty="0">
              <a:latin typeface="+mj-lt"/>
              <a:ea typeface="Yu Gothic Light"/>
              <a:cs typeface="Calibri"/>
            </a:endParaRPr>
          </a:p>
          <a:p>
            <a:pPr>
              <a:spcBef>
                <a:spcPts val="0"/>
              </a:spcBef>
            </a:pPr>
            <a:r>
              <a:rPr lang="da-DK" sz="1400" dirty="0">
                <a:latin typeface="+mj-lt"/>
                <a:ea typeface="Yu Gothic Light"/>
                <a:cs typeface="Calibri"/>
              </a:rPr>
              <a:t>Hvilke faglige udfordringer oplever vi? </a:t>
            </a:r>
          </a:p>
          <a:p>
            <a:pPr>
              <a:spcBef>
                <a:spcPts val="0"/>
              </a:spcBef>
            </a:pPr>
            <a:r>
              <a:rPr lang="da-DK" sz="1400" dirty="0">
                <a:latin typeface="+mj-lt"/>
                <a:ea typeface="Yu Gothic Light"/>
                <a:cs typeface="Calibri"/>
              </a:rPr>
              <a:t>Hvilken indflydelse har de på vores pædagogiske praksis? </a:t>
            </a:r>
          </a:p>
          <a:p>
            <a:pPr>
              <a:spcBef>
                <a:spcPts val="0"/>
              </a:spcBef>
            </a:pPr>
            <a:r>
              <a:rPr lang="da-DK" sz="1400" dirty="0">
                <a:latin typeface="+mj-lt"/>
                <a:ea typeface="Yu Gothic Light"/>
                <a:cs typeface="Calibri"/>
              </a:rPr>
              <a:t>Hvordan ønsker vi, at en fremtidig pædagogisk praksis skal se ud?</a:t>
            </a:r>
          </a:p>
          <a:p>
            <a:pPr>
              <a:spcBef>
                <a:spcPts val="0"/>
              </a:spcBef>
            </a:pPr>
            <a:r>
              <a:rPr lang="da-DK" sz="1400" dirty="0">
                <a:latin typeface="+mj-lt"/>
                <a:ea typeface="Yu Gothic Light"/>
                <a:cs typeface="Calibri"/>
              </a:rPr>
              <a:t>Hvilke erfaringer og kompetencer har vi allerede? </a:t>
            </a:r>
          </a:p>
          <a:p>
            <a:pPr>
              <a:spcBef>
                <a:spcPts val="0"/>
              </a:spcBef>
            </a:pPr>
            <a:r>
              <a:rPr lang="da-DK" sz="1400" dirty="0">
                <a:latin typeface="+mj-lt"/>
                <a:ea typeface="Yu Gothic Light"/>
                <a:cs typeface="Calibri"/>
              </a:rPr>
              <a:t>Hvilke kompetencer har vi behov for at udvikle?</a:t>
            </a:r>
          </a:p>
          <a:p>
            <a:pPr marL="0" indent="0">
              <a:spcBef>
                <a:spcPts val="0"/>
              </a:spcBef>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cs typeface="Calibri"/>
            </a:endParaRPr>
          </a:p>
          <a:p>
            <a:pPr marL="0" indent="0">
              <a:buFont typeface="Arial" panose="020B0604020202020204" pitchFamily="34" charset="0"/>
              <a:buNone/>
            </a:pPr>
            <a:endParaRPr lang="da-DK" sz="1600" dirty="0"/>
          </a:p>
        </p:txBody>
      </p:sp>
      <p:sp>
        <p:nvSpPr>
          <p:cNvPr id="4" name="Rektangel: afrundede hjørner 3">
            <a:extLst>
              <a:ext uri="{FF2B5EF4-FFF2-40B4-BE49-F238E27FC236}">
                <a16:creationId xmlns:a16="http://schemas.microsoft.com/office/drawing/2014/main" id="{9843BAD5-7796-7E7A-D635-0D15D0ADF4A8}"/>
              </a:ext>
            </a:extLst>
          </p:cNvPr>
          <p:cNvSpPr/>
          <p:nvPr/>
        </p:nvSpPr>
        <p:spPr>
          <a:xfrm>
            <a:off x="6660000" y="1984320"/>
            <a:ext cx="4860000" cy="222775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88784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afrundede hjørner 8">
            <a:extLst>
              <a:ext uri="{FF2B5EF4-FFF2-40B4-BE49-F238E27FC236}">
                <a16:creationId xmlns:a16="http://schemas.microsoft.com/office/drawing/2014/main" id="{755CFD00-54E4-0498-5E1E-E14CF980AD9B}"/>
              </a:ext>
            </a:extLst>
          </p:cNvPr>
          <p:cNvSpPr/>
          <p:nvPr/>
        </p:nvSpPr>
        <p:spPr>
          <a:xfrm>
            <a:off x="914400" y="803387"/>
            <a:ext cx="10609220" cy="551584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ekstfelt 7">
            <a:extLst>
              <a:ext uri="{FF2B5EF4-FFF2-40B4-BE49-F238E27FC236}">
                <a16:creationId xmlns:a16="http://schemas.microsoft.com/office/drawing/2014/main" id="{531C7D45-1FF1-2BF4-4185-0E799CBB73A7}"/>
              </a:ext>
            </a:extLst>
          </p:cNvPr>
          <p:cNvSpPr txBox="1"/>
          <p:nvPr/>
        </p:nvSpPr>
        <p:spPr>
          <a:xfrm>
            <a:off x="2162628" y="2496449"/>
            <a:ext cx="8976583" cy="3063339"/>
          </a:xfrm>
          <a:prstGeom prst="rect">
            <a:avLst/>
          </a:prstGeom>
          <a:noFill/>
        </p:spPr>
        <p:txBody>
          <a:bodyPr wrap="square" lIns="91440" tIns="45720" rIns="91440" bIns="45720" rtlCol="0" anchor="t">
            <a:spAutoFit/>
          </a:bodyPr>
          <a:lstStyle/>
          <a:p>
            <a:pPr marL="285750" indent="-285750">
              <a:lnSpc>
                <a:spcPct val="110000"/>
              </a:lnSpc>
              <a:spcAft>
                <a:spcPts val="600"/>
              </a:spcAft>
              <a:buFont typeface="Arial" panose="020B0604020202020204" pitchFamily="34" charset="0"/>
              <a:buChar char="•"/>
            </a:pPr>
            <a:r>
              <a:rPr lang="da-DK" sz="1600" b="1" kern="100" dirty="0">
                <a:effectLst/>
                <a:latin typeface="+mj-lt"/>
                <a:ea typeface="Calibri" panose="020F0502020204030204" pitchFamily="34" charset="0"/>
                <a:cs typeface="Times New Roman"/>
              </a:rPr>
              <a:t>Hvilke faglige udfordringer oplever vi?</a:t>
            </a:r>
            <a:r>
              <a:rPr lang="da-DK" sz="1600" b="1" kern="100" dirty="0">
                <a:latin typeface="+mj-lt"/>
                <a:ea typeface="Calibri" panose="020F0502020204030204" pitchFamily="34" charset="0"/>
                <a:cs typeface="Times New Roman"/>
              </a:rPr>
              <a:t> </a:t>
            </a:r>
            <a:endParaRPr lang="da-DK" sz="1600" b="1" kern="100" dirty="0">
              <a:effectLst/>
              <a:latin typeface="+mj-lt"/>
              <a:ea typeface="Calibri" panose="020F0502020204030204" pitchFamily="34" charset="0"/>
              <a:cs typeface="Times New Roman" panose="02020603050405020304" pitchFamily="18" charset="0"/>
            </a:endParaRPr>
          </a:p>
          <a:p>
            <a:pPr marL="285750" indent="-285750">
              <a:lnSpc>
                <a:spcPct val="110000"/>
              </a:lnSpc>
              <a:spcAft>
                <a:spcPts val="600"/>
              </a:spcAft>
              <a:buFont typeface="Arial"/>
              <a:buChar char="•"/>
            </a:pPr>
            <a:r>
              <a:rPr lang="da-DK" sz="1600" kern="100" dirty="0">
                <a:latin typeface="+mj-lt"/>
                <a:ea typeface="Calibri" panose="020F0502020204030204" pitchFamily="34" charset="0"/>
                <a:cs typeface="Times New Roman"/>
              </a:rPr>
              <a:t>Hvem vil ellers opleve disse udfordringer?</a:t>
            </a:r>
          </a:p>
          <a:p>
            <a:pPr marL="285750" indent="-285750">
              <a:lnSpc>
                <a:spcPct val="110000"/>
              </a:lnSpc>
              <a:spcAft>
                <a:spcPts val="600"/>
              </a:spcAft>
              <a:buFont typeface="Arial"/>
              <a:buChar char="•"/>
            </a:pPr>
            <a:r>
              <a:rPr lang="da-DK" sz="1600" kern="100" dirty="0">
                <a:latin typeface="+mj-lt"/>
                <a:ea typeface="Calibri" panose="020F0502020204030204" pitchFamily="34" charset="0"/>
                <a:cs typeface="Times New Roman"/>
              </a:rPr>
              <a:t>Hvad vil de sige om dem?</a:t>
            </a:r>
            <a:endParaRPr lang="da-DK" sz="1600" kern="100" dirty="0">
              <a:latin typeface="+mj-lt"/>
              <a:ea typeface="Yu Gothic Light"/>
              <a:cs typeface="Times New Roman"/>
            </a:endParaRPr>
          </a:p>
          <a:p>
            <a:pPr marL="285750" indent="-285750">
              <a:lnSpc>
                <a:spcPct val="110000"/>
              </a:lnSpc>
              <a:spcAft>
                <a:spcPts val="600"/>
              </a:spcAft>
              <a:buFont typeface="Arial"/>
              <a:buChar char="•"/>
            </a:pPr>
            <a:r>
              <a:rPr lang="da-DK" sz="1600" kern="100" dirty="0">
                <a:latin typeface="+mj-lt"/>
                <a:ea typeface="Yu Gothic Light"/>
                <a:cs typeface="Times New Roman"/>
              </a:rPr>
              <a:t>Hvis vi skulle give udfordringerne et fælles navn eller en overskrift, hvad skulle det så være?</a:t>
            </a:r>
            <a:endParaRPr lang="da-DK" sz="1600" dirty="0">
              <a:latin typeface="+mj-lt"/>
            </a:endParaRPr>
          </a:p>
          <a:p>
            <a:pPr>
              <a:lnSpc>
                <a:spcPct val="110000"/>
              </a:lnSpc>
              <a:spcAft>
                <a:spcPts val="600"/>
              </a:spcAft>
            </a:pPr>
            <a:endParaRPr lang="da-DK" sz="1600" kern="100" dirty="0">
              <a:latin typeface="+mj-lt"/>
              <a:ea typeface="Calibri" panose="020F0502020204030204" pitchFamily="34" charset="0"/>
              <a:cs typeface="Times New Roman"/>
            </a:endParaRPr>
          </a:p>
          <a:p>
            <a:pPr marL="285750" indent="-285750">
              <a:lnSpc>
                <a:spcPct val="110000"/>
              </a:lnSpc>
              <a:spcAft>
                <a:spcPts val="600"/>
              </a:spcAft>
              <a:buFont typeface="Arial" panose="020B0604020202020204" pitchFamily="34" charset="0"/>
              <a:buChar char="•"/>
            </a:pPr>
            <a:r>
              <a:rPr lang="da-DK" sz="1600" b="1" kern="100" dirty="0">
                <a:effectLst/>
                <a:latin typeface="+mj-lt"/>
                <a:ea typeface="Calibri" panose="020F0502020204030204" pitchFamily="34" charset="0"/>
                <a:cs typeface="Times New Roman"/>
              </a:rPr>
              <a:t>Hvilken indflydelse har det på </a:t>
            </a:r>
            <a:r>
              <a:rPr lang="da-DK" sz="1600" b="1" kern="100" dirty="0">
                <a:latin typeface="+mj-lt"/>
                <a:ea typeface="Calibri" panose="020F0502020204030204" pitchFamily="34" charset="0"/>
                <a:cs typeface="Times New Roman"/>
              </a:rPr>
              <a:t>vores pædagogiske praksis</a:t>
            </a:r>
            <a:r>
              <a:rPr lang="da-DK" sz="1600" b="1" kern="100" dirty="0">
                <a:effectLst/>
                <a:latin typeface="+mj-lt"/>
                <a:ea typeface="Calibri" panose="020F0502020204030204" pitchFamily="34" charset="0"/>
                <a:cs typeface="Times New Roman"/>
              </a:rPr>
              <a:t>?</a:t>
            </a:r>
            <a:endParaRPr lang="da-DK" sz="1600" b="1" dirty="0">
              <a:latin typeface="+mj-lt"/>
              <a:ea typeface="Yu Gothic Light"/>
              <a:cs typeface="Calibri"/>
            </a:endParaRPr>
          </a:p>
          <a:p>
            <a:pPr marL="285750" indent="-285750">
              <a:lnSpc>
                <a:spcPct val="110000"/>
              </a:lnSpc>
              <a:spcAft>
                <a:spcPts val="600"/>
              </a:spcAft>
              <a:buFont typeface="Arial"/>
              <a:buChar char="•"/>
            </a:pPr>
            <a:r>
              <a:rPr lang="da-DK" sz="1600" dirty="0">
                <a:latin typeface="+mj-lt"/>
                <a:ea typeface="Yu Gothic Light"/>
                <a:cs typeface="Calibri"/>
              </a:rPr>
              <a:t>Hvornår er det særligt, vi oplever denne eller disse udfordringer?</a:t>
            </a:r>
            <a:endParaRPr lang="da-DK" sz="1600" dirty="0">
              <a:latin typeface="+mj-lt"/>
              <a:ea typeface="Yu Gothic Light"/>
            </a:endParaRPr>
          </a:p>
          <a:p>
            <a:pPr marL="285750" indent="-285750">
              <a:lnSpc>
                <a:spcPct val="110000"/>
              </a:lnSpc>
              <a:spcAft>
                <a:spcPts val="600"/>
              </a:spcAft>
              <a:buFont typeface="Arial"/>
              <a:buChar char="•"/>
            </a:pPr>
            <a:r>
              <a:rPr lang="da-DK" sz="1600" dirty="0">
                <a:latin typeface="+mj-lt"/>
                <a:ea typeface="Yu Gothic Light"/>
                <a:cs typeface="Calibri"/>
              </a:rPr>
              <a:t>I hvilke situationer mærker vi udfordringen mindre end på andre tidspunkter? </a:t>
            </a:r>
            <a:br>
              <a:rPr lang="da-DK" sz="1600" dirty="0">
                <a:latin typeface="+mj-lt"/>
                <a:ea typeface="Yu Gothic Light"/>
                <a:cs typeface="Calibri"/>
              </a:rPr>
            </a:br>
            <a:r>
              <a:rPr lang="da-DK" sz="1600" dirty="0">
                <a:latin typeface="+mj-lt"/>
                <a:ea typeface="Yu Gothic Light"/>
                <a:cs typeface="Calibri"/>
              </a:rPr>
              <a:t>Hvad fortæller det os om udfordringen?</a:t>
            </a:r>
            <a:endParaRPr lang="da-DK" sz="1400" dirty="0">
              <a:latin typeface="Yu Gothic Light"/>
              <a:ea typeface="Yu Gothic Light"/>
              <a:cs typeface="Calibri"/>
            </a:endParaRPr>
          </a:p>
        </p:txBody>
      </p:sp>
      <p:sp>
        <p:nvSpPr>
          <p:cNvPr id="10" name="Tekstfelt 9">
            <a:extLst>
              <a:ext uri="{FF2B5EF4-FFF2-40B4-BE49-F238E27FC236}">
                <a16:creationId xmlns:a16="http://schemas.microsoft.com/office/drawing/2014/main" id="{E492DB3A-397A-D527-2A8F-64CCD361E897}"/>
              </a:ext>
            </a:extLst>
          </p:cNvPr>
          <p:cNvSpPr txBox="1"/>
          <p:nvPr/>
        </p:nvSpPr>
        <p:spPr>
          <a:xfrm>
            <a:off x="2162629" y="1175217"/>
            <a:ext cx="6862273" cy="584775"/>
          </a:xfrm>
          <a:prstGeom prst="rect">
            <a:avLst/>
          </a:prstGeom>
          <a:noFill/>
        </p:spPr>
        <p:txBody>
          <a:bodyPr wrap="square" rtlCol="0">
            <a:spAutoFit/>
          </a:bodyPr>
          <a:lstStyle/>
          <a:p>
            <a:r>
              <a:rPr lang="da-DK" sz="3200" dirty="0">
                <a:latin typeface="+mj-lt"/>
              </a:rPr>
              <a:t>Dialogkort: Forståelse af udfordringen </a:t>
            </a:r>
          </a:p>
        </p:txBody>
      </p:sp>
      <p:pic>
        <p:nvPicPr>
          <p:cNvPr id="11" name="Grafik 10" descr="Chat kontur">
            <a:extLst>
              <a:ext uri="{FF2B5EF4-FFF2-40B4-BE49-F238E27FC236}">
                <a16:creationId xmlns:a16="http://schemas.microsoft.com/office/drawing/2014/main" id="{EFC5D2BE-18A8-BAD2-995F-8B8F4F90CF57}"/>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8449" y="1060145"/>
            <a:ext cx="1157343" cy="1090864"/>
          </a:xfrm>
          <a:prstGeom prst="rect">
            <a:avLst/>
          </a:prstGeom>
        </p:spPr>
      </p:pic>
      <p:grpSp>
        <p:nvGrpSpPr>
          <p:cNvPr id="3" name="Gruppe 2">
            <a:extLst>
              <a:ext uri="{FF2B5EF4-FFF2-40B4-BE49-F238E27FC236}">
                <a16:creationId xmlns:a16="http://schemas.microsoft.com/office/drawing/2014/main" id="{EF00AAC1-B10F-64DB-232A-D7FCD014A699}"/>
              </a:ext>
            </a:extLst>
          </p:cNvPr>
          <p:cNvGrpSpPr/>
          <p:nvPr/>
        </p:nvGrpSpPr>
        <p:grpSpPr>
          <a:xfrm>
            <a:off x="92892" y="96397"/>
            <a:ext cx="2049416" cy="2049416"/>
            <a:chOff x="113212" y="96397"/>
            <a:chExt cx="2049416" cy="2049416"/>
          </a:xfrm>
        </p:grpSpPr>
        <p:sp>
          <p:nvSpPr>
            <p:cNvPr id="2" name="Ellipse 1">
              <a:extLst>
                <a:ext uri="{FF2B5EF4-FFF2-40B4-BE49-F238E27FC236}">
                  <a16:creationId xmlns:a16="http://schemas.microsoft.com/office/drawing/2014/main" id="{D7A27E53-3753-E2C8-C6F5-54141D4645C6}"/>
                </a:ext>
              </a:extLst>
            </p:cNvPr>
            <p:cNvSpPr/>
            <p:nvPr/>
          </p:nvSpPr>
          <p:spPr>
            <a:xfrm>
              <a:off x="113212" y="96397"/>
              <a:ext cx="2049416" cy="204941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4" name="Gruppe 3">
              <a:extLst>
                <a:ext uri="{FF2B5EF4-FFF2-40B4-BE49-F238E27FC236}">
                  <a16:creationId xmlns:a16="http://schemas.microsoft.com/office/drawing/2014/main" id="{77ECC8D9-0B49-2253-D480-61294D741566}"/>
                </a:ext>
              </a:extLst>
            </p:cNvPr>
            <p:cNvGrpSpPr/>
            <p:nvPr/>
          </p:nvGrpSpPr>
          <p:grpSpPr>
            <a:xfrm>
              <a:off x="360626" y="302389"/>
              <a:ext cx="1554114" cy="1580823"/>
              <a:chOff x="360626" y="241429"/>
              <a:chExt cx="1554114" cy="1580823"/>
            </a:xfrm>
          </p:grpSpPr>
          <p:sp>
            <p:nvSpPr>
              <p:cNvPr id="5" name="Ellipse 4">
                <a:extLst>
                  <a:ext uri="{FF2B5EF4-FFF2-40B4-BE49-F238E27FC236}">
                    <a16:creationId xmlns:a16="http://schemas.microsoft.com/office/drawing/2014/main" id="{91125E12-6EB3-A883-3998-49F67088BB1E}"/>
                  </a:ext>
                </a:extLst>
              </p:cNvPr>
              <p:cNvSpPr/>
              <p:nvPr/>
            </p:nvSpPr>
            <p:spPr>
              <a:xfrm>
                <a:off x="360626" y="241429"/>
                <a:ext cx="1554114" cy="1580823"/>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Grafik 5" descr="Forstørrelsesglas kontur">
                <a:extLst>
                  <a:ext uri="{FF2B5EF4-FFF2-40B4-BE49-F238E27FC236}">
                    <a16:creationId xmlns:a16="http://schemas.microsoft.com/office/drawing/2014/main" id="{D9AE9DA9-1EC5-EB62-26D8-4E3316B6230D}"/>
                  </a:ext>
                </a:extLst>
              </p:cNvPr>
              <p:cNvPicPr>
                <a:picLocks/>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046" y="928416"/>
                <a:ext cx="612648" cy="608791"/>
              </a:xfrm>
              <a:prstGeom prst="rect">
                <a:avLst/>
              </a:prstGeom>
            </p:spPr>
          </p:pic>
          <p:sp>
            <p:nvSpPr>
              <p:cNvPr id="7" name="Tekstfelt 6">
                <a:extLst>
                  <a:ext uri="{FF2B5EF4-FFF2-40B4-BE49-F238E27FC236}">
                    <a16:creationId xmlns:a16="http://schemas.microsoft.com/office/drawing/2014/main" id="{F85AF308-5A43-DA56-1D77-F8DEB5203469}"/>
                  </a:ext>
                </a:extLst>
              </p:cNvPr>
              <p:cNvSpPr txBox="1"/>
              <p:nvPr/>
            </p:nvSpPr>
            <p:spPr>
              <a:xfrm>
                <a:off x="551494" y="581142"/>
                <a:ext cx="1172378" cy="276999"/>
              </a:xfrm>
              <a:prstGeom prst="rect">
                <a:avLst/>
              </a:prstGeom>
              <a:noFill/>
            </p:spPr>
            <p:txBody>
              <a:bodyPr wrap="square" lIns="91440" tIns="45720" rIns="91440" bIns="45720" rtlCol="0" anchor="t">
                <a:spAutoFit/>
              </a:bodyPr>
              <a:lstStyle/>
              <a:p>
                <a:pPr algn="ctr"/>
                <a:r>
                  <a:rPr lang="da-DK" sz="1200" b="1" dirty="0">
                    <a:ea typeface="Yu Gothic Light"/>
                  </a:rPr>
                  <a:t>Undersøgelse</a:t>
                </a:r>
              </a:p>
            </p:txBody>
          </p:sp>
        </p:grpSp>
      </p:grpSp>
    </p:spTree>
    <p:extLst>
      <p:ext uri="{BB962C8B-B14F-4D97-AF65-F5344CB8AC3E}">
        <p14:creationId xmlns:p14="http://schemas.microsoft.com/office/powerpoint/2010/main" val="357280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afrundede hjørner 22">
            <a:extLst>
              <a:ext uri="{FF2B5EF4-FFF2-40B4-BE49-F238E27FC236}">
                <a16:creationId xmlns:a16="http://schemas.microsoft.com/office/drawing/2014/main" id="{36972F56-B321-6325-03FF-1EB62DB68104}"/>
              </a:ext>
            </a:extLst>
          </p:cNvPr>
          <p:cNvSpPr/>
          <p:nvPr/>
        </p:nvSpPr>
        <p:spPr>
          <a:xfrm>
            <a:off x="914400" y="803387"/>
            <a:ext cx="10609220" cy="551584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4" name="Grafik 23" descr="Chat kontur">
            <a:extLst>
              <a:ext uri="{FF2B5EF4-FFF2-40B4-BE49-F238E27FC236}">
                <a16:creationId xmlns:a16="http://schemas.microsoft.com/office/drawing/2014/main" id="{ED950CC4-19A8-7241-A993-E3C2A6C4C420}"/>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8449" y="1060145"/>
            <a:ext cx="1157343" cy="1090864"/>
          </a:xfrm>
          <a:prstGeom prst="rect">
            <a:avLst/>
          </a:prstGeom>
        </p:spPr>
      </p:pic>
      <p:sp>
        <p:nvSpPr>
          <p:cNvPr id="8" name="Tekstfelt 7">
            <a:extLst>
              <a:ext uri="{FF2B5EF4-FFF2-40B4-BE49-F238E27FC236}">
                <a16:creationId xmlns:a16="http://schemas.microsoft.com/office/drawing/2014/main" id="{531C7D45-1FF1-2BF4-4185-0E799CBB73A7}"/>
              </a:ext>
            </a:extLst>
          </p:cNvPr>
          <p:cNvSpPr txBox="1"/>
          <p:nvPr/>
        </p:nvSpPr>
        <p:spPr>
          <a:xfrm>
            <a:off x="2162628" y="2512450"/>
            <a:ext cx="8976583" cy="2417906"/>
          </a:xfrm>
          <a:prstGeom prst="rect">
            <a:avLst/>
          </a:prstGeom>
          <a:noFill/>
        </p:spPr>
        <p:txBody>
          <a:bodyPr wrap="square" lIns="91440" tIns="45720" rIns="91440" bIns="45720" rtlCol="0" anchor="t">
            <a:spAutoFit/>
          </a:bodyPr>
          <a:lstStyle/>
          <a:p>
            <a:pPr marL="285750" indent="-285750">
              <a:lnSpc>
                <a:spcPct val="110000"/>
              </a:lnSpc>
              <a:spcAft>
                <a:spcPts val="600"/>
              </a:spcAft>
              <a:buFont typeface="Arial" panose="020B0604020202020204" pitchFamily="34" charset="0"/>
              <a:buChar char="•"/>
            </a:pPr>
            <a:r>
              <a:rPr lang="da-DK" sz="1600" b="1" kern="100" dirty="0">
                <a:latin typeface="+mj-lt"/>
                <a:ea typeface="Calibri" panose="020F0502020204030204" pitchFamily="34" charset="0"/>
                <a:cs typeface="Times New Roman" panose="02020603050405020304" pitchFamily="18" charset="0"/>
              </a:rPr>
              <a:t>Hvordan ønsker vi, at en fremtidig pædagogisk praksis skal se ud?</a:t>
            </a:r>
          </a:p>
          <a:p>
            <a:pPr marL="285750" indent="-285750">
              <a:lnSpc>
                <a:spcPct val="110000"/>
              </a:lnSpc>
              <a:spcAft>
                <a:spcPts val="600"/>
              </a:spcAft>
              <a:buFont typeface="Arial" panose="020B0604020202020204" pitchFamily="34" charset="0"/>
              <a:buChar char="•"/>
            </a:pPr>
            <a:r>
              <a:rPr lang="da-DK" sz="1600" dirty="0">
                <a:latin typeface="+mj-lt"/>
                <a:ea typeface="Yu Gothic Light"/>
              </a:rPr>
              <a:t>Hvordan ser vores fremtidige praksis ud, når udfordringen er håndteret?</a:t>
            </a:r>
          </a:p>
          <a:p>
            <a:pPr marL="285750" indent="-285750">
              <a:lnSpc>
                <a:spcPct val="110000"/>
              </a:lnSpc>
              <a:spcAft>
                <a:spcPts val="600"/>
              </a:spcAft>
              <a:buFont typeface="Arial" panose="020B0604020202020204" pitchFamily="34" charset="0"/>
              <a:buChar char="•"/>
            </a:pPr>
            <a:r>
              <a:rPr lang="da-DK" sz="1600" dirty="0">
                <a:latin typeface="+mj-lt"/>
                <a:ea typeface="Yu Gothic Light"/>
              </a:rPr>
              <a:t>Hvad vil det betyde for os?</a:t>
            </a:r>
          </a:p>
          <a:p>
            <a:pPr marL="285750" indent="-285750">
              <a:lnSpc>
                <a:spcPct val="110000"/>
              </a:lnSpc>
              <a:spcAft>
                <a:spcPts val="600"/>
              </a:spcAft>
              <a:buFont typeface="Arial" panose="020B0604020202020204" pitchFamily="34" charset="0"/>
              <a:buChar char="•"/>
            </a:pPr>
            <a:r>
              <a:rPr lang="da-DK" sz="1600" dirty="0">
                <a:latin typeface="+mj-lt"/>
                <a:ea typeface="Yu Gothic Light"/>
              </a:rPr>
              <a:t>Hvad vil det betyde for børnene?</a:t>
            </a:r>
          </a:p>
          <a:p>
            <a:pPr marL="285750" indent="-285750">
              <a:lnSpc>
                <a:spcPct val="110000"/>
              </a:lnSpc>
              <a:spcAft>
                <a:spcPts val="600"/>
              </a:spcAft>
              <a:buFont typeface="Arial" panose="020B0604020202020204" pitchFamily="34" charset="0"/>
              <a:buChar char="•"/>
            </a:pPr>
            <a:r>
              <a:rPr lang="da-DK" sz="1600" dirty="0">
                <a:latin typeface="+mj-lt"/>
                <a:ea typeface="Yu Gothic Light"/>
              </a:rPr>
              <a:t>Hvilke perspektiver kan forældrene have? </a:t>
            </a:r>
          </a:p>
          <a:p>
            <a:pPr>
              <a:lnSpc>
                <a:spcPct val="110000"/>
              </a:lnSpc>
              <a:spcAft>
                <a:spcPts val="600"/>
              </a:spcAft>
            </a:pPr>
            <a:r>
              <a:rPr lang="da-DK" sz="1600" dirty="0">
                <a:latin typeface="+mj-lt"/>
                <a:ea typeface="Yu Gothic Light"/>
              </a:rPr>
              <a:t> </a:t>
            </a:r>
            <a:endParaRPr lang="da-DK" dirty="0">
              <a:solidFill>
                <a:schemeClr val="bg1"/>
              </a:solidFill>
              <a:latin typeface="Yu Gothic Light"/>
              <a:ea typeface="Yu Gothic Light"/>
              <a:cs typeface="Calibri"/>
            </a:endParaRPr>
          </a:p>
          <a:p>
            <a:pPr>
              <a:lnSpc>
                <a:spcPct val="110000"/>
              </a:lnSpc>
              <a:spcAft>
                <a:spcPts val="600"/>
              </a:spcAft>
            </a:pPr>
            <a:endParaRPr lang="da-DK" sz="1400" dirty="0">
              <a:solidFill>
                <a:schemeClr val="bg1"/>
              </a:solidFill>
              <a:latin typeface="Yu Gothic Light"/>
              <a:ea typeface="Yu Gothic Light"/>
              <a:cs typeface="Calibri"/>
            </a:endParaRPr>
          </a:p>
        </p:txBody>
      </p:sp>
      <p:sp>
        <p:nvSpPr>
          <p:cNvPr id="10" name="Tekstfelt 9">
            <a:extLst>
              <a:ext uri="{FF2B5EF4-FFF2-40B4-BE49-F238E27FC236}">
                <a16:creationId xmlns:a16="http://schemas.microsoft.com/office/drawing/2014/main" id="{E492DB3A-397A-D527-2A8F-64CCD361E897}"/>
              </a:ext>
            </a:extLst>
          </p:cNvPr>
          <p:cNvSpPr txBox="1"/>
          <p:nvPr/>
        </p:nvSpPr>
        <p:spPr>
          <a:xfrm>
            <a:off x="2162629" y="1175217"/>
            <a:ext cx="6862273" cy="584775"/>
          </a:xfrm>
          <a:prstGeom prst="rect">
            <a:avLst/>
          </a:prstGeom>
          <a:noFill/>
        </p:spPr>
        <p:txBody>
          <a:bodyPr wrap="square" rtlCol="0">
            <a:spAutoFit/>
          </a:bodyPr>
          <a:lstStyle/>
          <a:p>
            <a:r>
              <a:rPr lang="da-DK" sz="3200" dirty="0">
                <a:latin typeface="+mj-lt"/>
              </a:rPr>
              <a:t>Dialogkort: Ønsker til fremtidig praksis</a:t>
            </a:r>
          </a:p>
        </p:txBody>
      </p:sp>
      <p:grpSp>
        <p:nvGrpSpPr>
          <p:cNvPr id="2" name="Gruppe 1">
            <a:extLst>
              <a:ext uri="{FF2B5EF4-FFF2-40B4-BE49-F238E27FC236}">
                <a16:creationId xmlns:a16="http://schemas.microsoft.com/office/drawing/2014/main" id="{83E991B6-D534-54CF-8E24-E3A4E183D42B}"/>
              </a:ext>
            </a:extLst>
          </p:cNvPr>
          <p:cNvGrpSpPr/>
          <p:nvPr/>
        </p:nvGrpSpPr>
        <p:grpSpPr>
          <a:xfrm>
            <a:off x="92892" y="96397"/>
            <a:ext cx="2049416" cy="2049416"/>
            <a:chOff x="113212" y="96397"/>
            <a:chExt cx="2049416" cy="2049416"/>
          </a:xfrm>
        </p:grpSpPr>
        <p:sp>
          <p:nvSpPr>
            <p:cNvPr id="17" name="Ellipse 16">
              <a:extLst>
                <a:ext uri="{FF2B5EF4-FFF2-40B4-BE49-F238E27FC236}">
                  <a16:creationId xmlns:a16="http://schemas.microsoft.com/office/drawing/2014/main" id="{9C3EB085-A041-1E0F-748A-AA915DA829D5}"/>
                </a:ext>
              </a:extLst>
            </p:cNvPr>
            <p:cNvSpPr/>
            <p:nvPr/>
          </p:nvSpPr>
          <p:spPr>
            <a:xfrm>
              <a:off x="113212" y="96397"/>
              <a:ext cx="2049416" cy="204941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BB6B6FF3-6585-C1AB-4C07-47748D87B6F0}"/>
                </a:ext>
              </a:extLst>
            </p:cNvPr>
            <p:cNvSpPr/>
            <p:nvPr/>
          </p:nvSpPr>
          <p:spPr>
            <a:xfrm>
              <a:off x="360626" y="302389"/>
              <a:ext cx="1554114" cy="1580823"/>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Tekstfelt 24">
              <a:extLst>
                <a:ext uri="{FF2B5EF4-FFF2-40B4-BE49-F238E27FC236}">
                  <a16:creationId xmlns:a16="http://schemas.microsoft.com/office/drawing/2014/main" id="{00C91163-E075-CDC4-A1C7-3AC283FC9CAD}"/>
                </a:ext>
              </a:extLst>
            </p:cNvPr>
            <p:cNvSpPr txBox="1"/>
            <p:nvPr/>
          </p:nvSpPr>
          <p:spPr>
            <a:xfrm>
              <a:off x="551494" y="642102"/>
              <a:ext cx="1172378" cy="276999"/>
            </a:xfrm>
            <a:prstGeom prst="rect">
              <a:avLst/>
            </a:prstGeom>
            <a:noFill/>
          </p:spPr>
          <p:txBody>
            <a:bodyPr wrap="square" lIns="91440" tIns="45720" rIns="91440" bIns="45720" rtlCol="0" anchor="t">
              <a:spAutoFit/>
            </a:bodyPr>
            <a:lstStyle/>
            <a:p>
              <a:pPr algn="ctr"/>
              <a:r>
                <a:rPr lang="da-DK" sz="1200" b="1" dirty="0">
                  <a:ea typeface="Yu Gothic Light"/>
                </a:rPr>
                <a:t>Undersøgelse</a:t>
              </a:r>
            </a:p>
          </p:txBody>
        </p:sp>
        <p:pic>
          <p:nvPicPr>
            <p:cNvPr id="26" name="Grafik 25" descr="Forstørrelsesglas kontur">
              <a:extLst>
                <a:ext uri="{FF2B5EF4-FFF2-40B4-BE49-F238E27FC236}">
                  <a16:creationId xmlns:a16="http://schemas.microsoft.com/office/drawing/2014/main" id="{F294E6A8-6A2A-2AD4-5BC1-31CAC9D17117}"/>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046" y="989376"/>
              <a:ext cx="612648" cy="608791"/>
            </a:xfrm>
            <a:prstGeom prst="rect">
              <a:avLst/>
            </a:prstGeom>
          </p:spPr>
        </p:pic>
      </p:grpSp>
    </p:spTree>
    <p:extLst>
      <p:ext uri="{BB962C8B-B14F-4D97-AF65-F5344CB8AC3E}">
        <p14:creationId xmlns:p14="http://schemas.microsoft.com/office/powerpoint/2010/main" val="231913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afrundede hjørner 22">
            <a:extLst>
              <a:ext uri="{FF2B5EF4-FFF2-40B4-BE49-F238E27FC236}">
                <a16:creationId xmlns:a16="http://schemas.microsoft.com/office/drawing/2014/main" id="{FF1927D3-8C0D-10E4-24C7-35271B3BB2DC}"/>
              </a:ext>
            </a:extLst>
          </p:cNvPr>
          <p:cNvSpPr/>
          <p:nvPr/>
        </p:nvSpPr>
        <p:spPr>
          <a:xfrm>
            <a:off x="914400" y="803387"/>
            <a:ext cx="10609220" cy="551584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4" name="Grafik 23" descr="Chat kontur">
            <a:extLst>
              <a:ext uri="{FF2B5EF4-FFF2-40B4-BE49-F238E27FC236}">
                <a16:creationId xmlns:a16="http://schemas.microsoft.com/office/drawing/2014/main" id="{E90DD602-D55D-7323-5595-C82E178BF3B7}"/>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8449" y="1060145"/>
            <a:ext cx="1157343" cy="1090864"/>
          </a:xfrm>
          <a:prstGeom prst="rect">
            <a:avLst/>
          </a:prstGeom>
        </p:spPr>
      </p:pic>
      <p:sp>
        <p:nvSpPr>
          <p:cNvPr id="8" name="Tekstfelt 7">
            <a:extLst>
              <a:ext uri="{FF2B5EF4-FFF2-40B4-BE49-F238E27FC236}">
                <a16:creationId xmlns:a16="http://schemas.microsoft.com/office/drawing/2014/main" id="{531C7D45-1FF1-2BF4-4185-0E799CBB73A7}"/>
              </a:ext>
            </a:extLst>
          </p:cNvPr>
          <p:cNvSpPr txBox="1"/>
          <p:nvPr/>
        </p:nvSpPr>
        <p:spPr>
          <a:xfrm>
            <a:off x="2162628" y="2506242"/>
            <a:ext cx="8976583" cy="2048574"/>
          </a:xfrm>
          <a:prstGeom prst="rect">
            <a:avLst/>
          </a:prstGeom>
          <a:noFill/>
        </p:spPr>
        <p:txBody>
          <a:bodyPr wrap="square" lIns="91440" tIns="45720" rIns="91440" bIns="45720" rtlCol="0" anchor="t">
            <a:spAutoFit/>
          </a:bodyPr>
          <a:lstStyle/>
          <a:p>
            <a:pPr marL="285750" indent="-285750">
              <a:lnSpc>
                <a:spcPct val="110000"/>
              </a:lnSpc>
              <a:spcAft>
                <a:spcPts val="600"/>
              </a:spcAft>
              <a:buFont typeface="Arial" panose="020B0604020202020204" pitchFamily="34" charset="0"/>
              <a:buChar char="•"/>
            </a:pPr>
            <a:r>
              <a:rPr lang="da-DK" sz="1600" b="1" kern="100" dirty="0">
                <a:latin typeface="+mj-lt"/>
                <a:ea typeface="Calibri" panose="020F0502020204030204" pitchFamily="34" charset="0"/>
                <a:cs typeface="Times New Roman" panose="02020603050405020304" pitchFamily="18" charset="0"/>
              </a:rPr>
              <a:t>Hvilke erfaringer og kompetencer har </a:t>
            </a:r>
            <a:r>
              <a:rPr lang="da-DK" sz="1600" b="1" kern="100" dirty="0">
                <a:effectLst/>
                <a:latin typeface="+mj-lt"/>
                <a:ea typeface="Calibri" panose="020F0502020204030204" pitchFamily="34" charset="0"/>
                <a:cs typeface="Times New Roman" panose="02020603050405020304" pitchFamily="18" charset="0"/>
              </a:rPr>
              <a:t>vi allerede, og hvilke har vi behov for at udvikle? </a:t>
            </a:r>
            <a:endParaRPr lang="da-DK" sz="1600" b="1" kern="100" dirty="0">
              <a:effectLst/>
              <a:latin typeface="+mj-lt"/>
              <a:ea typeface="Calibri" panose="020F0502020204030204" pitchFamily="34" charset="0"/>
              <a:cs typeface="Times New Roman"/>
            </a:endParaRPr>
          </a:p>
          <a:p>
            <a:pPr marL="285750" indent="-285750">
              <a:lnSpc>
                <a:spcPct val="110000"/>
              </a:lnSpc>
              <a:spcAft>
                <a:spcPts val="600"/>
              </a:spcAft>
              <a:buFont typeface="Arial" panose="020B0604020202020204" pitchFamily="34" charset="0"/>
              <a:buChar char="•"/>
            </a:pPr>
            <a:r>
              <a:rPr lang="da-DK" sz="1600" kern="100" dirty="0">
                <a:latin typeface="+mj-lt"/>
                <a:ea typeface="Calibri" panose="020F0502020204030204" pitchFamily="34" charset="0"/>
                <a:cs typeface="Times New Roman"/>
              </a:rPr>
              <a:t>Hvem, blandt alle dem vi samarbejder med, har nogle kompetencer, som vi har behov for? </a:t>
            </a:r>
          </a:p>
          <a:p>
            <a:pPr marL="285750" indent="-285750">
              <a:lnSpc>
                <a:spcPct val="110000"/>
              </a:lnSpc>
              <a:spcAft>
                <a:spcPts val="600"/>
              </a:spcAft>
              <a:buFont typeface="Arial" panose="020B0604020202020204" pitchFamily="34" charset="0"/>
              <a:buChar char="•"/>
            </a:pPr>
            <a:r>
              <a:rPr lang="da-DK" sz="1600" kern="100" dirty="0">
                <a:latin typeface="+mj-lt"/>
                <a:ea typeface="Calibri" panose="020F0502020204030204" pitchFamily="34" charset="0"/>
                <a:cs typeface="Times New Roman"/>
              </a:rPr>
              <a:t>Hvad er det, disse personer kan, som er vigtigt for os? </a:t>
            </a:r>
          </a:p>
          <a:p>
            <a:pPr marL="285750" indent="-285750">
              <a:lnSpc>
                <a:spcPct val="110000"/>
              </a:lnSpc>
              <a:spcAft>
                <a:spcPts val="600"/>
              </a:spcAft>
              <a:buFont typeface="Arial" panose="020B0604020202020204" pitchFamily="34" charset="0"/>
              <a:buChar char="•"/>
            </a:pPr>
            <a:r>
              <a:rPr lang="da-DK" sz="1600" kern="100" dirty="0">
                <a:latin typeface="+mj-lt"/>
                <a:ea typeface="Calibri" panose="020F0502020204030204" pitchFamily="34" charset="0"/>
                <a:cs typeface="Calibri"/>
              </a:rPr>
              <a:t>Hvad skal vi altså kunne gøre i fremtiden, som vi ikke allerede kan i dag? </a:t>
            </a:r>
          </a:p>
          <a:p>
            <a:pPr marL="285750" indent="-285750">
              <a:lnSpc>
                <a:spcPct val="110000"/>
              </a:lnSpc>
              <a:spcAft>
                <a:spcPts val="600"/>
              </a:spcAft>
              <a:buFont typeface="Arial" panose="020B0604020202020204" pitchFamily="34" charset="0"/>
              <a:buChar char="•"/>
            </a:pPr>
            <a:r>
              <a:rPr lang="da-DK" sz="1600" kern="100" dirty="0">
                <a:latin typeface="+mj-lt"/>
                <a:ea typeface="Calibri" panose="020F0502020204030204" pitchFamily="34" charset="0"/>
                <a:cs typeface="Calibri"/>
              </a:rPr>
              <a:t>Ud fra det vi har talt om indtil nu, hvilke kompetencer skal vi så have udviklet fremadrettet?</a:t>
            </a:r>
            <a:endParaRPr lang="da-DK" sz="1600" dirty="0">
              <a:latin typeface="+mj-lt"/>
              <a:ea typeface="Yu Gothic Light"/>
              <a:cs typeface="Calibri"/>
            </a:endParaRPr>
          </a:p>
          <a:p>
            <a:pPr>
              <a:lnSpc>
                <a:spcPct val="110000"/>
              </a:lnSpc>
              <a:spcAft>
                <a:spcPts val="600"/>
              </a:spcAft>
            </a:pPr>
            <a:endParaRPr lang="da-DK" sz="1400" dirty="0">
              <a:latin typeface="Yu Gothic Light"/>
              <a:ea typeface="Yu Gothic Light"/>
              <a:cs typeface="Calibri"/>
            </a:endParaRPr>
          </a:p>
        </p:txBody>
      </p:sp>
      <p:sp>
        <p:nvSpPr>
          <p:cNvPr id="10" name="Tekstfelt 9">
            <a:extLst>
              <a:ext uri="{FF2B5EF4-FFF2-40B4-BE49-F238E27FC236}">
                <a16:creationId xmlns:a16="http://schemas.microsoft.com/office/drawing/2014/main" id="{E492DB3A-397A-D527-2A8F-64CCD361E897}"/>
              </a:ext>
            </a:extLst>
          </p:cNvPr>
          <p:cNvSpPr txBox="1"/>
          <p:nvPr/>
        </p:nvSpPr>
        <p:spPr>
          <a:xfrm>
            <a:off x="2162629" y="1175217"/>
            <a:ext cx="6862273" cy="1077218"/>
          </a:xfrm>
          <a:prstGeom prst="rect">
            <a:avLst/>
          </a:prstGeom>
          <a:noFill/>
        </p:spPr>
        <p:txBody>
          <a:bodyPr wrap="square" rtlCol="0">
            <a:spAutoFit/>
          </a:bodyPr>
          <a:lstStyle/>
          <a:p>
            <a:r>
              <a:rPr lang="da-DK" sz="3200" dirty="0">
                <a:latin typeface="+mj-lt"/>
              </a:rPr>
              <a:t>Dialogkort: Overblik over erfaringer og kompetencer</a:t>
            </a:r>
          </a:p>
        </p:txBody>
      </p:sp>
      <p:grpSp>
        <p:nvGrpSpPr>
          <p:cNvPr id="2" name="Gruppe 1">
            <a:extLst>
              <a:ext uri="{FF2B5EF4-FFF2-40B4-BE49-F238E27FC236}">
                <a16:creationId xmlns:a16="http://schemas.microsoft.com/office/drawing/2014/main" id="{A368683A-4785-0B8B-A1F0-CE0605E7491B}"/>
              </a:ext>
            </a:extLst>
          </p:cNvPr>
          <p:cNvGrpSpPr/>
          <p:nvPr/>
        </p:nvGrpSpPr>
        <p:grpSpPr>
          <a:xfrm>
            <a:off x="92892" y="96397"/>
            <a:ext cx="2049416" cy="2049416"/>
            <a:chOff x="113212" y="96397"/>
            <a:chExt cx="2049416" cy="2049416"/>
          </a:xfrm>
        </p:grpSpPr>
        <p:sp>
          <p:nvSpPr>
            <p:cNvPr id="18" name="Ellipse 17">
              <a:extLst>
                <a:ext uri="{FF2B5EF4-FFF2-40B4-BE49-F238E27FC236}">
                  <a16:creationId xmlns:a16="http://schemas.microsoft.com/office/drawing/2014/main" id="{2F3FABF2-7C62-3E59-D010-98D5FE1EED43}"/>
                </a:ext>
              </a:extLst>
            </p:cNvPr>
            <p:cNvSpPr/>
            <p:nvPr/>
          </p:nvSpPr>
          <p:spPr>
            <a:xfrm>
              <a:off x="113212" y="96397"/>
              <a:ext cx="2049416" cy="204941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a:extLst>
                <a:ext uri="{FF2B5EF4-FFF2-40B4-BE49-F238E27FC236}">
                  <a16:creationId xmlns:a16="http://schemas.microsoft.com/office/drawing/2014/main" id="{03F45619-65AA-E6DC-4519-F4ECF6057D43}"/>
                </a:ext>
              </a:extLst>
            </p:cNvPr>
            <p:cNvSpPr/>
            <p:nvPr/>
          </p:nvSpPr>
          <p:spPr>
            <a:xfrm>
              <a:off x="360626" y="302389"/>
              <a:ext cx="1554114" cy="1580823"/>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5" name="Tekstfelt 24">
              <a:extLst>
                <a:ext uri="{FF2B5EF4-FFF2-40B4-BE49-F238E27FC236}">
                  <a16:creationId xmlns:a16="http://schemas.microsoft.com/office/drawing/2014/main" id="{DEF2EFE6-5009-AC42-4919-69EC7BE03263}"/>
                </a:ext>
              </a:extLst>
            </p:cNvPr>
            <p:cNvSpPr txBox="1"/>
            <p:nvPr/>
          </p:nvSpPr>
          <p:spPr>
            <a:xfrm>
              <a:off x="551494" y="642102"/>
              <a:ext cx="1172378" cy="276999"/>
            </a:xfrm>
            <a:prstGeom prst="rect">
              <a:avLst/>
            </a:prstGeom>
            <a:noFill/>
          </p:spPr>
          <p:txBody>
            <a:bodyPr wrap="square" lIns="91440" tIns="45720" rIns="91440" bIns="45720" rtlCol="0" anchor="t">
              <a:spAutoFit/>
            </a:bodyPr>
            <a:lstStyle/>
            <a:p>
              <a:pPr algn="ctr"/>
              <a:r>
                <a:rPr lang="da-DK" sz="1200" b="1" dirty="0">
                  <a:ea typeface="Yu Gothic Light"/>
                </a:rPr>
                <a:t>Undersøgelse</a:t>
              </a:r>
            </a:p>
          </p:txBody>
        </p:sp>
        <p:pic>
          <p:nvPicPr>
            <p:cNvPr id="26" name="Grafik 25" descr="Forstørrelsesglas kontur">
              <a:extLst>
                <a:ext uri="{FF2B5EF4-FFF2-40B4-BE49-F238E27FC236}">
                  <a16:creationId xmlns:a16="http://schemas.microsoft.com/office/drawing/2014/main" id="{1B354AE1-1880-D77A-4A1F-F733788E39B7}"/>
                </a:ext>
              </a:extLst>
            </p:cNvPr>
            <p:cNvPicPr>
              <a:picLocks/>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046" y="989376"/>
              <a:ext cx="612648" cy="608791"/>
            </a:xfrm>
            <a:prstGeom prst="rect">
              <a:avLst/>
            </a:prstGeom>
          </p:spPr>
        </p:pic>
      </p:grpSp>
    </p:spTree>
    <p:extLst>
      <p:ext uri="{BB962C8B-B14F-4D97-AF65-F5344CB8AC3E}">
        <p14:creationId xmlns:p14="http://schemas.microsoft.com/office/powerpoint/2010/main" val="128428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676013-B297-EFF3-1826-A6EDC13C5382}"/>
              </a:ext>
            </a:extLst>
          </p:cNvPr>
          <p:cNvSpPr>
            <a:spLocks noGrp="1"/>
          </p:cNvSpPr>
          <p:nvPr>
            <p:ph type="title"/>
          </p:nvPr>
        </p:nvSpPr>
        <p:spPr>
          <a:xfrm>
            <a:off x="779996" y="368300"/>
            <a:ext cx="4551129" cy="1322388"/>
          </a:xfrm>
        </p:spPr>
        <p:txBody>
          <a:bodyPr anchor="ctr"/>
          <a:lstStyle/>
          <a:p>
            <a:r>
              <a:rPr lang="da-DK" dirty="0"/>
              <a:t>Kompetence-</a:t>
            </a:r>
            <a:br>
              <a:rPr lang="da-DK" dirty="0"/>
            </a:br>
            <a:r>
              <a:rPr lang="da-DK" dirty="0"/>
              <a:t>indsats</a:t>
            </a:r>
          </a:p>
        </p:txBody>
      </p:sp>
      <p:sp>
        <p:nvSpPr>
          <p:cNvPr id="3" name="Pladsholder til indhold 2">
            <a:extLst>
              <a:ext uri="{FF2B5EF4-FFF2-40B4-BE49-F238E27FC236}">
                <a16:creationId xmlns:a16="http://schemas.microsoft.com/office/drawing/2014/main" id="{A437D241-B151-1DF0-F589-97BA98BB0752}"/>
              </a:ext>
            </a:extLst>
          </p:cNvPr>
          <p:cNvSpPr>
            <a:spLocks noGrp="1"/>
          </p:cNvSpPr>
          <p:nvPr>
            <p:ph idx="1"/>
          </p:nvPr>
        </p:nvSpPr>
        <p:spPr>
          <a:xfrm>
            <a:off x="773659" y="2073130"/>
            <a:ext cx="4851654" cy="4543441"/>
          </a:xfrm>
        </p:spPr>
        <p:txBody>
          <a:bodyPr>
            <a:normAutofit/>
          </a:bodyPr>
          <a:lstStyle/>
          <a:p>
            <a:pPr marL="0" indent="0">
              <a:spcBef>
                <a:spcPts val="0"/>
              </a:spcBef>
              <a:buNone/>
            </a:pPr>
            <a:r>
              <a:rPr lang="da-DK" sz="1100" b="1" dirty="0">
                <a:ea typeface="Yu Gothic Light"/>
                <a:cs typeface="Calibri"/>
              </a:rPr>
              <a:t>I de følgende orange dialogkort kan I udvælge de indsatser, der skal indgå i jeres videre arbejde. Det kan være nyttigt at lade de efterfølgende punkter indgå som inspiration.</a:t>
            </a:r>
          </a:p>
          <a:p>
            <a:pPr marL="0" indent="0">
              <a:spcBef>
                <a:spcPts val="0"/>
              </a:spcBef>
              <a:buNone/>
            </a:pPr>
            <a:endParaRPr lang="da-DK" sz="1100" b="1" dirty="0">
              <a:ea typeface="Yu Gothic Light"/>
              <a:cs typeface="Calibri"/>
            </a:endParaRPr>
          </a:p>
          <a:p>
            <a:pPr marL="0" indent="0">
              <a:spcBef>
                <a:spcPts val="0"/>
              </a:spcBef>
              <a:buNone/>
            </a:pPr>
            <a:r>
              <a:rPr lang="da-DK" sz="1100" b="1" dirty="0">
                <a:ea typeface="Yu Gothic Light"/>
                <a:cs typeface="Calibri"/>
              </a:rPr>
              <a:t>Den brede forståelse af kompetenceudvikling</a:t>
            </a:r>
            <a:br>
              <a:rPr lang="da-DK" sz="1100" dirty="0">
                <a:ea typeface="Yu Gothic Light"/>
                <a:cs typeface="Calibri"/>
              </a:rPr>
            </a:br>
            <a:r>
              <a:rPr lang="da-DK" sz="1100" dirty="0">
                <a:effectLst/>
                <a:ea typeface="Calibri" panose="020F0502020204030204" pitchFamily="34" charset="0"/>
              </a:rPr>
              <a:t>Kompetenceudvikling omhandler alle aktiviteter, der udvider det pædagogiske handlingsrum. Kompetenceudvikling kan derfor forstås bredere end kurser og formelle kompetenceudviklingsforløb.  </a:t>
            </a:r>
            <a:endParaRPr lang="da-DK" sz="1100" dirty="0">
              <a:ea typeface="Yu Gothic Light"/>
              <a:cs typeface="Calibri"/>
            </a:endParaRPr>
          </a:p>
          <a:p>
            <a:pPr marL="0" indent="0">
              <a:spcBef>
                <a:spcPts val="0"/>
              </a:spcBef>
              <a:buNone/>
            </a:pPr>
            <a:endParaRPr lang="da-DK" sz="1100" dirty="0">
              <a:ea typeface="Yu Gothic Light"/>
              <a:cs typeface="Calibri"/>
            </a:endParaRPr>
          </a:p>
          <a:p>
            <a:pPr marL="0" indent="0">
              <a:spcBef>
                <a:spcPts val="0"/>
              </a:spcBef>
              <a:buNone/>
            </a:pPr>
            <a:r>
              <a:rPr lang="da-DK" sz="1100" b="1" dirty="0">
                <a:ea typeface="Yu Gothic Light"/>
                <a:cs typeface="Calibri"/>
              </a:rPr>
              <a:t>Strategisk kompetenceudvikling</a:t>
            </a:r>
            <a:br>
              <a:rPr lang="da-DK" sz="1100" b="1" dirty="0">
                <a:ea typeface="Yu Gothic Light"/>
                <a:cs typeface="Calibri"/>
              </a:rPr>
            </a:br>
            <a:r>
              <a:rPr lang="da-DK" sz="1100" dirty="0">
                <a:ea typeface="Yu Gothic Light"/>
                <a:cs typeface="Calibri"/>
              </a:rPr>
              <a:t>Strategisk kompetenceudvikling forstås ved, at kompetenceudviklingen er rettet mod et bestemt sigte eller mål, og det er det, redskabet til strategisk kompetenceudvikling først og fremmest er udviklet til at understøtte.</a:t>
            </a:r>
          </a:p>
          <a:p>
            <a:pPr marL="0" indent="0">
              <a:spcBef>
                <a:spcPts val="0"/>
              </a:spcBef>
              <a:buNone/>
            </a:pPr>
            <a:endParaRPr lang="da-DK" sz="1100" dirty="0">
              <a:ea typeface="Yu Gothic Light"/>
              <a:cs typeface="Calibri"/>
            </a:endParaRPr>
          </a:p>
          <a:p>
            <a:pPr marL="0" indent="0">
              <a:spcBef>
                <a:spcPts val="0"/>
              </a:spcBef>
              <a:buNone/>
            </a:pPr>
            <a:r>
              <a:rPr lang="da-DK" sz="1100" b="1" dirty="0">
                <a:ea typeface="Yu Gothic Light"/>
                <a:cs typeface="Calibri"/>
              </a:rPr>
              <a:t>Udvælgelse af indsatser</a:t>
            </a:r>
          </a:p>
          <a:p>
            <a:pPr marL="0" indent="0">
              <a:spcBef>
                <a:spcPts val="0"/>
              </a:spcBef>
              <a:buNone/>
            </a:pPr>
            <a:r>
              <a:rPr lang="da-DK" sz="1100" dirty="0">
                <a:ea typeface="Yu Gothic Light"/>
                <a:cs typeface="Calibri"/>
              </a:rPr>
              <a:t>Når der skal træffes beslutninger om, hvilke typer af kompetenceindsatser der skal medvirke til at opfylde de fundne behov, kan det med fordel drøftes, hvilke virkemidler der bedst muligt kan understøtte den ønskede forandring. Meget taler f.eks. for, at kompetenceudvikling, som foregår i tilknytning til hverdagens praksis, har en høj effekt.</a:t>
            </a:r>
            <a:endParaRPr lang="da-DK" sz="1100" b="1" dirty="0">
              <a:ea typeface="Yu Gothic Light"/>
              <a:cs typeface="Calibri"/>
            </a:endParaRPr>
          </a:p>
          <a:p>
            <a:pPr marL="0" indent="0">
              <a:buNone/>
            </a:pPr>
            <a:endParaRPr lang="da-DK" sz="1100" b="1" dirty="0">
              <a:ea typeface="Yu Gothic Light"/>
              <a:cs typeface="Calibri"/>
            </a:endParaRPr>
          </a:p>
          <a:p>
            <a:pPr marL="0" indent="0">
              <a:buNone/>
            </a:pPr>
            <a:endParaRPr lang="da-DK" sz="1100" b="1" dirty="0">
              <a:ea typeface="Yu Gothic Light"/>
              <a:cs typeface="Calibri"/>
            </a:endParaRPr>
          </a:p>
          <a:p>
            <a:pPr marL="0" indent="0">
              <a:buNone/>
            </a:pPr>
            <a:endParaRPr lang="da-DK" sz="1100" b="1" dirty="0">
              <a:ea typeface="Yu Gothic Light"/>
              <a:cs typeface="Calibri"/>
            </a:endParaRPr>
          </a:p>
          <a:p>
            <a:pPr marL="0" indent="0">
              <a:buNone/>
            </a:pPr>
            <a:endParaRPr lang="da-DK" sz="1100" b="1" dirty="0">
              <a:cs typeface="Calibri"/>
            </a:endParaRPr>
          </a:p>
          <a:p>
            <a:pPr marL="0" indent="0">
              <a:buNone/>
            </a:pPr>
            <a:endParaRPr lang="da-DK" sz="1100" dirty="0"/>
          </a:p>
        </p:txBody>
      </p:sp>
      <p:sp>
        <p:nvSpPr>
          <p:cNvPr id="8" name="Titel 1">
            <a:extLst>
              <a:ext uri="{FF2B5EF4-FFF2-40B4-BE49-F238E27FC236}">
                <a16:creationId xmlns:a16="http://schemas.microsoft.com/office/drawing/2014/main" id="{3EE70E8D-7E63-FB63-34B5-EE822BDC57D2}"/>
              </a:ext>
            </a:extLst>
          </p:cNvPr>
          <p:cNvSpPr txBox="1">
            <a:spLocks/>
          </p:cNvSpPr>
          <p:nvPr/>
        </p:nvSpPr>
        <p:spPr>
          <a:xfrm>
            <a:off x="6839920" y="368300"/>
            <a:ext cx="4455125" cy="1322388"/>
          </a:xfrm>
          <a:prstGeom prst="rect">
            <a:avLst/>
          </a:prstGeom>
        </p:spPr>
        <p:txBody>
          <a:bodyPr vert="horz" lIns="91440" tIns="45720" rIns="91440" bIns="45720" rtlCol="0" anchor="ctr">
            <a:normAutofit/>
          </a:bodyPr>
          <a:lstStyle>
            <a:lvl1pPr algn="l" defTabSz="1125444" rtl="0" eaLnBrk="1" latinLnBrk="0" hangingPunct="1">
              <a:lnSpc>
                <a:spcPct val="90000"/>
              </a:lnSpc>
              <a:spcBef>
                <a:spcPct val="0"/>
              </a:spcBef>
              <a:buNone/>
              <a:defRPr sz="2954" kern="1200">
                <a:solidFill>
                  <a:schemeClr val="tx1"/>
                </a:solidFill>
                <a:latin typeface="+mj-lt"/>
                <a:ea typeface="+mj-ea"/>
                <a:cs typeface="+mj-cs"/>
              </a:defRPr>
            </a:lvl1pPr>
          </a:lstStyle>
          <a:p>
            <a:r>
              <a:rPr lang="da-DK" dirty="0"/>
              <a:t>Centrale spørgsmål </a:t>
            </a:r>
            <a:br>
              <a:rPr lang="da-DK" dirty="0"/>
            </a:br>
            <a:r>
              <a:rPr lang="da-DK" dirty="0"/>
              <a:t>i denne fase</a:t>
            </a:r>
          </a:p>
        </p:txBody>
      </p:sp>
      <p:sp>
        <p:nvSpPr>
          <p:cNvPr id="9" name="Pladsholder til indhold 2">
            <a:extLst>
              <a:ext uri="{FF2B5EF4-FFF2-40B4-BE49-F238E27FC236}">
                <a16:creationId xmlns:a16="http://schemas.microsoft.com/office/drawing/2014/main" id="{AAC56980-9CD2-0621-E035-FC738B4D75E5}"/>
              </a:ext>
            </a:extLst>
          </p:cNvPr>
          <p:cNvSpPr txBox="1">
            <a:spLocks/>
          </p:cNvSpPr>
          <p:nvPr/>
        </p:nvSpPr>
        <p:spPr>
          <a:xfrm>
            <a:off x="6839921" y="2073130"/>
            <a:ext cx="4749311" cy="4543441"/>
          </a:xfrm>
          <a:prstGeom prst="rect">
            <a:avLst/>
          </a:prstGeom>
        </p:spPr>
        <p:txBody>
          <a:bodyPr vert="horz" lIns="91440" tIns="45720" rIns="91440" bIns="45720" rtlCol="0">
            <a:normAutofit/>
          </a:bodyPr>
          <a:lstStyle>
            <a:lvl1pPr marL="285750" indent="-285750" algn="l" defTabSz="1125444" rtl="0" eaLnBrk="1" latinLnBrk="0" hangingPunct="1">
              <a:lnSpc>
                <a:spcPct val="100000"/>
              </a:lnSpc>
              <a:spcBef>
                <a:spcPts val="738"/>
              </a:spcBef>
              <a:buSzPct val="80000"/>
              <a:buFont typeface="Arial" panose="020B0604020202020204" pitchFamily="34" charset="0"/>
              <a:buChar char="•"/>
              <a:defRPr sz="2000" kern="1200">
                <a:solidFill>
                  <a:schemeClr val="tx1"/>
                </a:solidFill>
                <a:latin typeface="+mn-lt"/>
                <a:ea typeface="+mn-ea"/>
                <a:cs typeface="+mn-cs"/>
              </a:defRPr>
            </a:lvl1pPr>
            <a:lvl2pPr marL="775697" indent="-281361" algn="l" defTabSz="1125444" rtl="0" eaLnBrk="1" latinLnBrk="0" hangingPunct="1">
              <a:lnSpc>
                <a:spcPct val="90000"/>
              </a:lnSpc>
              <a:spcBef>
                <a:spcPts val="615"/>
              </a:spcBef>
              <a:buSzPct val="80000"/>
              <a:buFont typeface="Arial" panose="020B0604020202020204" pitchFamily="34" charset="0"/>
              <a:buChar char="•"/>
              <a:defRPr sz="1800" kern="1200">
                <a:solidFill>
                  <a:schemeClr val="tx1"/>
                </a:solidFill>
                <a:latin typeface="+mn-lt"/>
                <a:ea typeface="+mn-ea"/>
                <a:cs typeface="+mn-cs"/>
              </a:defRPr>
            </a:lvl2pPr>
            <a:lvl3pPr marL="1209462" indent="-281361" algn="l" defTabSz="1125444" rtl="0" eaLnBrk="1" latinLnBrk="0" hangingPunct="1">
              <a:lnSpc>
                <a:spcPct val="90000"/>
              </a:lnSpc>
              <a:spcBef>
                <a:spcPts val="615"/>
              </a:spcBef>
              <a:buSzPct val="80000"/>
              <a:buFont typeface="Arial" panose="020B0604020202020204" pitchFamily="34" charset="0"/>
              <a:buChar char="•"/>
              <a:defRPr sz="2215" kern="1200">
                <a:solidFill>
                  <a:schemeClr val="tx1"/>
                </a:solidFill>
                <a:latin typeface="+mn-lt"/>
                <a:ea typeface="+mn-ea"/>
                <a:cs typeface="+mn-cs"/>
              </a:defRPr>
            </a:lvl3pPr>
            <a:lvl4pPr marL="1656903"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4pPr>
            <a:lvl5pPr marL="2090668" indent="-281361" algn="l" defTabSz="1125444" rtl="0" eaLnBrk="1" latinLnBrk="0" hangingPunct="1">
              <a:lnSpc>
                <a:spcPct val="90000"/>
              </a:lnSpc>
              <a:spcBef>
                <a:spcPts val="615"/>
              </a:spcBef>
              <a:buSzPct val="80000"/>
              <a:buFont typeface="Arial" panose="020B0604020202020204" pitchFamily="34" charset="0"/>
              <a:buChar char="•"/>
              <a:defRPr sz="1723" kern="1200">
                <a:solidFill>
                  <a:schemeClr val="tx1"/>
                </a:solidFill>
                <a:latin typeface="+mn-lt"/>
                <a:ea typeface="+mn-ea"/>
                <a:cs typeface="+mn-cs"/>
              </a:defRPr>
            </a:lvl5pPr>
            <a:lvl6pPr marL="3094970"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6pPr>
            <a:lvl7pPr marL="3657691"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7pPr>
            <a:lvl8pPr marL="4220413"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8pPr>
            <a:lvl9pPr marL="4783135" indent="-281361" algn="l" defTabSz="1125444" rtl="0" eaLnBrk="1" latinLnBrk="0" hangingPunct="1">
              <a:lnSpc>
                <a:spcPct val="90000"/>
              </a:lnSpc>
              <a:spcBef>
                <a:spcPts val="615"/>
              </a:spcBef>
              <a:buFont typeface="Arial" panose="020B0604020202020204" pitchFamily="34" charset="0"/>
              <a:buChar char="•"/>
              <a:defRPr sz="2215" kern="1200">
                <a:solidFill>
                  <a:schemeClr val="tx1"/>
                </a:solidFill>
                <a:latin typeface="+mn-lt"/>
                <a:ea typeface="+mn-ea"/>
                <a:cs typeface="+mn-cs"/>
              </a:defRPr>
            </a:lvl9pPr>
          </a:lstStyle>
          <a:p>
            <a:pPr marL="0" indent="0">
              <a:spcBef>
                <a:spcPts val="0"/>
              </a:spcBef>
              <a:buFont typeface="Arial" panose="020B0604020202020204" pitchFamily="34" charset="0"/>
              <a:buNone/>
            </a:pPr>
            <a:r>
              <a:rPr lang="da-DK" sz="1400" b="1" dirty="0">
                <a:latin typeface="+mj-lt"/>
                <a:ea typeface="Yu Gothic Light"/>
                <a:cs typeface="Calibri"/>
              </a:rPr>
              <a:t>Fase 2: Hvad kalder det på?</a:t>
            </a:r>
          </a:p>
          <a:p>
            <a:pPr marL="0" indent="0">
              <a:spcBef>
                <a:spcPts val="0"/>
              </a:spcBef>
              <a:buFont typeface="Arial" panose="020B0604020202020204" pitchFamily="34" charset="0"/>
              <a:buNone/>
            </a:pPr>
            <a:endParaRPr lang="da-DK" sz="1400" b="1" dirty="0">
              <a:latin typeface="+mj-lt"/>
              <a:ea typeface="Yu Gothic Light"/>
              <a:cs typeface="Calibri"/>
            </a:endParaRPr>
          </a:p>
          <a:p>
            <a:pPr>
              <a:spcBef>
                <a:spcPts val="0"/>
              </a:spcBef>
            </a:pPr>
            <a:r>
              <a:rPr lang="da-DK" sz="1400" dirty="0">
                <a:latin typeface="+mj-lt"/>
                <a:ea typeface="Yu Gothic Light"/>
                <a:cs typeface="Calibri"/>
              </a:rPr>
              <a:t>Hvordan styrker vi bedst kompetencer?</a:t>
            </a:r>
          </a:p>
          <a:p>
            <a:pPr>
              <a:spcBef>
                <a:spcPts val="0"/>
              </a:spcBef>
            </a:pPr>
            <a:r>
              <a:rPr lang="da-DK" sz="1400" dirty="0">
                <a:latin typeface="+mj-lt"/>
                <a:ea typeface="Yu Gothic Light"/>
                <a:cs typeface="Calibri"/>
              </a:rPr>
              <a:t>Hvilke kompetenceudviklingsforløb passer bedst til vores behov?</a:t>
            </a:r>
          </a:p>
          <a:p>
            <a:pPr>
              <a:spcBef>
                <a:spcPts val="0"/>
              </a:spcBef>
            </a:pPr>
            <a:r>
              <a:rPr lang="da-DK" sz="1400" dirty="0">
                <a:latin typeface="+mj-lt"/>
                <a:ea typeface="Yu Gothic Light"/>
                <a:cs typeface="Calibri"/>
              </a:rPr>
              <a:t>Hvem skal være en del af kompetenceudviklingsforløbet?</a:t>
            </a:r>
          </a:p>
          <a:p>
            <a:pPr marL="0" indent="0">
              <a:spcBef>
                <a:spcPts val="0"/>
              </a:spcBef>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ea typeface="Yu Gothic Light"/>
              <a:cs typeface="Calibri"/>
            </a:endParaRPr>
          </a:p>
          <a:p>
            <a:pPr marL="0" indent="0">
              <a:buFont typeface="Arial" panose="020B0604020202020204" pitchFamily="34" charset="0"/>
              <a:buNone/>
            </a:pPr>
            <a:endParaRPr lang="da-DK" sz="1600" b="1" dirty="0">
              <a:cs typeface="Calibri"/>
            </a:endParaRPr>
          </a:p>
          <a:p>
            <a:pPr marL="0" indent="0">
              <a:buFont typeface="Arial" panose="020B0604020202020204" pitchFamily="34" charset="0"/>
              <a:buNone/>
            </a:pPr>
            <a:endParaRPr lang="da-DK" sz="1600" dirty="0"/>
          </a:p>
        </p:txBody>
      </p:sp>
      <p:sp>
        <p:nvSpPr>
          <p:cNvPr id="4" name="Ellipse 3">
            <a:extLst>
              <a:ext uri="{FF2B5EF4-FFF2-40B4-BE49-F238E27FC236}">
                <a16:creationId xmlns:a16="http://schemas.microsoft.com/office/drawing/2014/main" id="{4E7650DD-2701-C4A0-D86C-3AC05304A74D}"/>
              </a:ext>
            </a:extLst>
          </p:cNvPr>
          <p:cNvSpPr/>
          <p:nvPr/>
        </p:nvSpPr>
        <p:spPr>
          <a:xfrm>
            <a:off x="4258212" y="241852"/>
            <a:ext cx="1580400" cy="1580400"/>
          </a:xfrm>
          <a:prstGeom prst="ellipse">
            <a:avLst/>
          </a:prstGeom>
          <a:no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Grafik 10" descr="Åben hånd med plante kontur">
            <a:extLst>
              <a:ext uri="{FF2B5EF4-FFF2-40B4-BE49-F238E27FC236}">
                <a16:creationId xmlns:a16="http://schemas.microsoft.com/office/drawing/2014/main" id="{D007FE62-CE28-D7C8-1107-E1CA0FA4E0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8412" y="579494"/>
            <a:ext cx="900000" cy="900000"/>
          </a:xfrm>
          <a:prstGeom prst="rect">
            <a:avLst/>
          </a:prstGeom>
        </p:spPr>
      </p:pic>
      <p:pic>
        <p:nvPicPr>
          <p:cNvPr id="5" name="Billede 4" descr="Et billede, der indeholder skitse, Stregtegning, tegning, stregtegning&#10;&#10;Automatisk genereret beskrivelse">
            <a:extLst>
              <a:ext uri="{FF2B5EF4-FFF2-40B4-BE49-F238E27FC236}">
                <a16:creationId xmlns:a16="http://schemas.microsoft.com/office/drawing/2014/main" id="{6D4F7937-0A31-5C95-3B87-B3AAABAC1A14}"/>
              </a:ext>
            </a:extLst>
          </p:cNvPr>
          <p:cNvPicPr>
            <a:picLocks noChangeAspect="1"/>
          </p:cNvPicPr>
          <p:nvPr/>
        </p:nvPicPr>
        <p:blipFill rotWithShape="1">
          <a:blip r:embed="rId5">
            <a:duotone>
              <a:schemeClr val="bg2">
                <a:shade val="45000"/>
                <a:satMod val="135000"/>
              </a:schemeClr>
              <a:prstClr val="white"/>
            </a:duotone>
            <a:extLst>
              <a:ext uri="{28A0092B-C50C-407E-A947-70E740481C1C}">
                <a14:useLocalDpi xmlns:a14="http://schemas.microsoft.com/office/drawing/2010/main" val="0"/>
              </a:ext>
            </a:extLst>
          </a:blip>
          <a:srcRect t="13387" r="20666" b="6645"/>
          <a:stretch/>
        </p:blipFill>
        <p:spPr>
          <a:xfrm>
            <a:off x="6096000" y="4873681"/>
            <a:ext cx="6096000" cy="1984319"/>
          </a:xfrm>
          <a:prstGeom prst="rect">
            <a:avLst/>
          </a:prstGeom>
        </p:spPr>
      </p:pic>
      <p:sp>
        <p:nvSpPr>
          <p:cNvPr id="6" name="Rektangel: afrundede hjørner 5">
            <a:extLst>
              <a:ext uri="{FF2B5EF4-FFF2-40B4-BE49-F238E27FC236}">
                <a16:creationId xmlns:a16="http://schemas.microsoft.com/office/drawing/2014/main" id="{CFAB20D4-46E1-F629-7A0A-9339D16A0D18}"/>
              </a:ext>
            </a:extLst>
          </p:cNvPr>
          <p:cNvSpPr/>
          <p:nvPr/>
        </p:nvSpPr>
        <p:spPr>
          <a:xfrm>
            <a:off x="6660000" y="1906046"/>
            <a:ext cx="4860000" cy="2101178"/>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23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ktangel: afrundede hjørner 21">
            <a:extLst>
              <a:ext uri="{FF2B5EF4-FFF2-40B4-BE49-F238E27FC236}">
                <a16:creationId xmlns:a16="http://schemas.microsoft.com/office/drawing/2014/main" id="{76FA5B16-134E-081A-12F6-C96B2DA94A40}"/>
              </a:ext>
            </a:extLst>
          </p:cNvPr>
          <p:cNvSpPr/>
          <p:nvPr/>
        </p:nvSpPr>
        <p:spPr>
          <a:xfrm>
            <a:off x="914400" y="803387"/>
            <a:ext cx="10609220" cy="5515842"/>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descr="Chat kontur">
            <a:extLst>
              <a:ext uri="{FF2B5EF4-FFF2-40B4-BE49-F238E27FC236}">
                <a16:creationId xmlns:a16="http://schemas.microsoft.com/office/drawing/2014/main" id="{7DAA9B53-0F04-A5EA-5160-74B1969C1320}"/>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08449" y="1060145"/>
            <a:ext cx="1157343" cy="1090864"/>
          </a:xfrm>
          <a:prstGeom prst="rect">
            <a:avLst/>
          </a:prstGeom>
        </p:spPr>
      </p:pic>
      <p:sp>
        <p:nvSpPr>
          <p:cNvPr id="8" name="Tekstfelt 7">
            <a:extLst>
              <a:ext uri="{FF2B5EF4-FFF2-40B4-BE49-F238E27FC236}">
                <a16:creationId xmlns:a16="http://schemas.microsoft.com/office/drawing/2014/main" id="{531C7D45-1FF1-2BF4-4185-0E799CBB73A7}"/>
              </a:ext>
            </a:extLst>
          </p:cNvPr>
          <p:cNvSpPr txBox="1"/>
          <p:nvPr/>
        </p:nvSpPr>
        <p:spPr>
          <a:xfrm>
            <a:off x="2142300" y="2512828"/>
            <a:ext cx="7743380" cy="3331681"/>
          </a:xfrm>
          <a:prstGeom prst="rect">
            <a:avLst/>
          </a:prstGeom>
          <a:noFill/>
        </p:spPr>
        <p:txBody>
          <a:bodyPr wrap="square" lIns="91440" tIns="45720" rIns="91440" bIns="45720" rtlCol="0" anchor="t">
            <a:spAutoFit/>
          </a:bodyPr>
          <a:lstStyle/>
          <a:p>
            <a:pPr marL="285750" indent="-285750">
              <a:spcAft>
                <a:spcPts val="300"/>
              </a:spcAft>
              <a:buFont typeface="Arial" panose="020B0604020202020204" pitchFamily="34" charset="0"/>
              <a:buChar char="•"/>
            </a:pPr>
            <a:r>
              <a:rPr lang="da-DK" sz="1600" b="1" kern="100" dirty="0">
                <a:effectLst/>
                <a:latin typeface="+mj-lt"/>
                <a:ea typeface="Calibri" panose="020F0502020204030204" pitchFamily="34" charset="0"/>
                <a:cs typeface="Times New Roman"/>
              </a:rPr>
              <a:t>Hvordan styrker vi bedst kompetencer?</a:t>
            </a:r>
            <a:endParaRPr lang="da-DK" sz="1600" b="1" kern="100" dirty="0">
              <a:latin typeface="+mj-lt"/>
              <a:ea typeface="Yu Gothic Light"/>
              <a:cs typeface="Times New Roman"/>
            </a:endParaRPr>
          </a:p>
          <a:p>
            <a:pPr marL="285750" indent="-285750">
              <a:spcAft>
                <a:spcPts val="300"/>
              </a:spcAft>
              <a:buFont typeface="Arial" panose="020B0604020202020204" pitchFamily="34" charset="0"/>
              <a:buChar char="•"/>
            </a:pPr>
            <a:r>
              <a:rPr lang="da-DK" sz="1600" kern="100" dirty="0">
                <a:latin typeface="+mj-lt"/>
                <a:cs typeface="Times New Roman"/>
              </a:rPr>
              <a:t>Hvilke kompetencer var det, vi valgte at fokusere på i undersøgelsesfasen?</a:t>
            </a:r>
          </a:p>
          <a:p>
            <a:pPr marL="285750" indent="-285750">
              <a:spcAft>
                <a:spcPts val="300"/>
              </a:spcAft>
              <a:buFont typeface="Arial" panose="020B0604020202020204" pitchFamily="34" charset="0"/>
              <a:buChar char="•"/>
            </a:pPr>
            <a:r>
              <a:rPr lang="da-DK" sz="1600" kern="100" dirty="0">
                <a:latin typeface="+mj-lt"/>
                <a:cs typeface="Times New Roman"/>
              </a:rPr>
              <a:t>Hvilke af disse kompetencer er særligt vigtige, for at vi kan håndtere vores udfordring?</a:t>
            </a:r>
          </a:p>
          <a:p>
            <a:pPr marL="285750" indent="-285750">
              <a:lnSpc>
                <a:spcPct val="50000"/>
              </a:lnSpc>
              <a:buFont typeface="Arial" panose="020B0604020202020204" pitchFamily="34" charset="0"/>
              <a:buChar char="•"/>
            </a:pPr>
            <a:endParaRPr lang="da-DK" sz="1600" kern="100" dirty="0">
              <a:latin typeface="+mj-lt"/>
              <a:ea typeface="Yu Gothic Light"/>
              <a:cs typeface="Times New Roman"/>
            </a:endParaRPr>
          </a:p>
          <a:p>
            <a:pPr marL="285750" indent="-285750">
              <a:spcAft>
                <a:spcPts val="300"/>
              </a:spcAft>
              <a:buFont typeface="Arial" panose="020B0604020202020204" pitchFamily="34" charset="0"/>
              <a:buChar char="•"/>
            </a:pPr>
            <a:r>
              <a:rPr lang="da-DK" sz="1600" b="1" kern="100" dirty="0">
                <a:latin typeface="+mj-lt"/>
                <a:cs typeface="Times New Roman"/>
              </a:rPr>
              <a:t>Hvad er vores tidligere erfaringer med kompetenceudvikling?</a:t>
            </a:r>
          </a:p>
          <a:p>
            <a:pPr marL="285750" indent="-285750">
              <a:spcAft>
                <a:spcPts val="300"/>
              </a:spcAft>
              <a:buFont typeface="Arial" panose="020B0604020202020204" pitchFamily="34" charset="0"/>
              <a:buChar char="•"/>
            </a:pPr>
            <a:r>
              <a:rPr lang="da-DK" sz="1600" kern="100" dirty="0">
                <a:latin typeface="+mj-lt"/>
                <a:cs typeface="Times New Roman"/>
              </a:rPr>
              <a:t>Hvad har fungeret godt?</a:t>
            </a:r>
          </a:p>
          <a:p>
            <a:pPr marL="285750" indent="-285750">
              <a:spcAft>
                <a:spcPts val="300"/>
              </a:spcAft>
              <a:buFont typeface="Arial" panose="020B0604020202020204" pitchFamily="34" charset="0"/>
              <a:buChar char="•"/>
            </a:pPr>
            <a:r>
              <a:rPr lang="da-DK" sz="1600" kern="100" dirty="0">
                <a:latin typeface="+mj-lt"/>
                <a:cs typeface="Times New Roman"/>
              </a:rPr>
              <a:t>Hvad har fungeret mindre godt?</a:t>
            </a:r>
          </a:p>
          <a:p>
            <a:pPr marL="285750" indent="-285750">
              <a:spcAft>
                <a:spcPts val="300"/>
              </a:spcAft>
              <a:buFont typeface="Arial" panose="020B0604020202020204" pitchFamily="34" charset="0"/>
              <a:buChar char="•"/>
            </a:pPr>
            <a:r>
              <a:rPr lang="da-DK" sz="1600" kern="100" dirty="0">
                <a:latin typeface="+mj-lt"/>
                <a:cs typeface="Times New Roman"/>
              </a:rPr>
              <a:t>Hvordan vil vi bruge denne viden fremadrettet ift. vores aktuelle udfordring?</a:t>
            </a:r>
            <a:endParaRPr lang="da-DK" sz="200" kern="100" dirty="0">
              <a:latin typeface="+mj-lt"/>
              <a:ea typeface="Yu Gothic Light"/>
              <a:cs typeface="Times New Roman"/>
            </a:endParaRPr>
          </a:p>
          <a:p>
            <a:pPr marL="285750" indent="-285750">
              <a:spcAft>
                <a:spcPts val="300"/>
              </a:spcAft>
              <a:buFont typeface="Arial" panose="020B0604020202020204" pitchFamily="34" charset="0"/>
              <a:buChar char="•"/>
            </a:pPr>
            <a:r>
              <a:rPr lang="da-DK" sz="1600" kern="100" dirty="0">
                <a:latin typeface="+mj-lt"/>
                <a:cs typeface="Times New Roman"/>
              </a:rPr>
              <a:t>Hvilke andre indsatser eller tidligere kompetenceudviklingsaktiviteter er det vigtigt at få skabt en rød tråd til?</a:t>
            </a:r>
          </a:p>
          <a:p>
            <a:pPr marL="285750" indent="-285750">
              <a:spcAft>
                <a:spcPts val="300"/>
              </a:spcAft>
              <a:buFont typeface="Arial" panose="020B0604020202020204" pitchFamily="34" charset="0"/>
              <a:buChar char="•"/>
            </a:pPr>
            <a:r>
              <a:rPr lang="da-DK" sz="1600" kern="100" dirty="0">
                <a:latin typeface="+mj-lt"/>
                <a:cs typeface="Times New Roman"/>
              </a:rPr>
              <a:t>Kan vi med fordel bygge videre på noget, vi allerede kan eller har sat i søen?</a:t>
            </a:r>
            <a:endParaRPr lang="da-DK" sz="1600" dirty="0">
              <a:solidFill>
                <a:schemeClr val="bg1"/>
              </a:solidFill>
              <a:latin typeface="+mj-lt"/>
              <a:ea typeface="Yu Gothic Light"/>
              <a:cs typeface="Calibri"/>
            </a:endParaRPr>
          </a:p>
        </p:txBody>
      </p:sp>
      <p:sp>
        <p:nvSpPr>
          <p:cNvPr id="10" name="Tekstfelt 9">
            <a:extLst>
              <a:ext uri="{FF2B5EF4-FFF2-40B4-BE49-F238E27FC236}">
                <a16:creationId xmlns:a16="http://schemas.microsoft.com/office/drawing/2014/main" id="{E492DB3A-397A-D527-2A8F-64CCD361E897}"/>
              </a:ext>
            </a:extLst>
          </p:cNvPr>
          <p:cNvSpPr txBox="1"/>
          <p:nvPr/>
        </p:nvSpPr>
        <p:spPr>
          <a:xfrm>
            <a:off x="2162629" y="1175217"/>
            <a:ext cx="6862273" cy="584775"/>
          </a:xfrm>
          <a:prstGeom prst="rect">
            <a:avLst/>
          </a:prstGeom>
          <a:noFill/>
        </p:spPr>
        <p:txBody>
          <a:bodyPr wrap="square" rtlCol="0">
            <a:spAutoFit/>
          </a:bodyPr>
          <a:lstStyle/>
          <a:p>
            <a:r>
              <a:rPr lang="da-DK" sz="3200" dirty="0">
                <a:latin typeface="+mj-lt"/>
              </a:rPr>
              <a:t>Dialogkort: Det vi har behov for</a:t>
            </a:r>
          </a:p>
        </p:txBody>
      </p:sp>
      <p:grpSp>
        <p:nvGrpSpPr>
          <p:cNvPr id="2" name="Gruppe 1">
            <a:extLst>
              <a:ext uri="{FF2B5EF4-FFF2-40B4-BE49-F238E27FC236}">
                <a16:creationId xmlns:a16="http://schemas.microsoft.com/office/drawing/2014/main" id="{291EBB35-F032-F166-7ECF-B738070AC6FC}"/>
              </a:ext>
            </a:extLst>
          </p:cNvPr>
          <p:cNvGrpSpPr/>
          <p:nvPr/>
        </p:nvGrpSpPr>
        <p:grpSpPr>
          <a:xfrm>
            <a:off x="92892" y="96397"/>
            <a:ext cx="2049416" cy="2049416"/>
            <a:chOff x="113212" y="96397"/>
            <a:chExt cx="2049416" cy="2049416"/>
          </a:xfrm>
        </p:grpSpPr>
        <p:sp>
          <p:nvSpPr>
            <p:cNvPr id="16" name="Ellipse 15">
              <a:extLst>
                <a:ext uri="{FF2B5EF4-FFF2-40B4-BE49-F238E27FC236}">
                  <a16:creationId xmlns:a16="http://schemas.microsoft.com/office/drawing/2014/main" id="{B72FFADC-F2EE-5EAF-301D-3EC925189310}"/>
                </a:ext>
              </a:extLst>
            </p:cNvPr>
            <p:cNvSpPr/>
            <p:nvPr/>
          </p:nvSpPr>
          <p:spPr>
            <a:xfrm>
              <a:off x="113212" y="96397"/>
              <a:ext cx="2049416" cy="204941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grpSp>
          <p:nvGrpSpPr>
            <p:cNvPr id="17" name="Gruppe 16">
              <a:extLst>
                <a:ext uri="{FF2B5EF4-FFF2-40B4-BE49-F238E27FC236}">
                  <a16:creationId xmlns:a16="http://schemas.microsoft.com/office/drawing/2014/main" id="{EC88A796-0AAF-3476-751E-2F5E4C9613D8}"/>
                </a:ext>
              </a:extLst>
            </p:cNvPr>
            <p:cNvGrpSpPr/>
            <p:nvPr/>
          </p:nvGrpSpPr>
          <p:grpSpPr>
            <a:xfrm>
              <a:off x="360626" y="302389"/>
              <a:ext cx="1554114" cy="1580823"/>
              <a:chOff x="360626" y="241429"/>
              <a:chExt cx="1554114" cy="1580823"/>
            </a:xfrm>
          </p:grpSpPr>
          <p:sp>
            <p:nvSpPr>
              <p:cNvPr id="18" name="Ellipse 17">
                <a:extLst>
                  <a:ext uri="{FF2B5EF4-FFF2-40B4-BE49-F238E27FC236}">
                    <a16:creationId xmlns:a16="http://schemas.microsoft.com/office/drawing/2014/main" id="{F4AF2D9B-5572-C150-CCFF-DCBBCCD6D703}"/>
                  </a:ext>
                </a:extLst>
              </p:cNvPr>
              <p:cNvSpPr/>
              <p:nvPr/>
            </p:nvSpPr>
            <p:spPr>
              <a:xfrm>
                <a:off x="360626" y="241429"/>
                <a:ext cx="1554114" cy="1580823"/>
              </a:xfrm>
              <a:prstGeom prst="ellipse">
                <a:avLst/>
              </a:prstGeom>
              <a:solidFill>
                <a:schemeClr val="bg1"/>
              </a:solidFill>
              <a:ln w="152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Tekstfelt 19">
                <a:extLst>
                  <a:ext uri="{FF2B5EF4-FFF2-40B4-BE49-F238E27FC236}">
                    <a16:creationId xmlns:a16="http://schemas.microsoft.com/office/drawing/2014/main" id="{09BA15D8-9943-BA36-EC49-56BA8A80E9D5}"/>
                  </a:ext>
                </a:extLst>
              </p:cNvPr>
              <p:cNvSpPr txBox="1"/>
              <p:nvPr/>
            </p:nvSpPr>
            <p:spPr>
              <a:xfrm>
                <a:off x="551494" y="581142"/>
                <a:ext cx="1172378" cy="461665"/>
              </a:xfrm>
              <a:prstGeom prst="rect">
                <a:avLst/>
              </a:prstGeom>
              <a:noFill/>
              <a:ln>
                <a:noFill/>
              </a:ln>
            </p:spPr>
            <p:txBody>
              <a:bodyPr wrap="square" lIns="91440" tIns="45720" rIns="91440" bIns="45720" rtlCol="0" anchor="t">
                <a:spAutoFit/>
              </a:bodyPr>
              <a:lstStyle/>
              <a:p>
                <a:pPr algn="ctr"/>
                <a:r>
                  <a:rPr lang="da-DK" sz="1200" b="1" dirty="0">
                    <a:ea typeface="Yu Gothic Light"/>
                  </a:rPr>
                  <a:t>Kompetence-</a:t>
                </a:r>
                <a:br>
                  <a:rPr lang="da-DK" sz="1200" b="1" dirty="0">
                    <a:ea typeface="Yu Gothic Light"/>
                  </a:rPr>
                </a:br>
                <a:r>
                  <a:rPr lang="da-DK" sz="1200" b="1" dirty="0">
                    <a:ea typeface="Yu Gothic Light"/>
                  </a:rPr>
                  <a:t>indsats</a:t>
                </a:r>
              </a:p>
            </p:txBody>
          </p:sp>
        </p:grpSp>
        <p:pic>
          <p:nvPicPr>
            <p:cNvPr id="21" name="Grafik 20" descr="Åben hånd med plante kontur">
              <a:extLst>
                <a:ext uri="{FF2B5EF4-FFF2-40B4-BE49-F238E27FC236}">
                  <a16:creationId xmlns:a16="http://schemas.microsoft.com/office/drawing/2014/main" id="{FDFBAA0B-A09C-AA92-DA7A-74028B932B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3483" y="1059347"/>
              <a:ext cx="608400" cy="608400"/>
            </a:xfrm>
            <a:prstGeom prst="rect">
              <a:avLst/>
            </a:prstGeom>
          </p:spPr>
        </p:pic>
      </p:grpSp>
    </p:spTree>
    <p:extLst>
      <p:ext uri="{BB962C8B-B14F-4D97-AF65-F5344CB8AC3E}">
        <p14:creationId xmlns:p14="http://schemas.microsoft.com/office/powerpoint/2010/main" val="2126442360"/>
      </p:ext>
    </p:extLst>
  </p:cSld>
  <p:clrMapOvr>
    <a:masterClrMapping/>
  </p:clrMapOvr>
</p:sld>
</file>

<file path=ppt/theme/theme1.xml><?xml version="1.0" encoding="utf-8"?>
<a:theme xmlns:a="http://schemas.openxmlformats.org/drawingml/2006/main" name="Pluss tema 1">
  <a:themeElements>
    <a:clrScheme name="Pluss">
      <a:dk1>
        <a:sysClr val="windowText" lastClr="000000"/>
      </a:dk1>
      <a:lt1>
        <a:sysClr val="window" lastClr="FFFFFF"/>
      </a:lt1>
      <a:dk2>
        <a:srgbClr val="E6E2DA"/>
      </a:dk2>
      <a:lt2>
        <a:srgbClr val="FFFFFF"/>
      </a:lt2>
      <a:accent1>
        <a:srgbClr val="093553"/>
      </a:accent1>
      <a:accent2>
        <a:srgbClr val="006186"/>
      </a:accent2>
      <a:accent3>
        <a:srgbClr val="00676A"/>
      </a:accent3>
      <a:accent4>
        <a:srgbClr val="18898D"/>
      </a:accent4>
      <a:accent5>
        <a:srgbClr val="AFDAC9"/>
      </a:accent5>
      <a:accent6>
        <a:srgbClr val="F39B0E"/>
      </a:accent6>
      <a:hlink>
        <a:srgbClr val="17618F"/>
      </a:hlink>
      <a:folHlink>
        <a:srgbClr val="735773"/>
      </a:folHlink>
    </a:clrScheme>
    <a:fontScheme name="Pluss Leadership">
      <a:majorFont>
        <a:latin typeface="Yu Gothic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uss tema 1" id="{7AB15DFD-EA28-4FE4-979C-A862B0BD3B94}" vid="{5A0D70DF-1463-4443-88D6-6522EA182FFC}"/>
    </a:ext>
  </a:extLst>
</a:theme>
</file>

<file path=ppt/theme/theme2.xml><?xml version="1.0" encoding="utf-8"?>
<a:theme xmlns:a="http://schemas.openxmlformats.org/drawingml/2006/main" name="1_Pluss tema 1">
  <a:themeElements>
    <a:clrScheme name="Pluss">
      <a:dk1>
        <a:sysClr val="windowText" lastClr="000000"/>
      </a:dk1>
      <a:lt1>
        <a:sysClr val="window" lastClr="FFFFFF"/>
      </a:lt1>
      <a:dk2>
        <a:srgbClr val="E6E2DA"/>
      </a:dk2>
      <a:lt2>
        <a:srgbClr val="FFFFFF"/>
      </a:lt2>
      <a:accent1>
        <a:srgbClr val="093553"/>
      </a:accent1>
      <a:accent2>
        <a:srgbClr val="006186"/>
      </a:accent2>
      <a:accent3>
        <a:srgbClr val="00676A"/>
      </a:accent3>
      <a:accent4>
        <a:srgbClr val="18898D"/>
      </a:accent4>
      <a:accent5>
        <a:srgbClr val="AFDAC9"/>
      </a:accent5>
      <a:accent6>
        <a:srgbClr val="F39B0E"/>
      </a:accent6>
      <a:hlink>
        <a:srgbClr val="17618F"/>
      </a:hlink>
      <a:folHlink>
        <a:srgbClr val="735773"/>
      </a:folHlink>
    </a:clrScheme>
    <a:fontScheme name="Pluss Leadership">
      <a:majorFont>
        <a:latin typeface="Yu Gothic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uss tema 1" id="{7AB15DFD-EA28-4FE4-979C-A862B0BD3B94}" vid="{5A0D70DF-1463-4443-88D6-6522EA182FF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fb4f9d9-5bd0-4139-9c34-f203e99b4783" xsi:nil="true"/>
    <TaxCatchAll xmlns="73972a60-5c3f-43c8-8f5a-ba2f083a79b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CV_højformat.docx" ma:contentTypeID="0x0101000AEFE8446626424F87001BFD12BC662700FAA569DF8B850446A6F55FBB0E2361C4" ma:contentTypeVersion="3" ma:contentTypeDescription="Opret et nyt dokument." ma:contentTypeScope="" ma:versionID="df62c6b2d738c8a841a69f0791f430af">
  <xsd:schema xmlns:xsd="http://www.w3.org/2001/XMLSchema" xmlns:xs="http://www.w3.org/2001/XMLSchema" xmlns:p="http://schemas.microsoft.com/office/2006/metadata/properties" xmlns:ns2="0fb4f9d9-5bd0-4139-9c34-f203e99b4783" xmlns:ns3="73972a60-5c3f-43c8-8f5a-ba2f083a79b5" targetNamespace="http://schemas.microsoft.com/office/2006/metadata/properties" ma:root="true" ma:fieldsID="bd94f17db2c2c170c78f6980cffec3ce" ns2:_="" ns3:_="">
    <xsd:import namespace="0fb4f9d9-5bd0-4139-9c34-f203e99b4783"/>
    <xsd:import namespace="73972a60-5c3f-43c8-8f5a-ba2f083a79b5"/>
    <xsd:element name="properties">
      <xsd:complexType>
        <xsd:sequence>
          <xsd:element name="documentManagement">
            <xsd:complexType>
              <xsd:all>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b4f9d9-5bd0-4139-9c34-f203e99b4783" elementFormDefault="qualified">
    <xsd:import namespace="http://schemas.microsoft.com/office/2006/documentManagement/types"/>
    <xsd:import namespace="http://schemas.microsoft.com/office/infopath/2007/PartnerControls"/>
    <xsd:element name="lcf76f155ced4ddcb4097134ff3c332f" ma:index="8" nillable="true" ma:displayName="Billedmærker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972a60-5c3f-43c8-8f5a-ba2f083a79b5"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60571047-e77b-4e2c-a53c-7a79cce62f55}" ma:internalName="TaxCatchAll" ma:showField="CatchAllData" ma:web="73972a60-5c3f-43c8-8f5a-ba2f083a79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42CE45-B805-4896-AA4E-A3E4181087A9}">
  <ds:schemaRefs>
    <ds:schemaRef ds:uri="http://purl.org/dc/dcmitype/"/>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73972a60-5c3f-43c8-8f5a-ba2f083a79b5"/>
    <ds:schemaRef ds:uri="0fb4f9d9-5bd0-4139-9c34-f203e99b4783"/>
  </ds:schemaRefs>
</ds:datastoreItem>
</file>

<file path=customXml/itemProps2.xml><?xml version="1.0" encoding="utf-8"?>
<ds:datastoreItem xmlns:ds="http://schemas.openxmlformats.org/officeDocument/2006/customXml" ds:itemID="{CBCEE484-7E05-4D0A-B895-C3105FC3597C}">
  <ds:schemaRefs>
    <ds:schemaRef ds:uri="0fb4f9d9-5bd0-4139-9c34-f203e99b4783"/>
    <ds:schemaRef ds:uri="73972a60-5c3f-43c8-8f5a-ba2f083a79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78AEF1-A6CA-49EA-81B6-95C70B138B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10670</TotalTime>
  <Words>2250</Words>
  <Application>Microsoft Office PowerPoint</Application>
  <PresentationFormat>Widescreen</PresentationFormat>
  <Paragraphs>217</Paragraphs>
  <Slides>15</Slides>
  <Notes>7</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15</vt:i4>
      </vt:variant>
    </vt:vector>
  </HeadingPairs>
  <TitlesOfParts>
    <vt:vector size="21" baseType="lpstr">
      <vt:lpstr>Yu Gothic Light</vt:lpstr>
      <vt:lpstr>Arial</vt:lpstr>
      <vt:lpstr>Calibri</vt:lpstr>
      <vt:lpstr>Helvetice Neue</vt:lpstr>
      <vt:lpstr>Pluss tema 1</vt:lpstr>
      <vt:lpstr>1_Pluss tema 1</vt:lpstr>
      <vt:lpstr> Dialogredskab  Redskab til strategisk kompetenceudvikling </vt:lpstr>
      <vt:lpstr>PowerPoint-præsentation</vt:lpstr>
      <vt:lpstr>Introduktion til dialogredskabet</vt:lpstr>
      <vt:lpstr>Undersøgelse</vt:lpstr>
      <vt:lpstr>PowerPoint-præsentation</vt:lpstr>
      <vt:lpstr>PowerPoint-præsentation</vt:lpstr>
      <vt:lpstr>PowerPoint-præsentation</vt:lpstr>
      <vt:lpstr>Kompetence- indsats</vt:lpstr>
      <vt:lpstr>PowerPoint-præsentation</vt:lpstr>
      <vt:lpstr>PowerPoint-præsentation</vt:lpstr>
      <vt:lpstr>PowerPoint-præsentation</vt:lpstr>
      <vt:lpstr>Planlægning</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Laura Slot Hammer</dc:creator>
  <cp:lastModifiedBy>Flemming Ellingsen</cp:lastModifiedBy>
  <cp:revision>24</cp:revision>
  <cp:lastPrinted>2023-06-20T12:38:05Z</cp:lastPrinted>
  <dcterms:created xsi:type="dcterms:W3CDTF">2023-05-15T18:45:24Z</dcterms:created>
  <dcterms:modified xsi:type="dcterms:W3CDTF">2023-09-11T14:01:10Z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0x0101000AEFE8446626424F87001BFD12BC662700FAA569DF8B850446A6F55FBB0E2361C4</vt:lpwstr>
  </property>
  <property fmtid="{D5CDD505-2E9C-101B-9397-08002B2CF9AE}" pid="3" name="MediaServiceImageTags">
    <vt:lpwstr/>
  </property>
  <property fmtid="{D5CDD505-2E9C-101B-9397-08002B2CF9AE}" pid="4" name="SharedWithUsers">
    <vt:lpwstr>35;#Laura Slot Hammer</vt:lpwstr>
  </property>
</Properties>
</file>