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3" r:id="rId4"/>
    <p:sldMasterId id="2147483660" r:id="rId5"/>
    <p:sldMasterId id="2147483699" r:id="rId6"/>
  </p:sldMasterIdLst>
  <p:notesMasterIdLst>
    <p:notesMasterId r:id="rId35"/>
  </p:notesMasterIdLst>
  <p:sldIdLst>
    <p:sldId id="274" r:id="rId7"/>
    <p:sldId id="4712" r:id="rId8"/>
    <p:sldId id="287" r:id="rId9"/>
    <p:sldId id="339" r:id="rId10"/>
    <p:sldId id="333" r:id="rId11"/>
    <p:sldId id="332" r:id="rId12"/>
    <p:sldId id="338" r:id="rId13"/>
    <p:sldId id="320" r:id="rId14"/>
    <p:sldId id="319" r:id="rId15"/>
    <p:sldId id="326" r:id="rId16"/>
    <p:sldId id="327" r:id="rId17"/>
    <p:sldId id="325" r:id="rId18"/>
    <p:sldId id="328" r:id="rId19"/>
    <p:sldId id="331" r:id="rId20"/>
    <p:sldId id="322" r:id="rId21"/>
    <p:sldId id="335" r:id="rId22"/>
    <p:sldId id="323" r:id="rId23"/>
    <p:sldId id="324" r:id="rId24"/>
    <p:sldId id="334" r:id="rId25"/>
    <p:sldId id="313" r:id="rId26"/>
    <p:sldId id="317" r:id="rId27"/>
    <p:sldId id="318" r:id="rId28"/>
    <p:sldId id="341" r:id="rId29"/>
    <p:sldId id="342" r:id="rId30"/>
    <p:sldId id="4713" r:id="rId31"/>
    <p:sldId id="340" r:id="rId32"/>
    <p:sldId id="312" r:id="rId33"/>
    <p:sldId id="290" r:id="rId34"/>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sektion" id="{C8A77BB9-DDFE-4982-8B82-2DFA7532AB63}">
          <p14:sldIdLst>
            <p14:sldId id="274"/>
            <p14:sldId id="4712"/>
          </p14:sldIdLst>
        </p14:section>
        <p14:section name="Introduktion" id="{10037F68-8C79-4B7B-A38D-046774B9A49F}">
          <p14:sldIdLst>
            <p14:sldId id="287"/>
          </p14:sldIdLst>
        </p14:section>
        <p14:section name="Oversigt over greb" id="{07A9C4E1-90E1-4393-93BE-6DD2C4D7B15F}">
          <p14:sldIdLst>
            <p14:sldId id="339"/>
            <p14:sldId id="333"/>
            <p14:sldId id="332"/>
          </p14:sldIdLst>
        </p14:section>
        <p14:section name="Cases" id="{B0FAD044-1C17-4079-8EEC-7065E097EDE5}">
          <p14:sldIdLst>
            <p14:sldId id="338"/>
            <p14:sldId id="320"/>
            <p14:sldId id="319"/>
            <p14:sldId id="326"/>
            <p14:sldId id="327"/>
            <p14:sldId id="325"/>
            <p14:sldId id="328"/>
            <p14:sldId id="331"/>
            <p14:sldId id="322"/>
            <p14:sldId id="335"/>
            <p14:sldId id="323"/>
            <p14:sldId id="324"/>
            <p14:sldId id="334"/>
            <p14:sldId id="313"/>
            <p14:sldId id="317"/>
            <p14:sldId id="318"/>
            <p14:sldId id="341"/>
            <p14:sldId id="342"/>
            <p14:sldId id="4713"/>
          </p14:sldIdLst>
        </p14:section>
        <p14:section name="Fact sheet" id="{38106C56-6E53-4AF4-98B1-5BBDC5F692E5}">
          <p14:sldIdLst>
            <p14:sldId id="340"/>
            <p14:sldId id="312"/>
            <p14:sldId id="290"/>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9049C09-0EEF-40F1-04C4-D840E5B986DC}" name="Nanna Vinkel" initials="NV" userId="S::NAVI@kl.dk::c12cde6c-0c6f-440f-9440-a02efeeee61d" providerId="AD"/>
  <p188:author id="{B49F434E-6370-F0A1-17CA-10609C20D279}" name="Mollie Mahncke Sandhøj" initials="MMS" userId="S::msa@operate.dk::fc6223b3-42a6-43e7-aac2-36e577f01c0f" providerId="AD"/>
  <p188:author id="{CCB89467-2C63-18BA-AFCB-6226815AD5B6}" name="Nadja Lund-Sørensen" initials="NL" userId="S::NALS@kl.dk::312bc89f-1662-4c60-b70d-da4c8c154886" providerId="AD"/>
  <p188:author id="{0A0DF86E-9148-48C0-9E0B-FFC5DE234AC1}" name="Victor Stampe" initials="VS" userId="S::vst@operate.dk::04265123-34e6-4793-9440-7ce983be5c3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9E6"/>
    <a:srgbClr val="00545A"/>
    <a:srgbClr val="2C96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718"/>
  </p:normalViewPr>
  <p:slideViewPr>
    <p:cSldViewPr snapToGrid="0">
      <p:cViewPr varScale="1">
        <p:scale>
          <a:sx n="117" d="100"/>
          <a:sy n="117" d="100"/>
        </p:scale>
        <p:origin x="36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40"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 Id="rId8" Type="http://schemas.openxmlformats.org/officeDocument/2006/relationships/slide" Target="slides/slide2.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0D6869-3FA8-4B19-B734-DEC5B48D2AD6}" type="datetimeFigureOut">
              <a:rPr lang="da-DK" smtClean="0"/>
              <a:t>29.06.2023</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AE02B2-48FE-44F7-B3CE-9CCEDC3E6621}" type="slidenum">
              <a:rPr lang="da-DK" smtClean="0"/>
              <a:t>‹nr.›</a:t>
            </a:fld>
            <a:endParaRPr lang="da-DK"/>
          </a:p>
        </p:txBody>
      </p:sp>
    </p:spTree>
    <p:extLst>
      <p:ext uri="{BB962C8B-B14F-4D97-AF65-F5344CB8AC3E}">
        <p14:creationId xmlns:p14="http://schemas.microsoft.com/office/powerpoint/2010/main" val="5080519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Indhold - Kun titel">
    <p:bg>
      <p:bgPr>
        <a:solidFill>
          <a:srgbClr val="00545A"/>
        </a:solidFill>
        <a:effectLst/>
      </p:bgPr>
    </p:bg>
    <p:spTree>
      <p:nvGrpSpPr>
        <p:cNvPr id="1" name=""/>
        <p:cNvGrpSpPr/>
        <p:nvPr/>
      </p:nvGrpSpPr>
      <p:grpSpPr>
        <a:xfrm>
          <a:off x="0" y="0"/>
          <a:ext cx="0" cy="0"/>
          <a:chOff x="0" y="0"/>
          <a:chExt cx="0" cy="0"/>
        </a:xfrm>
      </p:grpSpPr>
      <p:sp>
        <p:nvSpPr>
          <p:cNvPr id="7" name="Pladsholder til sidefod 5"/>
          <p:cNvSpPr txBox="1">
            <a:spLocks/>
          </p:cNvSpPr>
          <p:nvPr userDrawn="1"/>
        </p:nvSpPr>
        <p:spPr>
          <a:xfrm>
            <a:off x="114303" y="6359531"/>
            <a:ext cx="4114800" cy="365126"/>
          </a:xfrm>
          <a:prstGeom prst="rect">
            <a:avLst/>
          </a:prstGeom>
        </p:spPr>
        <p:txBody>
          <a:bodyPr vert="horz" lIns="43417" tIns="21709" rIns="43417" bIns="21709"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da-DK" sz="551"/>
          </a:p>
        </p:txBody>
      </p:sp>
      <p:sp>
        <p:nvSpPr>
          <p:cNvPr id="8" name="Pladsholder til titel 1">
            <a:extLst>
              <a:ext uri="{FF2B5EF4-FFF2-40B4-BE49-F238E27FC236}">
                <a16:creationId xmlns:a16="http://schemas.microsoft.com/office/drawing/2014/main" id="{2378BD0D-F0F1-48A8-8A44-8204FC2CEC1C}"/>
              </a:ext>
            </a:extLst>
          </p:cNvPr>
          <p:cNvSpPr>
            <a:spLocks noGrp="1"/>
          </p:cNvSpPr>
          <p:nvPr>
            <p:ph type="title" hasCustomPrompt="1"/>
          </p:nvPr>
        </p:nvSpPr>
        <p:spPr>
          <a:xfrm>
            <a:off x="608445" y="563940"/>
            <a:ext cx="8149942" cy="887715"/>
          </a:xfrm>
          <a:prstGeom prst="rect">
            <a:avLst/>
          </a:prstGeom>
        </p:spPr>
        <p:txBody>
          <a:bodyPr vert="horz" lIns="0" tIns="0" rIns="0" bIns="0" rtlCol="0" anchor="t" anchorCtr="0">
            <a:noAutofit/>
          </a:bodyPr>
          <a:lstStyle>
            <a:lvl1pPr>
              <a:defRPr>
                <a:solidFill>
                  <a:srgbClr val="FFF9E6"/>
                </a:solidFill>
              </a:defRPr>
            </a:lvl1pPr>
          </a:lstStyle>
          <a:p>
            <a:r>
              <a:rPr lang="da-DK" noProof="0" dirty="0"/>
              <a:t>Overskrift</a:t>
            </a:r>
          </a:p>
        </p:txBody>
      </p:sp>
      <p:sp>
        <p:nvSpPr>
          <p:cNvPr id="4" name="Rectangle 11">
            <a:extLst>
              <a:ext uri="{FF2B5EF4-FFF2-40B4-BE49-F238E27FC236}">
                <a16:creationId xmlns:a16="http://schemas.microsoft.com/office/drawing/2014/main" id="{C766A3D4-3347-8D8F-C1B8-5C1A8A8271DE}"/>
              </a:ext>
            </a:extLst>
          </p:cNvPr>
          <p:cNvSpPr txBox="1">
            <a:spLocks noChangeArrowheads="1"/>
          </p:cNvSpPr>
          <p:nvPr userDrawn="1"/>
        </p:nvSpPr>
        <p:spPr>
          <a:xfrm>
            <a:off x="10050937" y="6533009"/>
            <a:ext cx="1534692" cy="145607"/>
          </a:xfrm>
          <a:prstGeom prst="rect">
            <a:avLst/>
          </a:prstGeom>
          <a:noFill/>
          <a:ln>
            <a:noFill/>
          </a:ln>
        </p:spPr>
        <p:txBody>
          <a:bodyPr lIns="0" tIns="0" rIns="0" bIns="0">
            <a:noAutofit/>
          </a:bodyPr>
          <a:lstStyle>
            <a:defPPr>
              <a:defRPr lang="da-DK"/>
            </a:defPPr>
            <a:lvl1pPr marL="0" algn="l" defTabSz="1042088" rtl="0" eaLnBrk="1" latinLnBrk="0" hangingPunct="1">
              <a:defRPr sz="1019" kern="1200">
                <a:solidFill>
                  <a:schemeClr val="tx1"/>
                </a:solidFill>
                <a:latin typeface="+mn-lt"/>
                <a:ea typeface="+mn-ea"/>
                <a:cs typeface="+mn-cs"/>
              </a:defRPr>
            </a:lvl1pPr>
            <a:lvl2pPr marL="521044" algn="l" defTabSz="1042088" rtl="0" eaLnBrk="1" latinLnBrk="0" hangingPunct="1">
              <a:defRPr sz="2051" kern="1200">
                <a:solidFill>
                  <a:schemeClr val="tx1"/>
                </a:solidFill>
                <a:latin typeface="+mn-lt"/>
                <a:ea typeface="+mn-ea"/>
                <a:cs typeface="+mn-cs"/>
              </a:defRPr>
            </a:lvl2pPr>
            <a:lvl3pPr marL="1042088" algn="l" defTabSz="1042088" rtl="0" eaLnBrk="1" latinLnBrk="0" hangingPunct="1">
              <a:defRPr sz="2051" kern="1200">
                <a:solidFill>
                  <a:schemeClr val="tx1"/>
                </a:solidFill>
                <a:latin typeface="+mn-lt"/>
                <a:ea typeface="+mn-ea"/>
                <a:cs typeface="+mn-cs"/>
              </a:defRPr>
            </a:lvl3pPr>
            <a:lvl4pPr marL="1563132" algn="l" defTabSz="1042088" rtl="0" eaLnBrk="1" latinLnBrk="0" hangingPunct="1">
              <a:defRPr sz="2051" kern="1200">
                <a:solidFill>
                  <a:schemeClr val="tx1"/>
                </a:solidFill>
                <a:latin typeface="+mn-lt"/>
                <a:ea typeface="+mn-ea"/>
                <a:cs typeface="+mn-cs"/>
              </a:defRPr>
            </a:lvl4pPr>
            <a:lvl5pPr marL="2084176" algn="l" defTabSz="1042088" rtl="0" eaLnBrk="1" latinLnBrk="0" hangingPunct="1">
              <a:defRPr sz="2051" kern="1200">
                <a:solidFill>
                  <a:schemeClr val="tx1"/>
                </a:solidFill>
                <a:latin typeface="+mn-lt"/>
                <a:ea typeface="+mn-ea"/>
                <a:cs typeface="+mn-cs"/>
              </a:defRPr>
            </a:lvl5pPr>
            <a:lvl6pPr marL="2605220" algn="l" defTabSz="1042088" rtl="0" eaLnBrk="1" latinLnBrk="0" hangingPunct="1">
              <a:defRPr sz="2051" kern="1200">
                <a:solidFill>
                  <a:schemeClr val="tx1"/>
                </a:solidFill>
                <a:latin typeface="+mn-lt"/>
                <a:ea typeface="+mn-ea"/>
                <a:cs typeface="+mn-cs"/>
              </a:defRPr>
            </a:lvl6pPr>
            <a:lvl7pPr marL="3126265" algn="l" defTabSz="1042088" rtl="0" eaLnBrk="1" latinLnBrk="0" hangingPunct="1">
              <a:defRPr sz="2051" kern="1200">
                <a:solidFill>
                  <a:schemeClr val="tx1"/>
                </a:solidFill>
                <a:latin typeface="+mn-lt"/>
                <a:ea typeface="+mn-ea"/>
                <a:cs typeface="+mn-cs"/>
              </a:defRPr>
            </a:lvl7pPr>
            <a:lvl8pPr marL="3647309" algn="l" defTabSz="1042088" rtl="0" eaLnBrk="1" latinLnBrk="0" hangingPunct="1">
              <a:defRPr sz="2051" kern="1200">
                <a:solidFill>
                  <a:schemeClr val="tx1"/>
                </a:solidFill>
                <a:latin typeface="+mn-lt"/>
                <a:ea typeface="+mn-ea"/>
                <a:cs typeface="+mn-cs"/>
              </a:defRPr>
            </a:lvl8pPr>
            <a:lvl9pPr marL="4168353" algn="l" defTabSz="1042088" rtl="0" eaLnBrk="1" latinLnBrk="0" hangingPunct="1">
              <a:defRPr sz="2051" kern="1200">
                <a:solidFill>
                  <a:schemeClr val="tx1"/>
                </a:solidFill>
                <a:latin typeface="+mn-lt"/>
                <a:ea typeface="+mn-ea"/>
                <a:cs typeface="+mn-cs"/>
              </a:defRPr>
            </a:lvl9pPr>
          </a:lstStyle>
          <a:p>
            <a:pPr algn="r">
              <a:defRPr/>
            </a:pPr>
            <a:r>
              <a:rPr lang="da-DK" sz="896" dirty="0">
                <a:solidFill>
                  <a:srgbClr val="FFF9E6"/>
                </a:solidFill>
              </a:rPr>
              <a:t>Side  </a:t>
            </a:r>
            <a:fld id="{07C3ABF7-9C5F-4CBA-B4FC-DD1D7FBF45EA}" type="slidenum">
              <a:rPr lang="da-DK" sz="896" smtClean="0">
                <a:solidFill>
                  <a:srgbClr val="FFF9E6"/>
                </a:solidFill>
              </a:rPr>
              <a:pPr algn="r">
                <a:defRPr/>
              </a:pPr>
              <a:t>‹nr.›</a:t>
            </a:fld>
            <a:endParaRPr lang="da-DK" sz="896" dirty="0">
              <a:solidFill>
                <a:srgbClr val="FFF9E6"/>
              </a:solidFill>
            </a:endParaRPr>
          </a:p>
        </p:txBody>
      </p:sp>
    </p:spTree>
    <p:extLst>
      <p:ext uri="{BB962C8B-B14F-4D97-AF65-F5344CB8AC3E}">
        <p14:creationId xmlns:p14="http://schemas.microsoft.com/office/powerpoint/2010/main" val="34278323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Indhold - Kun tite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404A83-B9DC-27DF-B6B0-22BE30997FED}"/>
              </a:ext>
            </a:extLst>
          </p:cNvPr>
          <p:cNvSpPr/>
          <p:nvPr userDrawn="1"/>
        </p:nvSpPr>
        <p:spPr>
          <a:xfrm>
            <a:off x="0" y="2"/>
            <a:ext cx="12192000" cy="6858000"/>
          </a:xfrm>
          <a:prstGeom prst="rect">
            <a:avLst/>
          </a:prstGeom>
          <a:solidFill>
            <a:srgbClr val="EDEBF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01702" tIns="201702" rIns="201702" bIns="201702" numCol="1" spcCol="0" rtlCol="0" fromWordArt="0" anchor="ctr" anchorCtr="0" forceAA="0" compatLnSpc="1">
            <a:prstTxWarp prst="textNoShape">
              <a:avLst/>
            </a:prstTxWarp>
            <a:noAutofit/>
          </a:bodyPr>
          <a:lstStyle/>
          <a:p>
            <a:pPr algn="ctr"/>
            <a:endParaRPr lang="en-DK" sz="1345" b="1" err="1">
              <a:solidFill>
                <a:schemeClr val="tx2"/>
              </a:solidFill>
              <a:latin typeface="Work Sans Bold Roman" charset="0"/>
              <a:ea typeface="Work Sans Bold Roman" charset="0"/>
              <a:cs typeface="Work Sans Bold Roman" charset="0"/>
            </a:endParaRPr>
          </a:p>
        </p:txBody>
      </p:sp>
      <p:sp>
        <p:nvSpPr>
          <p:cNvPr id="7" name="Pladsholder til sidefod 5"/>
          <p:cNvSpPr txBox="1">
            <a:spLocks/>
          </p:cNvSpPr>
          <p:nvPr userDrawn="1"/>
        </p:nvSpPr>
        <p:spPr>
          <a:xfrm>
            <a:off x="114304" y="6359531"/>
            <a:ext cx="4114800" cy="365126"/>
          </a:xfrm>
          <a:prstGeom prst="rect">
            <a:avLst/>
          </a:prstGeom>
        </p:spPr>
        <p:txBody>
          <a:bodyPr vert="horz" lIns="43415" tIns="21708" rIns="43415" bIns="21708"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da-DK" sz="551"/>
          </a:p>
        </p:txBody>
      </p:sp>
      <p:sp>
        <p:nvSpPr>
          <p:cNvPr id="8" name="Pladsholder til titel 1">
            <a:extLst>
              <a:ext uri="{FF2B5EF4-FFF2-40B4-BE49-F238E27FC236}">
                <a16:creationId xmlns:a16="http://schemas.microsoft.com/office/drawing/2014/main" id="{2378BD0D-F0F1-48A8-8A44-8204FC2CEC1C}"/>
              </a:ext>
            </a:extLst>
          </p:cNvPr>
          <p:cNvSpPr>
            <a:spLocks noGrp="1"/>
          </p:cNvSpPr>
          <p:nvPr>
            <p:ph type="title" hasCustomPrompt="1"/>
          </p:nvPr>
        </p:nvSpPr>
        <p:spPr>
          <a:xfrm>
            <a:off x="608445" y="563941"/>
            <a:ext cx="8149942" cy="887715"/>
          </a:xfrm>
          <a:prstGeom prst="rect">
            <a:avLst/>
          </a:prstGeom>
        </p:spPr>
        <p:txBody>
          <a:bodyPr vert="horz" lIns="0" tIns="0" rIns="0" bIns="0" rtlCol="0" anchor="t" anchorCtr="0">
            <a:noAutofit/>
          </a:bodyPr>
          <a:lstStyle>
            <a:lvl1pPr>
              <a:defRPr/>
            </a:lvl1pPr>
          </a:lstStyle>
          <a:p>
            <a:r>
              <a:rPr lang="da-DK" noProof="0"/>
              <a:t>Overskrift</a:t>
            </a:r>
          </a:p>
        </p:txBody>
      </p:sp>
      <p:pic>
        <p:nvPicPr>
          <p:cNvPr id="3" name="Picture 2" descr="A picture containing text, bottle, tableware, dishware&#10;&#10;Description automatically generated">
            <a:extLst>
              <a:ext uri="{FF2B5EF4-FFF2-40B4-BE49-F238E27FC236}">
                <a16:creationId xmlns:a16="http://schemas.microsoft.com/office/drawing/2014/main" id="{5B1F232E-700A-8CD9-D80B-17C87697737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4617" y="573982"/>
            <a:ext cx="2218941" cy="554708"/>
          </a:xfrm>
          <a:prstGeom prst="rect">
            <a:avLst/>
          </a:prstGeom>
        </p:spPr>
      </p:pic>
      <p:sp>
        <p:nvSpPr>
          <p:cNvPr id="4" name="Rectangle 11">
            <a:extLst>
              <a:ext uri="{FF2B5EF4-FFF2-40B4-BE49-F238E27FC236}">
                <a16:creationId xmlns:a16="http://schemas.microsoft.com/office/drawing/2014/main" id="{C766A3D4-3347-8D8F-C1B8-5C1A8A8271DE}"/>
              </a:ext>
            </a:extLst>
          </p:cNvPr>
          <p:cNvSpPr txBox="1">
            <a:spLocks noChangeArrowheads="1"/>
          </p:cNvSpPr>
          <p:nvPr userDrawn="1"/>
        </p:nvSpPr>
        <p:spPr>
          <a:xfrm>
            <a:off x="10050937" y="6533009"/>
            <a:ext cx="1534692" cy="145607"/>
          </a:xfrm>
          <a:prstGeom prst="rect">
            <a:avLst/>
          </a:prstGeom>
          <a:noFill/>
          <a:ln>
            <a:noFill/>
          </a:ln>
        </p:spPr>
        <p:txBody>
          <a:bodyPr lIns="0" tIns="0" rIns="0" bIns="0">
            <a:noAutofit/>
          </a:bodyPr>
          <a:lstStyle>
            <a:defPPr>
              <a:defRPr lang="da-DK"/>
            </a:defPPr>
            <a:lvl1pPr marL="0" algn="l" defTabSz="1042088" rtl="0" eaLnBrk="1" latinLnBrk="0" hangingPunct="1">
              <a:defRPr sz="1019" kern="1200">
                <a:solidFill>
                  <a:schemeClr val="tx1"/>
                </a:solidFill>
                <a:latin typeface="+mn-lt"/>
                <a:ea typeface="+mn-ea"/>
                <a:cs typeface="+mn-cs"/>
              </a:defRPr>
            </a:lvl1pPr>
            <a:lvl2pPr marL="521044" algn="l" defTabSz="1042088" rtl="0" eaLnBrk="1" latinLnBrk="0" hangingPunct="1">
              <a:defRPr sz="2051" kern="1200">
                <a:solidFill>
                  <a:schemeClr val="tx1"/>
                </a:solidFill>
                <a:latin typeface="+mn-lt"/>
                <a:ea typeface="+mn-ea"/>
                <a:cs typeface="+mn-cs"/>
              </a:defRPr>
            </a:lvl2pPr>
            <a:lvl3pPr marL="1042088" algn="l" defTabSz="1042088" rtl="0" eaLnBrk="1" latinLnBrk="0" hangingPunct="1">
              <a:defRPr sz="2051" kern="1200">
                <a:solidFill>
                  <a:schemeClr val="tx1"/>
                </a:solidFill>
                <a:latin typeface="+mn-lt"/>
                <a:ea typeface="+mn-ea"/>
                <a:cs typeface="+mn-cs"/>
              </a:defRPr>
            </a:lvl3pPr>
            <a:lvl4pPr marL="1563132" algn="l" defTabSz="1042088" rtl="0" eaLnBrk="1" latinLnBrk="0" hangingPunct="1">
              <a:defRPr sz="2051" kern="1200">
                <a:solidFill>
                  <a:schemeClr val="tx1"/>
                </a:solidFill>
                <a:latin typeface="+mn-lt"/>
                <a:ea typeface="+mn-ea"/>
                <a:cs typeface="+mn-cs"/>
              </a:defRPr>
            </a:lvl4pPr>
            <a:lvl5pPr marL="2084176" algn="l" defTabSz="1042088" rtl="0" eaLnBrk="1" latinLnBrk="0" hangingPunct="1">
              <a:defRPr sz="2051" kern="1200">
                <a:solidFill>
                  <a:schemeClr val="tx1"/>
                </a:solidFill>
                <a:latin typeface="+mn-lt"/>
                <a:ea typeface="+mn-ea"/>
                <a:cs typeface="+mn-cs"/>
              </a:defRPr>
            </a:lvl5pPr>
            <a:lvl6pPr marL="2605220" algn="l" defTabSz="1042088" rtl="0" eaLnBrk="1" latinLnBrk="0" hangingPunct="1">
              <a:defRPr sz="2051" kern="1200">
                <a:solidFill>
                  <a:schemeClr val="tx1"/>
                </a:solidFill>
                <a:latin typeface="+mn-lt"/>
                <a:ea typeface="+mn-ea"/>
                <a:cs typeface="+mn-cs"/>
              </a:defRPr>
            </a:lvl6pPr>
            <a:lvl7pPr marL="3126265" algn="l" defTabSz="1042088" rtl="0" eaLnBrk="1" latinLnBrk="0" hangingPunct="1">
              <a:defRPr sz="2051" kern="1200">
                <a:solidFill>
                  <a:schemeClr val="tx1"/>
                </a:solidFill>
                <a:latin typeface="+mn-lt"/>
                <a:ea typeface="+mn-ea"/>
                <a:cs typeface="+mn-cs"/>
              </a:defRPr>
            </a:lvl7pPr>
            <a:lvl8pPr marL="3647309" algn="l" defTabSz="1042088" rtl="0" eaLnBrk="1" latinLnBrk="0" hangingPunct="1">
              <a:defRPr sz="2051" kern="1200">
                <a:solidFill>
                  <a:schemeClr val="tx1"/>
                </a:solidFill>
                <a:latin typeface="+mn-lt"/>
                <a:ea typeface="+mn-ea"/>
                <a:cs typeface="+mn-cs"/>
              </a:defRPr>
            </a:lvl8pPr>
            <a:lvl9pPr marL="4168353" algn="l" defTabSz="1042088" rtl="0" eaLnBrk="1" latinLnBrk="0" hangingPunct="1">
              <a:defRPr sz="2051" kern="1200">
                <a:solidFill>
                  <a:schemeClr val="tx1"/>
                </a:solidFill>
                <a:latin typeface="+mn-lt"/>
                <a:ea typeface="+mn-ea"/>
                <a:cs typeface="+mn-cs"/>
              </a:defRPr>
            </a:lvl9pPr>
          </a:lstStyle>
          <a:p>
            <a:pPr algn="r">
              <a:defRPr/>
            </a:pPr>
            <a:r>
              <a:rPr lang="da-DK" sz="896">
                <a:solidFill>
                  <a:schemeClr val="tx1"/>
                </a:solidFill>
              </a:rPr>
              <a:t>Side  </a:t>
            </a:r>
            <a:fld id="{07C3ABF7-9C5F-4CBA-B4FC-DD1D7FBF45EA}" type="slidenum">
              <a:rPr lang="da-DK" sz="896" smtClean="0">
                <a:solidFill>
                  <a:schemeClr val="tx1"/>
                </a:solidFill>
              </a:rPr>
              <a:pPr algn="r">
                <a:defRPr/>
              </a:pPr>
              <a:t>‹nr.›</a:t>
            </a:fld>
            <a:endParaRPr lang="da-DK" sz="896">
              <a:solidFill>
                <a:schemeClr val="tx1"/>
              </a:solidFill>
            </a:endParaRPr>
          </a:p>
        </p:txBody>
      </p:sp>
    </p:spTree>
    <p:extLst>
      <p:ext uri="{BB962C8B-B14F-4D97-AF65-F5344CB8AC3E}">
        <p14:creationId xmlns:p14="http://schemas.microsoft.com/office/powerpoint/2010/main" val="20024612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Indhold - Kun tite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404A83-B9DC-27DF-B6B0-22BE30997FED}"/>
              </a:ext>
            </a:extLst>
          </p:cNvPr>
          <p:cNvSpPr/>
          <p:nvPr userDrawn="1"/>
        </p:nvSpPr>
        <p:spPr>
          <a:xfrm>
            <a:off x="2" y="3429891"/>
            <a:ext cx="12191999" cy="34281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01702" tIns="201702" rIns="201702" bIns="201702" numCol="1" spcCol="0" rtlCol="0" fromWordArt="0" anchor="ctr" anchorCtr="0" forceAA="0" compatLnSpc="1">
            <a:prstTxWarp prst="textNoShape">
              <a:avLst/>
            </a:prstTxWarp>
            <a:noAutofit/>
          </a:bodyPr>
          <a:lstStyle/>
          <a:p>
            <a:pPr algn="ctr"/>
            <a:endParaRPr lang="en-DK" sz="1345" b="1" err="1">
              <a:solidFill>
                <a:schemeClr val="tx2"/>
              </a:solidFill>
              <a:latin typeface="Work Sans Bold Roman" charset="0"/>
              <a:ea typeface="Work Sans Bold Roman" charset="0"/>
              <a:cs typeface="Work Sans Bold Roman" charset="0"/>
            </a:endParaRPr>
          </a:p>
        </p:txBody>
      </p:sp>
      <p:sp>
        <p:nvSpPr>
          <p:cNvPr id="7" name="Pladsholder til sidefod 5"/>
          <p:cNvSpPr txBox="1">
            <a:spLocks/>
          </p:cNvSpPr>
          <p:nvPr userDrawn="1"/>
        </p:nvSpPr>
        <p:spPr>
          <a:xfrm>
            <a:off x="114304" y="6359531"/>
            <a:ext cx="4114800" cy="365126"/>
          </a:xfrm>
          <a:prstGeom prst="rect">
            <a:avLst/>
          </a:prstGeom>
        </p:spPr>
        <p:txBody>
          <a:bodyPr vert="horz" lIns="43415" tIns="21708" rIns="43415" bIns="21708"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da-DK" sz="551"/>
          </a:p>
        </p:txBody>
      </p:sp>
      <p:sp>
        <p:nvSpPr>
          <p:cNvPr id="8" name="Pladsholder til titel 1">
            <a:extLst>
              <a:ext uri="{FF2B5EF4-FFF2-40B4-BE49-F238E27FC236}">
                <a16:creationId xmlns:a16="http://schemas.microsoft.com/office/drawing/2014/main" id="{2378BD0D-F0F1-48A8-8A44-8204FC2CEC1C}"/>
              </a:ext>
            </a:extLst>
          </p:cNvPr>
          <p:cNvSpPr>
            <a:spLocks noGrp="1"/>
          </p:cNvSpPr>
          <p:nvPr>
            <p:ph type="title" hasCustomPrompt="1"/>
          </p:nvPr>
        </p:nvSpPr>
        <p:spPr>
          <a:xfrm>
            <a:off x="608445" y="563941"/>
            <a:ext cx="8149942" cy="887715"/>
          </a:xfrm>
          <a:prstGeom prst="rect">
            <a:avLst/>
          </a:prstGeom>
        </p:spPr>
        <p:txBody>
          <a:bodyPr vert="horz" lIns="0" tIns="0" rIns="0" bIns="0" rtlCol="0" anchor="t" anchorCtr="0">
            <a:noAutofit/>
          </a:bodyPr>
          <a:lstStyle>
            <a:lvl1pPr>
              <a:defRPr/>
            </a:lvl1pPr>
          </a:lstStyle>
          <a:p>
            <a:r>
              <a:rPr lang="da-DK" noProof="0"/>
              <a:t>Overskrift</a:t>
            </a:r>
          </a:p>
        </p:txBody>
      </p:sp>
      <p:pic>
        <p:nvPicPr>
          <p:cNvPr id="3" name="Picture 2" descr="A picture containing text, bottle, tableware, dishware&#10;&#10;Description automatically generated">
            <a:extLst>
              <a:ext uri="{FF2B5EF4-FFF2-40B4-BE49-F238E27FC236}">
                <a16:creationId xmlns:a16="http://schemas.microsoft.com/office/drawing/2014/main" id="{FF89C9CD-07B6-251F-26AD-F12291AF4E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4617" y="573982"/>
            <a:ext cx="2218941" cy="554708"/>
          </a:xfrm>
          <a:prstGeom prst="rect">
            <a:avLst/>
          </a:prstGeom>
        </p:spPr>
      </p:pic>
      <p:sp>
        <p:nvSpPr>
          <p:cNvPr id="4" name="Rectangle 11">
            <a:extLst>
              <a:ext uri="{FF2B5EF4-FFF2-40B4-BE49-F238E27FC236}">
                <a16:creationId xmlns:a16="http://schemas.microsoft.com/office/drawing/2014/main" id="{806B51BD-097F-7C10-A089-4D3BA5CEA4E5}"/>
              </a:ext>
            </a:extLst>
          </p:cNvPr>
          <p:cNvSpPr txBox="1">
            <a:spLocks noChangeArrowheads="1"/>
          </p:cNvSpPr>
          <p:nvPr userDrawn="1"/>
        </p:nvSpPr>
        <p:spPr>
          <a:xfrm>
            <a:off x="10050937" y="6533009"/>
            <a:ext cx="1534692" cy="145607"/>
          </a:xfrm>
          <a:prstGeom prst="rect">
            <a:avLst/>
          </a:prstGeom>
          <a:noFill/>
          <a:ln>
            <a:noFill/>
          </a:ln>
        </p:spPr>
        <p:txBody>
          <a:bodyPr lIns="0" tIns="0" rIns="0" bIns="0">
            <a:noAutofit/>
          </a:bodyPr>
          <a:lstStyle>
            <a:defPPr>
              <a:defRPr lang="da-DK"/>
            </a:defPPr>
            <a:lvl1pPr marL="0" algn="l" defTabSz="1042088" rtl="0" eaLnBrk="1" latinLnBrk="0" hangingPunct="1">
              <a:defRPr sz="1019" kern="1200">
                <a:solidFill>
                  <a:schemeClr val="tx1"/>
                </a:solidFill>
                <a:latin typeface="+mn-lt"/>
                <a:ea typeface="+mn-ea"/>
                <a:cs typeface="+mn-cs"/>
              </a:defRPr>
            </a:lvl1pPr>
            <a:lvl2pPr marL="521044" algn="l" defTabSz="1042088" rtl="0" eaLnBrk="1" latinLnBrk="0" hangingPunct="1">
              <a:defRPr sz="2051" kern="1200">
                <a:solidFill>
                  <a:schemeClr val="tx1"/>
                </a:solidFill>
                <a:latin typeface="+mn-lt"/>
                <a:ea typeface="+mn-ea"/>
                <a:cs typeface="+mn-cs"/>
              </a:defRPr>
            </a:lvl2pPr>
            <a:lvl3pPr marL="1042088" algn="l" defTabSz="1042088" rtl="0" eaLnBrk="1" latinLnBrk="0" hangingPunct="1">
              <a:defRPr sz="2051" kern="1200">
                <a:solidFill>
                  <a:schemeClr val="tx1"/>
                </a:solidFill>
                <a:latin typeface="+mn-lt"/>
                <a:ea typeface="+mn-ea"/>
                <a:cs typeface="+mn-cs"/>
              </a:defRPr>
            </a:lvl3pPr>
            <a:lvl4pPr marL="1563132" algn="l" defTabSz="1042088" rtl="0" eaLnBrk="1" latinLnBrk="0" hangingPunct="1">
              <a:defRPr sz="2051" kern="1200">
                <a:solidFill>
                  <a:schemeClr val="tx1"/>
                </a:solidFill>
                <a:latin typeface="+mn-lt"/>
                <a:ea typeface="+mn-ea"/>
                <a:cs typeface="+mn-cs"/>
              </a:defRPr>
            </a:lvl4pPr>
            <a:lvl5pPr marL="2084176" algn="l" defTabSz="1042088" rtl="0" eaLnBrk="1" latinLnBrk="0" hangingPunct="1">
              <a:defRPr sz="2051" kern="1200">
                <a:solidFill>
                  <a:schemeClr val="tx1"/>
                </a:solidFill>
                <a:latin typeface="+mn-lt"/>
                <a:ea typeface="+mn-ea"/>
                <a:cs typeface="+mn-cs"/>
              </a:defRPr>
            </a:lvl5pPr>
            <a:lvl6pPr marL="2605220" algn="l" defTabSz="1042088" rtl="0" eaLnBrk="1" latinLnBrk="0" hangingPunct="1">
              <a:defRPr sz="2051" kern="1200">
                <a:solidFill>
                  <a:schemeClr val="tx1"/>
                </a:solidFill>
                <a:latin typeface="+mn-lt"/>
                <a:ea typeface="+mn-ea"/>
                <a:cs typeface="+mn-cs"/>
              </a:defRPr>
            </a:lvl6pPr>
            <a:lvl7pPr marL="3126265" algn="l" defTabSz="1042088" rtl="0" eaLnBrk="1" latinLnBrk="0" hangingPunct="1">
              <a:defRPr sz="2051" kern="1200">
                <a:solidFill>
                  <a:schemeClr val="tx1"/>
                </a:solidFill>
                <a:latin typeface="+mn-lt"/>
                <a:ea typeface="+mn-ea"/>
                <a:cs typeface="+mn-cs"/>
              </a:defRPr>
            </a:lvl7pPr>
            <a:lvl8pPr marL="3647309" algn="l" defTabSz="1042088" rtl="0" eaLnBrk="1" latinLnBrk="0" hangingPunct="1">
              <a:defRPr sz="2051" kern="1200">
                <a:solidFill>
                  <a:schemeClr val="tx1"/>
                </a:solidFill>
                <a:latin typeface="+mn-lt"/>
                <a:ea typeface="+mn-ea"/>
                <a:cs typeface="+mn-cs"/>
              </a:defRPr>
            </a:lvl8pPr>
            <a:lvl9pPr marL="4168353" algn="l" defTabSz="1042088" rtl="0" eaLnBrk="1" latinLnBrk="0" hangingPunct="1">
              <a:defRPr sz="2051" kern="1200">
                <a:solidFill>
                  <a:schemeClr val="tx1"/>
                </a:solidFill>
                <a:latin typeface="+mn-lt"/>
                <a:ea typeface="+mn-ea"/>
                <a:cs typeface="+mn-cs"/>
              </a:defRPr>
            </a:lvl9pPr>
          </a:lstStyle>
          <a:p>
            <a:pPr algn="r">
              <a:defRPr/>
            </a:pPr>
            <a:r>
              <a:rPr lang="da-DK" sz="896">
                <a:solidFill>
                  <a:schemeClr val="bg1"/>
                </a:solidFill>
              </a:rPr>
              <a:t>Side  </a:t>
            </a:r>
            <a:fld id="{07C3ABF7-9C5F-4CBA-B4FC-DD1D7FBF45EA}" type="slidenum">
              <a:rPr lang="da-DK" sz="896" smtClean="0">
                <a:solidFill>
                  <a:schemeClr val="bg1"/>
                </a:solidFill>
              </a:rPr>
              <a:pPr algn="r">
                <a:defRPr/>
              </a:pPr>
              <a:t>‹nr.›</a:t>
            </a:fld>
            <a:endParaRPr lang="da-DK" sz="896">
              <a:solidFill>
                <a:schemeClr val="bg1"/>
              </a:solidFill>
            </a:endParaRPr>
          </a:p>
        </p:txBody>
      </p:sp>
    </p:spTree>
    <p:extLst>
      <p:ext uri="{BB962C8B-B14F-4D97-AF65-F5344CB8AC3E}">
        <p14:creationId xmlns:p14="http://schemas.microsoft.com/office/powerpoint/2010/main" val="2035945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Indhold - Kun tite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404A83-B9DC-27DF-B6B0-22BE30997FED}"/>
              </a:ext>
            </a:extLst>
          </p:cNvPr>
          <p:cNvSpPr/>
          <p:nvPr userDrawn="1"/>
        </p:nvSpPr>
        <p:spPr>
          <a:xfrm>
            <a:off x="0" y="1"/>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01702" tIns="201702" rIns="201702" bIns="201702" numCol="1" spcCol="0" rtlCol="0" fromWordArt="0" anchor="ctr" anchorCtr="0" forceAA="0" compatLnSpc="1">
            <a:prstTxWarp prst="textNoShape">
              <a:avLst/>
            </a:prstTxWarp>
            <a:noAutofit/>
          </a:bodyPr>
          <a:lstStyle/>
          <a:p>
            <a:pPr algn="ctr"/>
            <a:endParaRPr lang="en-DK" sz="1345" b="1" err="1">
              <a:solidFill>
                <a:schemeClr val="tx2"/>
              </a:solidFill>
              <a:latin typeface="Work Sans Bold Roman" charset="0"/>
              <a:ea typeface="Work Sans Bold Roman" charset="0"/>
              <a:cs typeface="Work Sans Bold Roman" charset="0"/>
            </a:endParaRPr>
          </a:p>
        </p:txBody>
      </p:sp>
      <p:sp>
        <p:nvSpPr>
          <p:cNvPr id="8" name="Pladsholder til titel 1">
            <a:extLst>
              <a:ext uri="{FF2B5EF4-FFF2-40B4-BE49-F238E27FC236}">
                <a16:creationId xmlns:a16="http://schemas.microsoft.com/office/drawing/2014/main" id="{2378BD0D-F0F1-48A8-8A44-8204FC2CEC1C}"/>
              </a:ext>
            </a:extLst>
          </p:cNvPr>
          <p:cNvSpPr>
            <a:spLocks noGrp="1"/>
          </p:cNvSpPr>
          <p:nvPr>
            <p:ph type="title" hasCustomPrompt="1"/>
          </p:nvPr>
        </p:nvSpPr>
        <p:spPr>
          <a:xfrm>
            <a:off x="608445" y="563941"/>
            <a:ext cx="8149942" cy="887715"/>
          </a:xfrm>
          <a:prstGeom prst="rect">
            <a:avLst/>
          </a:prstGeom>
        </p:spPr>
        <p:txBody>
          <a:bodyPr vert="horz" lIns="0" tIns="0" rIns="0" bIns="0" rtlCol="0" anchor="t" anchorCtr="0">
            <a:noAutofit/>
          </a:bodyPr>
          <a:lstStyle>
            <a:lvl1pPr>
              <a:defRPr>
                <a:solidFill>
                  <a:schemeClr val="bg1"/>
                </a:solidFill>
              </a:defRPr>
            </a:lvl1pPr>
          </a:lstStyle>
          <a:p>
            <a:r>
              <a:rPr lang="da-DK" noProof="0"/>
              <a:t>Overskrift</a:t>
            </a:r>
          </a:p>
        </p:txBody>
      </p:sp>
      <p:pic>
        <p:nvPicPr>
          <p:cNvPr id="5" name="Picture 4">
            <a:extLst>
              <a:ext uri="{FF2B5EF4-FFF2-40B4-BE49-F238E27FC236}">
                <a16:creationId xmlns:a16="http://schemas.microsoft.com/office/drawing/2014/main" id="{70E195B1-2D15-3E91-5253-175E2A3CD19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364617" y="573982"/>
            <a:ext cx="2218941" cy="554708"/>
          </a:xfrm>
          <a:prstGeom prst="rect">
            <a:avLst/>
          </a:prstGeom>
        </p:spPr>
      </p:pic>
      <p:sp>
        <p:nvSpPr>
          <p:cNvPr id="3" name="Rectangle 11">
            <a:extLst>
              <a:ext uri="{FF2B5EF4-FFF2-40B4-BE49-F238E27FC236}">
                <a16:creationId xmlns:a16="http://schemas.microsoft.com/office/drawing/2014/main" id="{19BA6B36-34C0-F2D0-EE65-5B654235BAA4}"/>
              </a:ext>
            </a:extLst>
          </p:cNvPr>
          <p:cNvSpPr txBox="1">
            <a:spLocks noChangeArrowheads="1"/>
          </p:cNvSpPr>
          <p:nvPr userDrawn="1"/>
        </p:nvSpPr>
        <p:spPr>
          <a:xfrm>
            <a:off x="10050937" y="6533009"/>
            <a:ext cx="1534692" cy="145607"/>
          </a:xfrm>
          <a:prstGeom prst="rect">
            <a:avLst/>
          </a:prstGeom>
          <a:noFill/>
          <a:ln>
            <a:noFill/>
          </a:ln>
        </p:spPr>
        <p:txBody>
          <a:bodyPr lIns="0" tIns="0" rIns="0" bIns="0">
            <a:noAutofit/>
          </a:bodyPr>
          <a:lstStyle>
            <a:defPPr>
              <a:defRPr lang="da-DK"/>
            </a:defPPr>
            <a:lvl1pPr marL="0" algn="l" defTabSz="1042088" rtl="0" eaLnBrk="1" latinLnBrk="0" hangingPunct="1">
              <a:defRPr sz="1019" kern="1200">
                <a:solidFill>
                  <a:schemeClr val="tx1"/>
                </a:solidFill>
                <a:latin typeface="+mn-lt"/>
                <a:ea typeface="+mn-ea"/>
                <a:cs typeface="+mn-cs"/>
              </a:defRPr>
            </a:lvl1pPr>
            <a:lvl2pPr marL="521044" algn="l" defTabSz="1042088" rtl="0" eaLnBrk="1" latinLnBrk="0" hangingPunct="1">
              <a:defRPr sz="2051" kern="1200">
                <a:solidFill>
                  <a:schemeClr val="tx1"/>
                </a:solidFill>
                <a:latin typeface="+mn-lt"/>
                <a:ea typeface="+mn-ea"/>
                <a:cs typeface="+mn-cs"/>
              </a:defRPr>
            </a:lvl2pPr>
            <a:lvl3pPr marL="1042088" algn="l" defTabSz="1042088" rtl="0" eaLnBrk="1" latinLnBrk="0" hangingPunct="1">
              <a:defRPr sz="2051" kern="1200">
                <a:solidFill>
                  <a:schemeClr val="tx1"/>
                </a:solidFill>
                <a:latin typeface="+mn-lt"/>
                <a:ea typeface="+mn-ea"/>
                <a:cs typeface="+mn-cs"/>
              </a:defRPr>
            </a:lvl3pPr>
            <a:lvl4pPr marL="1563132" algn="l" defTabSz="1042088" rtl="0" eaLnBrk="1" latinLnBrk="0" hangingPunct="1">
              <a:defRPr sz="2051" kern="1200">
                <a:solidFill>
                  <a:schemeClr val="tx1"/>
                </a:solidFill>
                <a:latin typeface="+mn-lt"/>
                <a:ea typeface="+mn-ea"/>
                <a:cs typeface="+mn-cs"/>
              </a:defRPr>
            </a:lvl4pPr>
            <a:lvl5pPr marL="2084176" algn="l" defTabSz="1042088" rtl="0" eaLnBrk="1" latinLnBrk="0" hangingPunct="1">
              <a:defRPr sz="2051" kern="1200">
                <a:solidFill>
                  <a:schemeClr val="tx1"/>
                </a:solidFill>
                <a:latin typeface="+mn-lt"/>
                <a:ea typeface="+mn-ea"/>
                <a:cs typeface="+mn-cs"/>
              </a:defRPr>
            </a:lvl5pPr>
            <a:lvl6pPr marL="2605220" algn="l" defTabSz="1042088" rtl="0" eaLnBrk="1" latinLnBrk="0" hangingPunct="1">
              <a:defRPr sz="2051" kern="1200">
                <a:solidFill>
                  <a:schemeClr val="tx1"/>
                </a:solidFill>
                <a:latin typeface="+mn-lt"/>
                <a:ea typeface="+mn-ea"/>
                <a:cs typeface="+mn-cs"/>
              </a:defRPr>
            </a:lvl6pPr>
            <a:lvl7pPr marL="3126265" algn="l" defTabSz="1042088" rtl="0" eaLnBrk="1" latinLnBrk="0" hangingPunct="1">
              <a:defRPr sz="2051" kern="1200">
                <a:solidFill>
                  <a:schemeClr val="tx1"/>
                </a:solidFill>
                <a:latin typeface="+mn-lt"/>
                <a:ea typeface="+mn-ea"/>
                <a:cs typeface="+mn-cs"/>
              </a:defRPr>
            </a:lvl7pPr>
            <a:lvl8pPr marL="3647309" algn="l" defTabSz="1042088" rtl="0" eaLnBrk="1" latinLnBrk="0" hangingPunct="1">
              <a:defRPr sz="2051" kern="1200">
                <a:solidFill>
                  <a:schemeClr val="tx1"/>
                </a:solidFill>
                <a:latin typeface="+mn-lt"/>
                <a:ea typeface="+mn-ea"/>
                <a:cs typeface="+mn-cs"/>
              </a:defRPr>
            </a:lvl8pPr>
            <a:lvl9pPr marL="4168353" algn="l" defTabSz="1042088" rtl="0" eaLnBrk="1" latinLnBrk="0" hangingPunct="1">
              <a:defRPr sz="2051" kern="1200">
                <a:solidFill>
                  <a:schemeClr val="tx1"/>
                </a:solidFill>
                <a:latin typeface="+mn-lt"/>
                <a:ea typeface="+mn-ea"/>
                <a:cs typeface="+mn-cs"/>
              </a:defRPr>
            </a:lvl9pPr>
          </a:lstStyle>
          <a:p>
            <a:pPr algn="r">
              <a:defRPr/>
            </a:pPr>
            <a:r>
              <a:rPr lang="da-DK" sz="896">
                <a:solidFill>
                  <a:schemeClr val="bg1"/>
                </a:solidFill>
              </a:rPr>
              <a:t>Side  </a:t>
            </a:r>
            <a:fld id="{07C3ABF7-9C5F-4CBA-B4FC-DD1D7FBF45EA}" type="slidenum">
              <a:rPr lang="da-DK" sz="896" smtClean="0">
                <a:solidFill>
                  <a:schemeClr val="bg1"/>
                </a:solidFill>
              </a:rPr>
              <a:pPr algn="r">
                <a:defRPr/>
              </a:pPr>
              <a:t>‹nr.›</a:t>
            </a:fld>
            <a:endParaRPr lang="da-DK" sz="896">
              <a:solidFill>
                <a:schemeClr val="bg1"/>
              </a:solidFill>
            </a:endParaRPr>
          </a:p>
        </p:txBody>
      </p:sp>
    </p:spTree>
    <p:extLst>
      <p:ext uri="{BB962C8B-B14F-4D97-AF65-F5344CB8AC3E}">
        <p14:creationId xmlns:p14="http://schemas.microsoft.com/office/powerpoint/2010/main" val="3472861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Indhold - Kun tite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404A83-B9DC-27DF-B6B0-22BE30997FED}"/>
              </a:ext>
            </a:extLst>
          </p:cNvPr>
          <p:cNvSpPr/>
          <p:nvPr userDrawn="1"/>
        </p:nvSpPr>
        <p:spPr>
          <a:xfrm>
            <a:off x="0" y="889"/>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01702" tIns="201702" rIns="201702" bIns="201702" numCol="1" spcCol="0" rtlCol="0" fromWordArt="0" anchor="ctr" anchorCtr="0" forceAA="0" compatLnSpc="1">
            <a:prstTxWarp prst="textNoShape">
              <a:avLst/>
            </a:prstTxWarp>
            <a:noAutofit/>
          </a:bodyPr>
          <a:lstStyle/>
          <a:p>
            <a:pPr algn="ctr"/>
            <a:endParaRPr lang="en-DK" sz="1345" b="1" err="1">
              <a:solidFill>
                <a:schemeClr val="tx2"/>
              </a:solidFill>
              <a:latin typeface="Work Sans Bold Roman" charset="0"/>
              <a:ea typeface="Work Sans Bold Roman" charset="0"/>
              <a:cs typeface="Work Sans Bold Roman" charset="0"/>
            </a:endParaRPr>
          </a:p>
        </p:txBody>
      </p:sp>
      <p:sp>
        <p:nvSpPr>
          <p:cNvPr id="7" name="Pladsholder til sidefod 5"/>
          <p:cNvSpPr txBox="1">
            <a:spLocks/>
          </p:cNvSpPr>
          <p:nvPr userDrawn="1"/>
        </p:nvSpPr>
        <p:spPr>
          <a:xfrm>
            <a:off x="114304" y="6359531"/>
            <a:ext cx="4114800" cy="365126"/>
          </a:xfrm>
          <a:prstGeom prst="rect">
            <a:avLst/>
          </a:prstGeom>
        </p:spPr>
        <p:txBody>
          <a:bodyPr vert="horz" lIns="43415" tIns="21708" rIns="43415" bIns="21708"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da-DK" sz="551"/>
          </a:p>
        </p:txBody>
      </p:sp>
      <p:sp>
        <p:nvSpPr>
          <p:cNvPr id="8" name="Pladsholder til titel 1">
            <a:extLst>
              <a:ext uri="{FF2B5EF4-FFF2-40B4-BE49-F238E27FC236}">
                <a16:creationId xmlns:a16="http://schemas.microsoft.com/office/drawing/2014/main" id="{2378BD0D-F0F1-48A8-8A44-8204FC2CEC1C}"/>
              </a:ext>
            </a:extLst>
          </p:cNvPr>
          <p:cNvSpPr>
            <a:spLocks noGrp="1"/>
          </p:cNvSpPr>
          <p:nvPr>
            <p:ph type="title" hasCustomPrompt="1"/>
          </p:nvPr>
        </p:nvSpPr>
        <p:spPr>
          <a:xfrm>
            <a:off x="608445" y="563941"/>
            <a:ext cx="8149942" cy="887715"/>
          </a:xfrm>
          <a:prstGeom prst="rect">
            <a:avLst/>
          </a:prstGeom>
        </p:spPr>
        <p:txBody>
          <a:bodyPr vert="horz" lIns="0" tIns="0" rIns="0" bIns="0" rtlCol="0" anchor="t" anchorCtr="0">
            <a:noAutofit/>
          </a:bodyPr>
          <a:lstStyle>
            <a:lvl1pPr>
              <a:defRPr>
                <a:solidFill>
                  <a:schemeClr val="bg1"/>
                </a:solidFill>
              </a:defRPr>
            </a:lvl1pPr>
          </a:lstStyle>
          <a:p>
            <a:r>
              <a:rPr lang="da-DK" noProof="0"/>
              <a:t>Overskrift</a:t>
            </a:r>
          </a:p>
        </p:txBody>
      </p:sp>
      <p:pic>
        <p:nvPicPr>
          <p:cNvPr id="3" name="Picture 2">
            <a:extLst>
              <a:ext uri="{FF2B5EF4-FFF2-40B4-BE49-F238E27FC236}">
                <a16:creationId xmlns:a16="http://schemas.microsoft.com/office/drawing/2014/main" id="{2491ECDE-831D-0DAB-B183-3034E528240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364617" y="573982"/>
            <a:ext cx="2218941" cy="554708"/>
          </a:xfrm>
          <a:prstGeom prst="rect">
            <a:avLst/>
          </a:prstGeom>
        </p:spPr>
      </p:pic>
      <p:sp>
        <p:nvSpPr>
          <p:cNvPr id="4" name="Rectangle 11">
            <a:extLst>
              <a:ext uri="{FF2B5EF4-FFF2-40B4-BE49-F238E27FC236}">
                <a16:creationId xmlns:a16="http://schemas.microsoft.com/office/drawing/2014/main" id="{F14B4143-9407-FD5E-8A2B-0602B5D7D859}"/>
              </a:ext>
            </a:extLst>
          </p:cNvPr>
          <p:cNvSpPr txBox="1">
            <a:spLocks noChangeArrowheads="1"/>
          </p:cNvSpPr>
          <p:nvPr userDrawn="1"/>
        </p:nvSpPr>
        <p:spPr>
          <a:xfrm>
            <a:off x="10050937" y="6533009"/>
            <a:ext cx="1534692" cy="145607"/>
          </a:xfrm>
          <a:prstGeom prst="rect">
            <a:avLst/>
          </a:prstGeom>
          <a:noFill/>
          <a:ln>
            <a:noFill/>
          </a:ln>
        </p:spPr>
        <p:txBody>
          <a:bodyPr lIns="0" tIns="0" rIns="0" bIns="0">
            <a:noAutofit/>
          </a:bodyPr>
          <a:lstStyle>
            <a:defPPr>
              <a:defRPr lang="da-DK"/>
            </a:defPPr>
            <a:lvl1pPr marL="0" algn="l" defTabSz="1042088" rtl="0" eaLnBrk="1" latinLnBrk="0" hangingPunct="1">
              <a:defRPr sz="1019" kern="1200">
                <a:solidFill>
                  <a:schemeClr val="tx1"/>
                </a:solidFill>
                <a:latin typeface="+mn-lt"/>
                <a:ea typeface="+mn-ea"/>
                <a:cs typeface="+mn-cs"/>
              </a:defRPr>
            </a:lvl1pPr>
            <a:lvl2pPr marL="521044" algn="l" defTabSz="1042088" rtl="0" eaLnBrk="1" latinLnBrk="0" hangingPunct="1">
              <a:defRPr sz="2051" kern="1200">
                <a:solidFill>
                  <a:schemeClr val="tx1"/>
                </a:solidFill>
                <a:latin typeface="+mn-lt"/>
                <a:ea typeface="+mn-ea"/>
                <a:cs typeface="+mn-cs"/>
              </a:defRPr>
            </a:lvl2pPr>
            <a:lvl3pPr marL="1042088" algn="l" defTabSz="1042088" rtl="0" eaLnBrk="1" latinLnBrk="0" hangingPunct="1">
              <a:defRPr sz="2051" kern="1200">
                <a:solidFill>
                  <a:schemeClr val="tx1"/>
                </a:solidFill>
                <a:latin typeface="+mn-lt"/>
                <a:ea typeface="+mn-ea"/>
                <a:cs typeface="+mn-cs"/>
              </a:defRPr>
            </a:lvl3pPr>
            <a:lvl4pPr marL="1563132" algn="l" defTabSz="1042088" rtl="0" eaLnBrk="1" latinLnBrk="0" hangingPunct="1">
              <a:defRPr sz="2051" kern="1200">
                <a:solidFill>
                  <a:schemeClr val="tx1"/>
                </a:solidFill>
                <a:latin typeface="+mn-lt"/>
                <a:ea typeface="+mn-ea"/>
                <a:cs typeface="+mn-cs"/>
              </a:defRPr>
            </a:lvl4pPr>
            <a:lvl5pPr marL="2084176" algn="l" defTabSz="1042088" rtl="0" eaLnBrk="1" latinLnBrk="0" hangingPunct="1">
              <a:defRPr sz="2051" kern="1200">
                <a:solidFill>
                  <a:schemeClr val="tx1"/>
                </a:solidFill>
                <a:latin typeface="+mn-lt"/>
                <a:ea typeface="+mn-ea"/>
                <a:cs typeface="+mn-cs"/>
              </a:defRPr>
            </a:lvl5pPr>
            <a:lvl6pPr marL="2605220" algn="l" defTabSz="1042088" rtl="0" eaLnBrk="1" latinLnBrk="0" hangingPunct="1">
              <a:defRPr sz="2051" kern="1200">
                <a:solidFill>
                  <a:schemeClr val="tx1"/>
                </a:solidFill>
                <a:latin typeface="+mn-lt"/>
                <a:ea typeface="+mn-ea"/>
                <a:cs typeface="+mn-cs"/>
              </a:defRPr>
            </a:lvl6pPr>
            <a:lvl7pPr marL="3126265" algn="l" defTabSz="1042088" rtl="0" eaLnBrk="1" latinLnBrk="0" hangingPunct="1">
              <a:defRPr sz="2051" kern="1200">
                <a:solidFill>
                  <a:schemeClr val="tx1"/>
                </a:solidFill>
                <a:latin typeface="+mn-lt"/>
                <a:ea typeface="+mn-ea"/>
                <a:cs typeface="+mn-cs"/>
              </a:defRPr>
            </a:lvl7pPr>
            <a:lvl8pPr marL="3647309" algn="l" defTabSz="1042088" rtl="0" eaLnBrk="1" latinLnBrk="0" hangingPunct="1">
              <a:defRPr sz="2051" kern="1200">
                <a:solidFill>
                  <a:schemeClr val="tx1"/>
                </a:solidFill>
                <a:latin typeface="+mn-lt"/>
                <a:ea typeface="+mn-ea"/>
                <a:cs typeface="+mn-cs"/>
              </a:defRPr>
            </a:lvl8pPr>
            <a:lvl9pPr marL="4168353" algn="l" defTabSz="1042088" rtl="0" eaLnBrk="1" latinLnBrk="0" hangingPunct="1">
              <a:defRPr sz="2051" kern="1200">
                <a:solidFill>
                  <a:schemeClr val="tx1"/>
                </a:solidFill>
                <a:latin typeface="+mn-lt"/>
                <a:ea typeface="+mn-ea"/>
                <a:cs typeface="+mn-cs"/>
              </a:defRPr>
            </a:lvl9pPr>
          </a:lstStyle>
          <a:p>
            <a:pPr algn="r">
              <a:defRPr/>
            </a:pPr>
            <a:r>
              <a:rPr lang="da-DK" sz="896">
                <a:solidFill>
                  <a:schemeClr val="bg1"/>
                </a:solidFill>
              </a:rPr>
              <a:t>Side  </a:t>
            </a:r>
            <a:fld id="{07C3ABF7-9C5F-4CBA-B4FC-DD1D7FBF45EA}" type="slidenum">
              <a:rPr lang="da-DK" sz="896" smtClean="0">
                <a:solidFill>
                  <a:schemeClr val="bg1"/>
                </a:solidFill>
              </a:rPr>
              <a:pPr algn="r">
                <a:defRPr/>
              </a:pPr>
              <a:t>‹nr.›</a:t>
            </a:fld>
            <a:endParaRPr lang="da-DK" sz="896">
              <a:solidFill>
                <a:schemeClr val="bg1"/>
              </a:solidFill>
            </a:endParaRPr>
          </a:p>
        </p:txBody>
      </p:sp>
    </p:spTree>
    <p:extLst>
      <p:ext uri="{BB962C8B-B14F-4D97-AF65-F5344CB8AC3E}">
        <p14:creationId xmlns:p14="http://schemas.microsoft.com/office/powerpoint/2010/main" val="40336992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Indhold - Kun tite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404A83-B9DC-27DF-B6B0-22BE30997FED}"/>
              </a:ext>
            </a:extLst>
          </p:cNvPr>
          <p:cNvSpPr/>
          <p:nvPr userDrawn="1"/>
        </p:nvSpPr>
        <p:spPr>
          <a:xfrm>
            <a:off x="2" y="3429891"/>
            <a:ext cx="12191999" cy="342811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01702" tIns="201702" rIns="201702" bIns="201702" numCol="1" spcCol="0" rtlCol="0" fromWordArt="0" anchor="ctr" anchorCtr="0" forceAA="0" compatLnSpc="1">
            <a:prstTxWarp prst="textNoShape">
              <a:avLst/>
            </a:prstTxWarp>
            <a:noAutofit/>
          </a:bodyPr>
          <a:lstStyle/>
          <a:p>
            <a:pPr algn="ctr"/>
            <a:endParaRPr lang="en-DK" sz="1345" b="1" err="1">
              <a:solidFill>
                <a:schemeClr val="tx2"/>
              </a:solidFill>
              <a:latin typeface="Work Sans Bold Roman" charset="0"/>
              <a:ea typeface="Work Sans Bold Roman" charset="0"/>
              <a:cs typeface="Work Sans Bold Roman" charset="0"/>
            </a:endParaRPr>
          </a:p>
        </p:txBody>
      </p:sp>
      <p:sp>
        <p:nvSpPr>
          <p:cNvPr id="7" name="Pladsholder til sidefod 5"/>
          <p:cNvSpPr txBox="1">
            <a:spLocks/>
          </p:cNvSpPr>
          <p:nvPr userDrawn="1"/>
        </p:nvSpPr>
        <p:spPr>
          <a:xfrm>
            <a:off x="114304" y="6359531"/>
            <a:ext cx="4114800" cy="365126"/>
          </a:xfrm>
          <a:prstGeom prst="rect">
            <a:avLst/>
          </a:prstGeom>
        </p:spPr>
        <p:txBody>
          <a:bodyPr vert="horz" lIns="43415" tIns="21708" rIns="43415" bIns="21708"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da-DK" sz="551"/>
          </a:p>
        </p:txBody>
      </p:sp>
      <p:sp>
        <p:nvSpPr>
          <p:cNvPr id="8" name="Pladsholder til titel 1">
            <a:extLst>
              <a:ext uri="{FF2B5EF4-FFF2-40B4-BE49-F238E27FC236}">
                <a16:creationId xmlns:a16="http://schemas.microsoft.com/office/drawing/2014/main" id="{2378BD0D-F0F1-48A8-8A44-8204FC2CEC1C}"/>
              </a:ext>
            </a:extLst>
          </p:cNvPr>
          <p:cNvSpPr>
            <a:spLocks noGrp="1"/>
          </p:cNvSpPr>
          <p:nvPr>
            <p:ph type="title" hasCustomPrompt="1"/>
          </p:nvPr>
        </p:nvSpPr>
        <p:spPr>
          <a:xfrm>
            <a:off x="608445" y="563941"/>
            <a:ext cx="8149942" cy="887715"/>
          </a:xfrm>
          <a:prstGeom prst="rect">
            <a:avLst/>
          </a:prstGeom>
        </p:spPr>
        <p:txBody>
          <a:bodyPr vert="horz" lIns="0" tIns="0" rIns="0" bIns="0" rtlCol="0" anchor="t" anchorCtr="0">
            <a:noAutofit/>
          </a:bodyPr>
          <a:lstStyle>
            <a:lvl1pPr>
              <a:defRPr/>
            </a:lvl1pPr>
          </a:lstStyle>
          <a:p>
            <a:r>
              <a:rPr lang="da-DK" noProof="0"/>
              <a:t>Overskrift</a:t>
            </a:r>
          </a:p>
        </p:txBody>
      </p:sp>
      <p:pic>
        <p:nvPicPr>
          <p:cNvPr id="3" name="Picture 2" descr="A picture containing text, bottle, tableware, dishware&#10;&#10;Description automatically generated">
            <a:extLst>
              <a:ext uri="{FF2B5EF4-FFF2-40B4-BE49-F238E27FC236}">
                <a16:creationId xmlns:a16="http://schemas.microsoft.com/office/drawing/2014/main" id="{FF89C9CD-07B6-251F-26AD-F12291AF4E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4617" y="573982"/>
            <a:ext cx="2218941" cy="554708"/>
          </a:xfrm>
          <a:prstGeom prst="rect">
            <a:avLst/>
          </a:prstGeom>
        </p:spPr>
      </p:pic>
      <p:sp>
        <p:nvSpPr>
          <p:cNvPr id="4" name="Rectangle 11">
            <a:extLst>
              <a:ext uri="{FF2B5EF4-FFF2-40B4-BE49-F238E27FC236}">
                <a16:creationId xmlns:a16="http://schemas.microsoft.com/office/drawing/2014/main" id="{806B51BD-097F-7C10-A089-4D3BA5CEA4E5}"/>
              </a:ext>
            </a:extLst>
          </p:cNvPr>
          <p:cNvSpPr txBox="1">
            <a:spLocks noChangeArrowheads="1"/>
          </p:cNvSpPr>
          <p:nvPr userDrawn="1"/>
        </p:nvSpPr>
        <p:spPr>
          <a:xfrm>
            <a:off x="10050937" y="6533009"/>
            <a:ext cx="1534692" cy="145607"/>
          </a:xfrm>
          <a:prstGeom prst="rect">
            <a:avLst/>
          </a:prstGeom>
          <a:noFill/>
          <a:ln>
            <a:noFill/>
          </a:ln>
        </p:spPr>
        <p:txBody>
          <a:bodyPr lIns="0" tIns="0" rIns="0" bIns="0">
            <a:noAutofit/>
          </a:bodyPr>
          <a:lstStyle>
            <a:defPPr>
              <a:defRPr lang="da-DK"/>
            </a:defPPr>
            <a:lvl1pPr marL="0" algn="l" defTabSz="1042088" rtl="0" eaLnBrk="1" latinLnBrk="0" hangingPunct="1">
              <a:defRPr sz="1019" kern="1200">
                <a:solidFill>
                  <a:schemeClr val="tx1"/>
                </a:solidFill>
                <a:latin typeface="+mn-lt"/>
                <a:ea typeface="+mn-ea"/>
                <a:cs typeface="+mn-cs"/>
              </a:defRPr>
            </a:lvl1pPr>
            <a:lvl2pPr marL="521044" algn="l" defTabSz="1042088" rtl="0" eaLnBrk="1" latinLnBrk="0" hangingPunct="1">
              <a:defRPr sz="2051" kern="1200">
                <a:solidFill>
                  <a:schemeClr val="tx1"/>
                </a:solidFill>
                <a:latin typeface="+mn-lt"/>
                <a:ea typeface="+mn-ea"/>
                <a:cs typeface="+mn-cs"/>
              </a:defRPr>
            </a:lvl2pPr>
            <a:lvl3pPr marL="1042088" algn="l" defTabSz="1042088" rtl="0" eaLnBrk="1" latinLnBrk="0" hangingPunct="1">
              <a:defRPr sz="2051" kern="1200">
                <a:solidFill>
                  <a:schemeClr val="tx1"/>
                </a:solidFill>
                <a:latin typeface="+mn-lt"/>
                <a:ea typeface="+mn-ea"/>
                <a:cs typeface="+mn-cs"/>
              </a:defRPr>
            </a:lvl3pPr>
            <a:lvl4pPr marL="1563132" algn="l" defTabSz="1042088" rtl="0" eaLnBrk="1" latinLnBrk="0" hangingPunct="1">
              <a:defRPr sz="2051" kern="1200">
                <a:solidFill>
                  <a:schemeClr val="tx1"/>
                </a:solidFill>
                <a:latin typeface="+mn-lt"/>
                <a:ea typeface="+mn-ea"/>
                <a:cs typeface="+mn-cs"/>
              </a:defRPr>
            </a:lvl4pPr>
            <a:lvl5pPr marL="2084176" algn="l" defTabSz="1042088" rtl="0" eaLnBrk="1" latinLnBrk="0" hangingPunct="1">
              <a:defRPr sz="2051" kern="1200">
                <a:solidFill>
                  <a:schemeClr val="tx1"/>
                </a:solidFill>
                <a:latin typeface="+mn-lt"/>
                <a:ea typeface="+mn-ea"/>
                <a:cs typeface="+mn-cs"/>
              </a:defRPr>
            </a:lvl5pPr>
            <a:lvl6pPr marL="2605220" algn="l" defTabSz="1042088" rtl="0" eaLnBrk="1" latinLnBrk="0" hangingPunct="1">
              <a:defRPr sz="2051" kern="1200">
                <a:solidFill>
                  <a:schemeClr val="tx1"/>
                </a:solidFill>
                <a:latin typeface="+mn-lt"/>
                <a:ea typeface="+mn-ea"/>
                <a:cs typeface="+mn-cs"/>
              </a:defRPr>
            </a:lvl6pPr>
            <a:lvl7pPr marL="3126265" algn="l" defTabSz="1042088" rtl="0" eaLnBrk="1" latinLnBrk="0" hangingPunct="1">
              <a:defRPr sz="2051" kern="1200">
                <a:solidFill>
                  <a:schemeClr val="tx1"/>
                </a:solidFill>
                <a:latin typeface="+mn-lt"/>
                <a:ea typeface="+mn-ea"/>
                <a:cs typeface="+mn-cs"/>
              </a:defRPr>
            </a:lvl7pPr>
            <a:lvl8pPr marL="3647309" algn="l" defTabSz="1042088" rtl="0" eaLnBrk="1" latinLnBrk="0" hangingPunct="1">
              <a:defRPr sz="2051" kern="1200">
                <a:solidFill>
                  <a:schemeClr val="tx1"/>
                </a:solidFill>
                <a:latin typeface="+mn-lt"/>
                <a:ea typeface="+mn-ea"/>
                <a:cs typeface="+mn-cs"/>
              </a:defRPr>
            </a:lvl8pPr>
            <a:lvl9pPr marL="4168353" algn="l" defTabSz="1042088" rtl="0" eaLnBrk="1" latinLnBrk="0" hangingPunct="1">
              <a:defRPr sz="2051" kern="1200">
                <a:solidFill>
                  <a:schemeClr val="tx1"/>
                </a:solidFill>
                <a:latin typeface="+mn-lt"/>
                <a:ea typeface="+mn-ea"/>
                <a:cs typeface="+mn-cs"/>
              </a:defRPr>
            </a:lvl9pPr>
          </a:lstStyle>
          <a:p>
            <a:pPr algn="r">
              <a:defRPr/>
            </a:pPr>
            <a:r>
              <a:rPr lang="da-DK" sz="896">
                <a:solidFill>
                  <a:schemeClr val="bg1"/>
                </a:solidFill>
              </a:rPr>
              <a:t>Side  </a:t>
            </a:r>
            <a:fld id="{07C3ABF7-9C5F-4CBA-B4FC-DD1D7FBF45EA}" type="slidenum">
              <a:rPr lang="da-DK" sz="896" smtClean="0">
                <a:solidFill>
                  <a:schemeClr val="bg1"/>
                </a:solidFill>
              </a:rPr>
              <a:pPr algn="r">
                <a:defRPr/>
              </a:pPr>
              <a:t>‹nr.›</a:t>
            </a:fld>
            <a:endParaRPr lang="da-DK" sz="896">
              <a:solidFill>
                <a:schemeClr val="bg1"/>
              </a:solidFill>
            </a:endParaRPr>
          </a:p>
        </p:txBody>
      </p:sp>
    </p:spTree>
    <p:extLst>
      <p:ext uri="{BB962C8B-B14F-4D97-AF65-F5344CB8AC3E}">
        <p14:creationId xmlns:p14="http://schemas.microsoft.com/office/powerpoint/2010/main" val="33173278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Indhold - Kun tite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404A83-B9DC-27DF-B6B0-22BE30997FED}"/>
              </a:ext>
            </a:extLst>
          </p:cNvPr>
          <p:cNvSpPr/>
          <p:nvPr userDrawn="1"/>
        </p:nvSpPr>
        <p:spPr>
          <a:xfrm>
            <a:off x="0" y="889"/>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01702" tIns="201702" rIns="201702" bIns="201702" numCol="1" spcCol="0" rtlCol="0" fromWordArt="0" anchor="ctr" anchorCtr="0" forceAA="0" compatLnSpc="1">
            <a:prstTxWarp prst="textNoShape">
              <a:avLst/>
            </a:prstTxWarp>
            <a:noAutofit/>
          </a:bodyPr>
          <a:lstStyle/>
          <a:p>
            <a:pPr algn="ctr"/>
            <a:endParaRPr lang="en-DK" sz="1345" b="1" err="1">
              <a:solidFill>
                <a:schemeClr val="tx2"/>
              </a:solidFill>
              <a:latin typeface="Work Sans Bold Roman" charset="0"/>
              <a:ea typeface="Work Sans Bold Roman" charset="0"/>
              <a:cs typeface="Work Sans Bold Roman" charset="0"/>
            </a:endParaRPr>
          </a:p>
        </p:txBody>
      </p:sp>
      <p:sp>
        <p:nvSpPr>
          <p:cNvPr id="7" name="Pladsholder til sidefod 5"/>
          <p:cNvSpPr txBox="1">
            <a:spLocks/>
          </p:cNvSpPr>
          <p:nvPr userDrawn="1"/>
        </p:nvSpPr>
        <p:spPr>
          <a:xfrm>
            <a:off x="114304" y="6359531"/>
            <a:ext cx="4114800" cy="365126"/>
          </a:xfrm>
          <a:prstGeom prst="rect">
            <a:avLst/>
          </a:prstGeom>
        </p:spPr>
        <p:txBody>
          <a:bodyPr vert="horz" lIns="43415" tIns="21708" rIns="43415" bIns="21708"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da-DK" sz="551"/>
          </a:p>
        </p:txBody>
      </p:sp>
      <p:sp>
        <p:nvSpPr>
          <p:cNvPr id="8" name="Pladsholder til titel 1">
            <a:extLst>
              <a:ext uri="{FF2B5EF4-FFF2-40B4-BE49-F238E27FC236}">
                <a16:creationId xmlns:a16="http://schemas.microsoft.com/office/drawing/2014/main" id="{2378BD0D-F0F1-48A8-8A44-8204FC2CEC1C}"/>
              </a:ext>
            </a:extLst>
          </p:cNvPr>
          <p:cNvSpPr>
            <a:spLocks noGrp="1"/>
          </p:cNvSpPr>
          <p:nvPr>
            <p:ph type="title" hasCustomPrompt="1"/>
          </p:nvPr>
        </p:nvSpPr>
        <p:spPr>
          <a:xfrm>
            <a:off x="608445" y="563941"/>
            <a:ext cx="8149942" cy="887715"/>
          </a:xfrm>
          <a:prstGeom prst="rect">
            <a:avLst/>
          </a:prstGeom>
        </p:spPr>
        <p:txBody>
          <a:bodyPr vert="horz" lIns="0" tIns="0" rIns="0" bIns="0" rtlCol="0" anchor="t" anchorCtr="0">
            <a:noAutofit/>
          </a:bodyPr>
          <a:lstStyle>
            <a:lvl1pPr>
              <a:defRPr>
                <a:solidFill>
                  <a:schemeClr val="bg1"/>
                </a:solidFill>
              </a:defRPr>
            </a:lvl1pPr>
          </a:lstStyle>
          <a:p>
            <a:r>
              <a:rPr lang="da-DK" noProof="0"/>
              <a:t>Overskrift</a:t>
            </a:r>
          </a:p>
        </p:txBody>
      </p:sp>
      <p:pic>
        <p:nvPicPr>
          <p:cNvPr id="3" name="Picture 2">
            <a:extLst>
              <a:ext uri="{FF2B5EF4-FFF2-40B4-BE49-F238E27FC236}">
                <a16:creationId xmlns:a16="http://schemas.microsoft.com/office/drawing/2014/main" id="{2491ECDE-831D-0DAB-B183-3034E528240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364617" y="573982"/>
            <a:ext cx="2218941" cy="554708"/>
          </a:xfrm>
          <a:prstGeom prst="rect">
            <a:avLst/>
          </a:prstGeom>
        </p:spPr>
      </p:pic>
      <p:sp>
        <p:nvSpPr>
          <p:cNvPr id="4" name="Rectangle 11">
            <a:extLst>
              <a:ext uri="{FF2B5EF4-FFF2-40B4-BE49-F238E27FC236}">
                <a16:creationId xmlns:a16="http://schemas.microsoft.com/office/drawing/2014/main" id="{F14B4143-9407-FD5E-8A2B-0602B5D7D859}"/>
              </a:ext>
            </a:extLst>
          </p:cNvPr>
          <p:cNvSpPr txBox="1">
            <a:spLocks noChangeArrowheads="1"/>
          </p:cNvSpPr>
          <p:nvPr userDrawn="1"/>
        </p:nvSpPr>
        <p:spPr>
          <a:xfrm>
            <a:off x="10050937" y="6533009"/>
            <a:ext cx="1534692" cy="145607"/>
          </a:xfrm>
          <a:prstGeom prst="rect">
            <a:avLst/>
          </a:prstGeom>
          <a:noFill/>
          <a:ln>
            <a:noFill/>
          </a:ln>
        </p:spPr>
        <p:txBody>
          <a:bodyPr lIns="0" tIns="0" rIns="0" bIns="0">
            <a:noAutofit/>
          </a:bodyPr>
          <a:lstStyle>
            <a:defPPr>
              <a:defRPr lang="da-DK"/>
            </a:defPPr>
            <a:lvl1pPr marL="0" algn="l" defTabSz="1042088" rtl="0" eaLnBrk="1" latinLnBrk="0" hangingPunct="1">
              <a:defRPr sz="1019" kern="1200">
                <a:solidFill>
                  <a:schemeClr val="tx1"/>
                </a:solidFill>
                <a:latin typeface="+mn-lt"/>
                <a:ea typeface="+mn-ea"/>
                <a:cs typeface="+mn-cs"/>
              </a:defRPr>
            </a:lvl1pPr>
            <a:lvl2pPr marL="521044" algn="l" defTabSz="1042088" rtl="0" eaLnBrk="1" latinLnBrk="0" hangingPunct="1">
              <a:defRPr sz="2051" kern="1200">
                <a:solidFill>
                  <a:schemeClr val="tx1"/>
                </a:solidFill>
                <a:latin typeface="+mn-lt"/>
                <a:ea typeface="+mn-ea"/>
                <a:cs typeface="+mn-cs"/>
              </a:defRPr>
            </a:lvl2pPr>
            <a:lvl3pPr marL="1042088" algn="l" defTabSz="1042088" rtl="0" eaLnBrk="1" latinLnBrk="0" hangingPunct="1">
              <a:defRPr sz="2051" kern="1200">
                <a:solidFill>
                  <a:schemeClr val="tx1"/>
                </a:solidFill>
                <a:latin typeface="+mn-lt"/>
                <a:ea typeface="+mn-ea"/>
                <a:cs typeface="+mn-cs"/>
              </a:defRPr>
            </a:lvl3pPr>
            <a:lvl4pPr marL="1563132" algn="l" defTabSz="1042088" rtl="0" eaLnBrk="1" latinLnBrk="0" hangingPunct="1">
              <a:defRPr sz="2051" kern="1200">
                <a:solidFill>
                  <a:schemeClr val="tx1"/>
                </a:solidFill>
                <a:latin typeface="+mn-lt"/>
                <a:ea typeface="+mn-ea"/>
                <a:cs typeface="+mn-cs"/>
              </a:defRPr>
            </a:lvl4pPr>
            <a:lvl5pPr marL="2084176" algn="l" defTabSz="1042088" rtl="0" eaLnBrk="1" latinLnBrk="0" hangingPunct="1">
              <a:defRPr sz="2051" kern="1200">
                <a:solidFill>
                  <a:schemeClr val="tx1"/>
                </a:solidFill>
                <a:latin typeface="+mn-lt"/>
                <a:ea typeface="+mn-ea"/>
                <a:cs typeface="+mn-cs"/>
              </a:defRPr>
            </a:lvl5pPr>
            <a:lvl6pPr marL="2605220" algn="l" defTabSz="1042088" rtl="0" eaLnBrk="1" latinLnBrk="0" hangingPunct="1">
              <a:defRPr sz="2051" kern="1200">
                <a:solidFill>
                  <a:schemeClr val="tx1"/>
                </a:solidFill>
                <a:latin typeface="+mn-lt"/>
                <a:ea typeface="+mn-ea"/>
                <a:cs typeface="+mn-cs"/>
              </a:defRPr>
            </a:lvl6pPr>
            <a:lvl7pPr marL="3126265" algn="l" defTabSz="1042088" rtl="0" eaLnBrk="1" latinLnBrk="0" hangingPunct="1">
              <a:defRPr sz="2051" kern="1200">
                <a:solidFill>
                  <a:schemeClr val="tx1"/>
                </a:solidFill>
                <a:latin typeface="+mn-lt"/>
                <a:ea typeface="+mn-ea"/>
                <a:cs typeface="+mn-cs"/>
              </a:defRPr>
            </a:lvl7pPr>
            <a:lvl8pPr marL="3647309" algn="l" defTabSz="1042088" rtl="0" eaLnBrk="1" latinLnBrk="0" hangingPunct="1">
              <a:defRPr sz="2051" kern="1200">
                <a:solidFill>
                  <a:schemeClr val="tx1"/>
                </a:solidFill>
                <a:latin typeface="+mn-lt"/>
                <a:ea typeface="+mn-ea"/>
                <a:cs typeface="+mn-cs"/>
              </a:defRPr>
            </a:lvl8pPr>
            <a:lvl9pPr marL="4168353" algn="l" defTabSz="1042088" rtl="0" eaLnBrk="1" latinLnBrk="0" hangingPunct="1">
              <a:defRPr sz="2051" kern="1200">
                <a:solidFill>
                  <a:schemeClr val="tx1"/>
                </a:solidFill>
                <a:latin typeface="+mn-lt"/>
                <a:ea typeface="+mn-ea"/>
                <a:cs typeface="+mn-cs"/>
              </a:defRPr>
            </a:lvl9pPr>
          </a:lstStyle>
          <a:p>
            <a:pPr algn="r">
              <a:defRPr/>
            </a:pPr>
            <a:r>
              <a:rPr lang="da-DK" sz="896">
                <a:solidFill>
                  <a:schemeClr val="bg1"/>
                </a:solidFill>
              </a:rPr>
              <a:t>Side  </a:t>
            </a:r>
            <a:fld id="{07C3ABF7-9C5F-4CBA-B4FC-DD1D7FBF45EA}" type="slidenum">
              <a:rPr lang="da-DK" sz="896" smtClean="0">
                <a:solidFill>
                  <a:schemeClr val="bg1"/>
                </a:solidFill>
              </a:rPr>
              <a:pPr algn="r">
                <a:defRPr/>
              </a:pPr>
              <a:t>‹nr.›</a:t>
            </a:fld>
            <a:endParaRPr lang="da-DK" sz="896">
              <a:solidFill>
                <a:schemeClr val="bg1"/>
              </a:solidFill>
            </a:endParaRPr>
          </a:p>
        </p:txBody>
      </p:sp>
    </p:spTree>
    <p:extLst>
      <p:ext uri="{BB962C8B-B14F-4D97-AF65-F5344CB8AC3E}">
        <p14:creationId xmlns:p14="http://schemas.microsoft.com/office/powerpoint/2010/main" val="12652759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Indhold - Kun tite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404A83-B9DC-27DF-B6B0-22BE30997FED}"/>
              </a:ext>
            </a:extLst>
          </p:cNvPr>
          <p:cNvSpPr/>
          <p:nvPr userDrawn="1"/>
        </p:nvSpPr>
        <p:spPr>
          <a:xfrm>
            <a:off x="2" y="3429891"/>
            <a:ext cx="12191999" cy="342811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01702" tIns="201702" rIns="201702" bIns="201702" numCol="1" spcCol="0" rtlCol="0" fromWordArt="0" anchor="ctr" anchorCtr="0" forceAA="0" compatLnSpc="1">
            <a:prstTxWarp prst="textNoShape">
              <a:avLst/>
            </a:prstTxWarp>
            <a:noAutofit/>
          </a:bodyPr>
          <a:lstStyle/>
          <a:p>
            <a:pPr algn="ctr"/>
            <a:endParaRPr lang="en-DK" sz="1345" b="1" err="1">
              <a:solidFill>
                <a:schemeClr val="tx2"/>
              </a:solidFill>
              <a:latin typeface="Work Sans Bold Roman" charset="0"/>
              <a:ea typeface="Work Sans Bold Roman" charset="0"/>
              <a:cs typeface="Work Sans Bold Roman" charset="0"/>
            </a:endParaRPr>
          </a:p>
        </p:txBody>
      </p:sp>
      <p:sp>
        <p:nvSpPr>
          <p:cNvPr id="7" name="Pladsholder til sidefod 5"/>
          <p:cNvSpPr txBox="1">
            <a:spLocks/>
          </p:cNvSpPr>
          <p:nvPr userDrawn="1"/>
        </p:nvSpPr>
        <p:spPr>
          <a:xfrm>
            <a:off x="114304" y="6359531"/>
            <a:ext cx="4114800" cy="365126"/>
          </a:xfrm>
          <a:prstGeom prst="rect">
            <a:avLst/>
          </a:prstGeom>
        </p:spPr>
        <p:txBody>
          <a:bodyPr vert="horz" lIns="43415" tIns="21708" rIns="43415" bIns="21708"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da-DK" sz="551"/>
          </a:p>
        </p:txBody>
      </p:sp>
      <p:sp>
        <p:nvSpPr>
          <p:cNvPr id="8" name="Pladsholder til titel 1">
            <a:extLst>
              <a:ext uri="{FF2B5EF4-FFF2-40B4-BE49-F238E27FC236}">
                <a16:creationId xmlns:a16="http://schemas.microsoft.com/office/drawing/2014/main" id="{2378BD0D-F0F1-48A8-8A44-8204FC2CEC1C}"/>
              </a:ext>
            </a:extLst>
          </p:cNvPr>
          <p:cNvSpPr>
            <a:spLocks noGrp="1"/>
          </p:cNvSpPr>
          <p:nvPr>
            <p:ph type="title" hasCustomPrompt="1"/>
          </p:nvPr>
        </p:nvSpPr>
        <p:spPr>
          <a:xfrm>
            <a:off x="608445" y="563941"/>
            <a:ext cx="8149942" cy="887715"/>
          </a:xfrm>
          <a:prstGeom prst="rect">
            <a:avLst/>
          </a:prstGeom>
        </p:spPr>
        <p:txBody>
          <a:bodyPr vert="horz" lIns="0" tIns="0" rIns="0" bIns="0" rtlCol="0" anchor="t" anchorCtr="0">
            <a:noAutofit/>
          </a:bodyPr>
          <a:lstStyle>
            <a:lvl1pPr>
              <a:defRPr/>
            </a:lvl1pPr>
          </a:lstStyle>
          <a:p>
            <a:r>
              <a:rPr lang="da-DK" noProof="0"/>
              <a:t>Overskrift</a:t>
            </a:r>
          </a:p>
        </p:txBody>
      </p:sp>
      <p:pic>
        <p:nvPicPr>
          <p:cNvPr id="3" name="Picture 2" descr="A picture containing text, bottle, tableware, dishware&#10;&#10;Description automatically generated">
            <a:extLst>
              <a:ext uri="{FF2B5EF4-FFF2-40B4-BE49-F238E27FC236}">
                <a16:creationId xmlns:a16="http://schemas.microsoft.com/office/drawing/2014/main" id="{FF89C9CD-07B6-251F-26AD-F12291AF4E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4617" y="573982"/>
            <a:ext cx="2218941" cy="554708"/>
          </a:xfrm>
          <a:prstGeom prst="rect">
            <a:avLst/>
          </a:prstGeom>
        </p:spPr>
      </p:pic>
      <p:sp>
        <p:nvSpPr>
          <p:cNvPr id="4" name="Rectangle 11">
            <a:extLst>
              <a:ext uri="{FF2B5EF4-FFF2-40B4-BE49-F238E27FC236}">
                <a16:creationId xmlns:a16="http://schemas.microsoft.com/office/drawing/2014/main" id="{806B51BD-097F-7C10-A089-4D3BA5CEA4E5}"/>
              </a:ext>
            </a:extLst>
          </p:cNvPr>
          <p:cNvSpPr txBox="1">
            <a:spLocks noChangeArrowheads="1"/>
          </p:cNvSpPr>
          <p:nvPr userDrawn="1"/>
        </p:nvSpPr>
        <p:spPr>
          <a:xfrm>
            <a:off x="10050937" y="6533009"/>
            <a:ext cx="1534692" cy="145607"/>
          </a:xfrm>
          <a:prstGeom prst="rect">
            <a:avLst/>
          </a:prstGeom>
          <a:noFill/>
          <a:ln>
            <a:noFill/>
          </a:ln>
        </p:spPr>
        <p:txBody>
          <a:bodyPr lIns="0" tIns="0" rIns="0" bIns="0">
            <a:noAutofit/>
          </a:bodyPr>
          <a:lstStyle>
            <a:defPPr>
              <a:defRPr lang="da-DK"/>
            </a:defPPr>
            <a:lvl1pPr marL="0" algn="l" defTabSz="1042088" rtl="0" eaLnBrk="1" latinLnBrk="0" hangingPunct="1">
              <a:defRPr sz="1019" kern="1200">
                <a:solidFill>
                  <a:schemeClr val="tx1"/>
                </a:solidFill>
                <a:latin typeface="+mn-lt"/>
                <a:ea typeface="+mn-ea"/>
                <a:cs typeface="+mn-cs"/>
              </a:defRPr>
            </a:lvl1pPr>
            <a:lvl2pPr marL="521044" algn="l" defTabSz="1042088" rtl="0" eaLnBrk="1" latinLnBrk="0" hangingPunct="1">
              <a:defRPr sz="2051" kern="1200">
                <a:solidFill>
                  <a:schemeClr val="tx1"/>
                </a:solidFill>
                <a:latin typeface="+mn-lt"/>
                <a:ea typeface="+mn-ea"/>
                <a:cs typeface="+mn-cs"/>
              </a:defRPr>
            </a:lvl2pPr>
            <a:lvl3pPr marL="1042088" algn="l" defTabSz="1042088" rtl="0" eaLnBrk="1" latinLnBrk="0" hangingPunct="1">
              <a:defRPr sz="2051" kern="1200">
                <a:solidFill>
                  <a:schemeClr val="tx1"/>
                </a:solidFill>
                <a:latin typeface="+mn-lt"/>
                <a:ea typeface="+mn-ea"/>
                <a:cs typeface="+mn-cs"/>
              </a:defRPr>
            </a:lvl3pPr>
            <a:lvl4pPr marL="1563132" algn="l" defTabSz="1042088" rtl="0" eaLnBrk="1" latinLnBrk="0" hangingPunct="1">
              <a:defRPr sz="2051" kern="1200">
                <a:solidFill>
                  <a:schemeClr val="tx1"/>
                </a:solidFill>
                <a:latin typeface="+mn-lt"/>
                <a:ea typeface="+mn-ea"/>
                <a:cs typeface="+mn-cs"/>
              </a:defRPr>
            </a:lvl4pPr>
            <a:lvl5pPr marL="2084176" algn="l" defTabSz="1042088" rtl="0" eaLnBrk="1" latinLnBrk="0" hangingPunct="1">
              <a:defRPr sz="2051" kern="1200">
                <a:solidFill>
                  <a:schemeClr val="tx1"/>
                </a:solidFill>
                <a:latin typeface="+mn-lt"/>
                <a:ea typeface="+mn-ea"/>
                <a:cs typeface="+mn-cs"/>
              </a:defRPr>
            </a:lvl5pPr>
            <a:lvl6pPr marL="2605220" algn="l" defTabSz="1042088" rtl="0" eaLnBrk="1" latinLnBrk="0" hangingPunct="1">
              <a:defRPr sz="2051" kern="1200">
                <a:solidFill>
                  <a:schemeClr val="tx1"/>
                </a:solidFill>
                <a:latin typeface="+mn-lt"/>
                <a:ea typeface="+mn-ea"/>
                <a:cs typeface="+mn-cs"/>
              </a:defRPr>
            </a:lvl6pPr>
            <a:lvl7pPr marL="3126265" algn="l" defTabSz="1042088" rtl="0" eaLnBrk="1" latinLnBrk="0" hangingPunct="1">
              <a:defRPr sz="2051" kern="1200">
                <a:solidFill>
                  <a:schemeClr val="tx1"/>
                </a:solidFill>
                <a:latin typeface="+mn-lt"/>
                <a:ea typeface="+mn-ea"/>
                <a:cs typeface="+mn-cs"/>
              </a:defRPr>
            </a:lvl7pPr>
            <a:lvl8pPr marL="3647309" algn="l" defTabSz="1042088" rtl="0" eaLnBrk="1" latinLnBrk="0" hangingPunct="1">
              <a:defRPr sz="2051" kern="1200">
                <a:solidFill>
                  <a:schemeClr val="tx1"/>
                </a:solidFill>
                <a:latin typeface="+mn-lt"/>
                <a:ea typeface="+mn-ea"/>
                <a:cs typeface="+mn-cs"/>
              </a:defRPr>
            </a:lvl8pPr>
            <a:lvl9pPr marL="4168353" algn="l" defTabSz="1042088" rtl="0" eaLnBrk="1" latinLnBrk="0" hangingPunct="1">
              <a:defRPr sz="2051" kern="1200">
                <a:solidFill>
                  <a:schemeClr val="tx1"/>
                </a:solidFill>
                <a:latin typeface="+mn-lt"/>
                <a:ea typeface="+mn-ea"/>
                <a:cs typeface="+mn-cs"/>
              </a:defRPr>
            </a:lvl9pPr>
          </a:lstStyle>
          <a:p>
            <a:pPr algn="r">
              <a:defRPr/>
            </a:pPr>
            <a:r>
              <a:rPr lang="da-DK" sz="896">
                <a:solidFill>
                  <a:schemeClr val="bg1"/>
                </a:solidFill>
              </a:rPr>
              <a:t>Side  </a:t>
            </a:r>
            <a:fld id="{07C3ABF7-9C5F-4CBA-B4FC-DD1D7FBF45EA}" type="slidenum">
              <a:rPr lang="da-DK" sz="896" smtClean="0">
                <a:solidFill>
                  <a:schemeClr val="bg1"/>
                </a:solidFill>
              </a:rPr>
              <a:pPr algn="r">
                <a:defRPr/>
              </a:pPr>
              <a:t>‹nr.›</a:t>
            </a:fld>
            <a:endParaRPr lang="da-DK" sz="896">
              <a:solidFill>
                <a:schemeClr val="bg1"/>
              </a:solidFill>
            </a:endParaRPr>
          </a:p>
        </p:txBody>
      </p:sp>
    </p:spTree>
    <p:extLst>
      <p:ext uri="{BB962C8B-B14F-4D97-AF65-F5344CB8AC3E}">
        <p14:creationId xmlns:p14="http://schemas.microsoft.com/office/powerpoint/2010/main" val="40152099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4D01EC-4C07-6744-F785-049E2EF73BEF}"/>
              </a:ext>
            </a:extLst>
          </p:cNvPr>
          <p:cNvSpPr>
            <a:spLocks noGrp="1"/>
          </p:cNvSpPr>
          <p:nvPr>
            <p:ph type="ctrTitle"/>
          </p:nvPr>
        </p:nvSpPr>
        <p:spPr>
          <a:xfrm>
            <a:off x="1524001" y="1122363"/>
            <a:ext cx="9144001"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674F13F6-5775-756E-79DB-FA86EDEE9F24}"/>
              </a:ext>
            </a:extLst>
          </p:cNvPr>
          <p:cNvSpPr>
            <a:spLocks noGrp="1"/>
          </p:cNvSpPr>
          <p:nvPr>
            <p:ph type="subTitle" idx="1"/>
          </p:nvPr>
        </p:nvSpPr>
        <p:spPr>
          <a:xfrm>
            <a:off x="1524001" y="3602038"/>
            <a:ext cx="9144001" cy="1655762"/>
          </a:xfrm>
        </p:spPr>
        <p:txBody>
          <a:bodyPr/>
          <a:lstStyle>
            <a:lvl1pPr marL="0" indent="0" algn="ctr">
              <a:buNone/>
              <a:defRPr sz="2400"/>
            </a:lvl1pPr>
            <a:lvl2pPr marL="457120" indent="0" algn="ctr">
              <a:buNone/>
              <a:defRPr sz="2000"/>
            </a:lvl2pPr>
            <a:lvl3pPr marL="914238" indent="0" algn="ctr">
              <a:buNone/>
              <a:defRPr sz="1800"/>
            </a:lvl3pPr>
            <a:lvl4pPr marL="1371358" indent="0" algn="ctr">
              <a:buNone/>
              <a:defRPr sz="1600"/>
            </a:lvl4pPr>
            <a:lvl5pPr marL="1828476" indent="0" algn="ctr">
              <a:buNone/>
              <a:defRPr sz="1600"/>
            </a:lvl5pPr>
            <a:lvl6pPr marL="2285596" indent="0" algn="ctr">
              <a:buNone/>
              <a:defRPr sz="1600"/>
            </a:lvl6pPr>
            <a:lvl7pPr marL="2742713" indent="0" algn="ctr">
              <a:buNone/>
              <a:defRPr sz="1600"/>
            </a:lvl7pPr>
            <a:lvl8pPr marL="3199833" indent="0" algn="ctr">
              <a:buNone/>
              <a:defRPr sz="1600"/>
            </a:lvl8pPr>
            <a:lvl9pPr marL="365695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E7C4D7B5-AC78-2BC7-1A56-E496E5633222}"/>
              </a:ext>
            </a:extLst>
          </p:cNvPr>
          <p:cNvSpPr>
            <a:spLocks noGrp="1"/>
          </p:cNvSpPr>
          <p:nvPr>
            <p:ph type="dt" sz="half" idx="10"/>
          </p:nvPr>
        </p:nvSpPr>
        <p:spPr/>
        <p:txBody>
          <a:bodyPr/>
          <a:lstStyle/>
          <a:p>
            <a:fld id="{F034308B-36C3-4D21-919C-47EEA167EFE3}" type="datetimeFigureOut">
              <a:rPr lang="da-DK" smtClean="0"/>
              <a:t>29.06.2023</a:t>
            </a:fld>
            <a:endParaRPr lang="da-DK"/>
          </a:p>
        </p:txBody>
      </p:sp>
      <p:sp>
        <p:nvSpPr>
          <p:cNvPr id="5" name="Pladsholder til sidefod 4">
            <a:extLst>
              <a:ext uri="{FF2B5EF4-FFF2-40B4-BE49-F238E27FC236}">
                <a16:creationId xmlns:a16="http://schemas.microsoft.com/office/drawing/2014/main" id="{515DFCB9-75DA-7C33-9968-4A9C91FFFE73}"/>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C7067CC6-2BC1-C53C-CB07-2BCD67187C70}"/>
              </a:ext>
            </a:extLst>
          </p:cNvPr>
          <p:cNvSpPr>
            <a:spLocks noGrp="1"/>
          </p:cNvSpPr>
          <p:nvPr>
            <p:ph type="sldNum" sz="quarter" idx="12"/>
          </p:nvPr>
        </p:nvSpPr>
        <p:spPr/>
        <p:txBody>
          <a:bodyPr/>
          <a:lstStyle/>
          <a:p>
            <a:fld id="{3635D678-73E1-4860-A1CC-75456B5E94AA}" type="slidenum">
              <a:rPr lang="da-DK" smtClean="0"/>
              <a:t>‹nr.›</a:t>
            </a:fld>
            <a:endParaRPr lang="da-DK"/>
          </a:p>
        </p:txBody>
      </p:sp>
    </p:spTree>
    <p:extLst>
      <p:ext uri="{BB962C8B-B14F-4D97-AF65-F5344CB8AC3E}">
        <p14:creationId xmlns:p14="http://schemas.microsoft.com/office/powerpoint/2010/main" val="357513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dhold - Kun titel">
    <p:spTree>
      <p:nvGrpSpPr>
        <p:cNvPr id="1" name=""/>
        <p:cNvGrpSpPr/>
        <p:nvPr/>
      </p:nvGrpSpPr>
      <p:grpSpPr>
        <a:xfrm>
          <a:off x="0" y="0"/>
          <a:ext cx="0" cy="0"/>
          <a:chOff x="0" y="0"/>
          <a:chExt cx="0" cy="0"/>
        </a:xfrm>
      </p:grpSpPr>
      <p:sp>
        <p:nvSpPr>
          <p:cNvPr id="7" name="Pladsholder til sidefod 5"/>
          <p:cNvSpPr txBox="1">
            <a:spLocks/>
          </p:cNvSpPr>
          <p:nvPr userDrawn="1"/>
        </p:nvSpPr>
        <p:spPr>
          <a:xfrm>
            <a:off x="114303" y="6359531"/>
            <a:ext cx="4114800" cy="365126"/>
          </a:xfrm>
          <a:prstGeom prst="rect">
            <a:avLst/>
          </a:prstGeom>
        </p:spPr>
        <p:txBody>
          <a:bodyPr vert="horz" lIns="43417" tIns="21709" rIns="43417" bIns="21709"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da-DK" sz="551"/>
          </a:p>
        </p:txBody>
      </p:sp>
      <p:sp>
        <p:nvSpPr>
          <p:cNvPr id="8" name="Pladsholder til titel 1">
            <a:extLst>
              <a:ext uri="{FF2B5EF4-FFF2-40B4-BE49-F238E27FC236}">
                <a16:creationId xmlns:a16="http://schemas.microsoft.com/office/drawing/2014/main" id="{2378BD0D-F0F1-48A8-8A44-8204FC2CEC1C}"/>
              </a:ext>
            </a:extLst>
          </p:cNvPr>
          <p:cNvSpPr>
            <a:spLocks noGrp="1"/>
          </p:cNvSpPr>
          <p:nvPr>
            <p:ph type="title" hasCustomPrompt="1"/>
          </p:nvPr>
        </p:nvSpPr>
        <p:spPr>
          <a:xfrm>
            <a:off x="608445" y="563940"/>
            <a:ext cx="8149942" cy="887715"/>
          </a:xfrm>
          <a:prstGeom prst="rect">
            <a:avLst/>
          </a:prstGeom>
        </p:spPr>
        <p:txBody>
          <a:bodyPr vert="horz" lIns="0" tIns="0" rIns="0" bIns="0" rtlCol="0" anchor="t" anchorCtr="0">
            <a:noAutofit/>
          </a:bodyPr>
          <a:lstStyle>
            <a:lvl1pPr>
              <a:defRPr/>
            </a:lvl1pPr>
          </a:lstStyle>
          <a:p>
            <a:r>
              <a:rPr lang="da-DK" noProof="0"/>
              <a:t>Overskrift</a:t>
            </a:r>
          </a:p>
        </p:txBody>
      </p:sp>
      <p:pic>
        <p:nvPicPr>
          <p:cNvPr id="4" name="Picture 3" descr="A picture containing text, bottle, tableware, dishware&#10;&#10;Description automatically generated">
            <a:extLst>
              <a:ext uri="{FF2B5EF4-FFF2-40B4-BE49-F238E27FC236}">
                <a16:creationId xmlns:a16="http://schemas.microsoft.com/office/drawing/2014/main" id="{1E41F856-889A-1EF0-EAA0-E87F982A42B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4616" y="573982"/>
            <a:ext cx="2218941" cy="554708"/>
          </a:xfrm>
          <a:prstGeom prst="rect">
            <a:avLst/>
          </a:prstGeom>
        </p:spPr>
      </p:pic>
    </p:spTree>
    <p:extLst>
      <p:ext uri="{BB962C8B-B14F-4D97-AF65-F5344CB8AC3E}">
        <p14:creationId xmlns:p14="http://schemas.microsoft.com/office/powerpoint/2010/main" val="3320396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9BCA60-B11D-9F99-E78E-7F81C15FF482}"/>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BAE7C7E8-7B25-049C-1918-B873274D4F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600E045F-DEA2-1809-A31E-8986739CADA3}"/>
              </a:ext>
            </a:extLst>
          </p:cNvPr>
          <p:cNvSpPr>
            <a:spLocks noGrp="1"/>
          </p:cNvSpPr>
          <p:nvPr>
            <p:ph type="dt" sz="half" idx="10"/>
          </p:nvPr>
        </p:nvSpPr>
        <p:spPr/>
        <p:txBody>
          <a:bodyPr/>
          <a:lstStyle/>
          <a:p>
            <a:fld id="{9DA08F28-EED4-47EF-B773-4F9CFA7F3B6C}" type="datetimeFigureOut">
              <a:rPr lang="da-DK" smtClean="0"/>
              <a:t>29.06.2023</a:t>
            </a:fld>
            <a:endParaRPr lang="da-DK"/>
          </a:p>
        </p:txBody>
      </p:sp>
      <p:sp>
        <p:nvSpPr>
          <p:cNvPr id="5" name="Pladsholder til sidefod 4">
            <a:extLst>
              <a:ext uri="{FF2B5EF4-FFF2-40B4-BE49-F238E27FC236}">
                <a16:creationId xmlns:a16="http://schemas.microsoft.com/office/drawing/2014/main" id="{DB3BDB9E-36D8-9B8B-EB86-9D5310D79D6E}"/>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CA699E5D-BD63-A424-9C0D-0688A0AC23C7}"/>
              </a:ext>
            </a:extLst>
          </p:cNvPr>
          <p:cNvSpPr>
            <a:spLocks noGrp="1"/>
          </p:cNvSpPr>
          <p:nvPr>
            <p:ph type="sldNum" sz="quarter" idx="12"/>
          </p:nvPr>
        </p:nvSpPr>
        <p:spPr/>
        <p:txBody>
          <a:bodyPr/>
          <a:lstStyle/>
          <a:p>
            <a:fld id="{80E6E22D-0B60-41CE-ACEC-D097748BA9D4}" type="slidenum">
              <a:rPr lang="da-DK" smtClean="0"/>
              <a:t>‹nr.›</a:t>
            </a:fld>
            <a:endParaRPr lang="da-DK"/>
          </a:p>
        </p:txBody>
      </p:sp>
    </p:spTree>
    <p:extLst>
      <p:ext uri="{BB962C8B-B14F-4D97-AF65-F5344CB8AC3E}">
        <p14:creationId xmlns:p14="http://schemas.microsoft.com/office/powerpoint/2010/main" val="27206440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dhold-hvid 2 spalter">
    <p:spTree>
      <p:nvGrpSpPr>
        <p:cNvPr id="1" name=""/>
        <p:cNvGrpSpPr/>
        <p:nvPr/>
      </p:nvGrpSpPr>
      <p:grpSpPr>
        <a:xfrm>
          <a:off x="0" y="0"/>
          <a:ext cx="0" cy="0"/>
          <a:chOff x="0" y="0"/>
          <a:chExt cx="0" cy="0"/>
        </a:xfrm>
      </p:grpSpPr>
      <p:sp>
        <p:nvSpPr>
          <p:cNvPr id="7" name="Pladsholder til sidefod 5"/>
          <p:cNvSpPr txBox="1">
            <a:spLocks/>
          </p:cNvSpPr>
          <p:nvPr userDrawn="1"/>
        </p:nvSpPr>
        <p:spPr>
          <a:xfrm>
            <a:off x="114303" y="6359531"/>
            <a:ext cx="4114800" cy="365126"/>
          </a:xfrm>
          <a:prstGeom prst="rect">
            <a:avLst/>
          </a:prstGeom>
        </p:spPr>
        <p:txBody>
          <a:bodyPr vert="horz" lIns="43417" tIns="21709" rIns="43417" bIns="21709"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da-DK" sz="551"/>
          </a:p>
        </p:txBody>
      </p:sp>
      <p:sp>
        <p:nvSpPr>
          <p:cNvPr id="8" name="Pladsholder til titel 1">
            <a:extLst>
              <a:ext uri="{FF2B5EF4-FFF2-40B4-BE49-F238E27FC236}">
                <a16:creationId xmlns:a16="http://schemas.microsoft.com/office/drawing/2014/main" id="{2378BD0D-F0F1-48A8-8A44-8204FC2CEC1C}"/>
              </a:ext>
            </a:extLst>
          </p:cNvPr>
          <p:cNvSpPr>
            <a:spLocks noGrp="1"/>
          </p:cNvSpPr>
          <p:nvPr>
            <p:ph type="title" hasCustomPrompt="1"/>
          </p:nvPr>
        </p:nvSpPr>
        <p:spPr>
          <a:xfrm>
            <a:off x="608444" y="563940"/>
            <a:ext cx="10975112" cy="565718"/>
          </a:xfrm>
          <a:prstGeom prst="rect">
            <a:avLst/>
          </a:prstGeom>
        </p:spPr>
        <p:txBody>
          <a:bodyPr vert="horz" lIns="0" tIns="0" rIns="0" bIns="0" rtlCol="0" anchor="t" anchorCtr="0">
            <a:noAutofit/>
          </a:bodyPr>
          <a:lstStyle>
            <a:lvl1pPr>
              <a:defRPr/>
            </a:lvl1pPr>
          </a:lstStyle>
          <a:p>
            <a:r>
              <a:rPr lang="da-DK" noProof="0"/>
              <a:t>Overskrift</a:t>
            </a:r>
          </a:p>
        </p:txBody>
      </p:sp>
      <p:sp>
        <p:nvSpPr>
          <p:cNvPr id="11" name="Content Placeholder 9">
            <a:extLst>
              <a:ext uri="{FF2B5EF4-FFF2-40B4-BE49-F238E27FC236}">
                <a16:creationId xmlns:a16="http://schemas.microsoft.com/office/drawing/2014/main" id="{B612CABB-8008-4D50-8B6E-09C6654D65EA}"/>
              </a:ext>
            </a:extLst>
          </p:cNvPr>
          <p:cNvSpPr>
            <a:spLocks noGrp="1"/>
          </p:cNvSpPr>
          <p:nvPr>
            <p:ph sz="quarter" idx="11" hasCustomPrompt="1"/>
          </p:nvPr>
        </p:nvSpPr>
        <p:spPr>
          <a:xfrm>
            <a:off x="608443" y="1472357"/>
            <a:ext cx="10977186" cy="4700732"/>
          </a:xfrm>
        </p:spPr>
        <p:txBody>
          <a:bodyPr numCol="2" spcCol="360000">
            <a:noAutofit/>
          </a:bodyPr>
          <a:lstStyle>
            <a:lvl1pPr>
              <a:lnSpc>
                <a:spcPct val="100000"/>
              </a:lnSpc>
              <a:defRPr b="0" i="0" baseline="0">
                <a:latin typeface="+mn-lt"/>
                <a:ea typeface="Work Sans" charset="0"/>
                <a:cs typeface="Work Sans" charset="0"/>
              </a:defRPr>
            </a:lvl1pPr>
          </a:lstStyle>
          <a:p>
            <a:pPr lvl="0"/>
            <a:r>
              <a:rPr lang="en-US" err="1"/>
              <a:t>Tekst</a:t>
            </a:r>
            <a:r>
              <a:rPr lang="en-US"/>
              <a:t> </a:t>
            </a:r>
            <a:r>
              <a:rPr lang="en-US" err="1"/>
              <a:t>i</a:t>
            </a:r>
            <a:r>
              <a:rPr lang="en-US"/>
              <a:t> 2 </a:t>
            </a:r>
            <a:r>
              <a:rPr lang="en-US" err="1"/>
              <a:t>spalter</a:t>
            </a:r>
            <a:endParaRPr lang="da-DK"/>
          </a:p>
        </p:txBody>
      </p:sp>
    </p:spTree>
    <p:extLst>
      <p:ext uri="{BB962C8B-B14F-4D97-AF65-F5344CB8AC3E}">
        <p14:creationId xmlns:p14="http://schemas.microsoft.com/office/powerpoint/2010/main" val="1171721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orside rød_lang titel i kvadrat">
    <p:spTree>
      <p:nvGrpSpPr>
        <p:cNvPr id="1" name=""/>
        <p:cNvGrpSpPr/>
        <p:nvPr/>
      </p:nvGrpSpPr>
      <p:grpSpPr>
        <a:xfrm>
          <a:off x="0" y="0"/>
          <a:ext cx="0" cy="0"/>
          <a:chOff x="0" y="0"/>
          <a:chExt cx="0" cy="0"/>
        </a:xfrm>
      </p:grpSpPr>
      <p:sp>
        <p:nvSpPr>
          <p:cNvPr id="6" name="Pladsholder til billede 5">
            <a:extLst>
              <a:ext uri="{FF2B5EF4-FFF2-40B4-BE49-F238E27FC236}">
                <a16:creationId xmlns:a16="http://schemas.microsoft.com/office/drawing/2014/main" id="{83F840E3-62FA-407C-961A-0ED547BDD409}"/>
              </a:ext>
            </a:extLst>
          </p:cNvPr>
          <p:cNvSpPr>
            <a:spLocks noGrp="1"/>
          </p:cNvSpPr>
          <p:nvPr>
            <p:ph type="pic" sz="quarter" idx="13" hasCustomPrompt="1"/>
          </p:nvPr>
        </p:nvSpPr>
        <p:spPr>
          <a:xfrm>
            <a:off x="0" y="3"/>
            <a:ext cx="12192000" cy="6857998"/>
          </a:xfrm>
          <a:solidFill>
            <a:schemeClr val="bg2"/>
          </a:solidFill>
        </p:spPr>
        <p:txBody>
          <a:bodyPr lIns="5688000" anchor="ctr" anchorCtr="0"/>
          <a:lstStyle>
            <a:lvl1pPr>
              <a:defRPr/>
            </a:lvl1pPr>
          </a:lstStyle>
          <a:p>
            <a:r>
              <a:rPr lang="da-DK" err="1"/>
              <a:t>Click</a:t>
            </a:r>
            <a:r>
              <a:rPr lang="da-DK"/>
              <a:t> </a:t>
            </a:r>
            <a:r>
              <a:rPr lang="da-DK" err="1"/>
              <a:t>icon</a:t>
            </a:r>
            <a:r>
              <a:rPr lang="da-DK"/>
              <a:t> to </a:t>
            </a:r>
            <a:r>
              <a:rPr lang="da-DK" err="1"/>
              <a:t>add</a:t>
            </a:r>
            <a:r>
              <a:rPr lang="da-DK"/>
              <a:t> </a:t>
            </a:r>
            <a:r>
              <a:rPr lang="da-DK" err="1"/>
              <a:t>picture</a:t>
            </a:r>
            <a:endParaRPr lang="da-DK"/>
          </a:p>
        </p:txBody>
      </p:sp>
      <p:sp>
        <p:nvSpPr>
          <p:cNvPr id="18" name="Pladsholder til tekst 17">
            <a:extLst>
              <a:ext uri="{FF2B5EF4-FFF2-40B4-BE49-F238E27FC236}">
                <a16:creationId xmlns:a16="http://schemas.microsoft.com/office/drawing/2014/main" id="{582FF76C-78A1-47D8-8A2D-3EA5F54799D8}"/>
              </a:ext>
            </a:extLst>
          </p:cNvPr>
          <p:cNvSpPr>
            <a:spLocks noGrp="1"/>
          </p:cNvSpPr>
          <p:nvPr>
            <p:ph type="body" sz="quarter" idx="15"/>
          </p:nvPr>
        </p:nvSpPr>
        <p:spPr>
          <a:xfrm>
            <a:off x="2" y="563940"/>
            <a:ext cx="6217867" cy="6294060"/>
          </a:xfrm>
          <a:solidFill>
            <a:schemeClr val="accent1"/>
          </a:solidFill>
        </p:spPr>
        <p:txBody>
          <a:bodyPr/>
          <a:lstStyle>
            <a:lvl1pPr>
              <a:defRPr>
                <a:noFill/>
              </a:defRPr>
            </a:lvl1pPr>
          </a:lstStyle>
          <a:p>
            <a:pPr lvl="0"/>
            <a:r>
              <a:rPr lang="en-US"/>
              <a:t>Edit Master text styles</a:t>
            </a:r>
          </a:p>
        </p:txBody>
      </p:sp>
      <p:sp>
        <p:nvSpPr>
          <p:cNvPr id="2" name="Title 1"/>
          <p:cNvSpPr>
            <a:spLocks noGrp="1"/>
          </p:cNvSpPr>
          <p:nvPr>
            <p:ph type="title" hasCustomPrompt="1"/>
          </p:nvPr>
        </p:nvSpPr>
        <p:spPr>
          <a:xfrm>
            <a:off x="608444" y="2947328"/>
            <a:ext cx="4721664" cy="1055310"/>
          </a:xfrm>
        </p:spPr>
        <p:txBody>
          <a:bodyPr anchor="b" anchorCtr="0">
            <a:noAutofit/>
          </a:bodyPr>
          <a:lstStyle>
            <a:lvl1pPr>
              <a:defRPr sz="3362">
                <a:solidFill>
                  <a:schemeClr val="bg1"/>
                </a:solidFill>
              </a:defRPr>
            </a:lvl1pPr>
          </a:lstStyle>
          <a:p>
            <a:r>
              <a:rPr lang="da-DK"/>
              <a:t>Titel</a:t>
            </a:r>
          </a:p>
        </p:txBody>
      </p:sp>
      <p:sp>
        <p:nvSpPr>
          <p:cNvPr id="8" name="Text Placeholder 7"/>
          <p:cNvSpPr>
            <a:spLocks noGrp="1"/>
          </p:cNvSpPr>
          <p:nvPr>
            <p:ph type="body" sz="quarter" idx="11" hasCustomPrompt="1"/>
          </p:nvPr>
        </p:nvSpPr>
        <p:spPr>
          <a:xfrm>
            <a:off x="608444" y="4173087"/>
            <a:ext cx="4721664" cy="574613"/>
          </a:xfrm>
        </p:spPr>
        <p:txBody>
          <a:bodyPr>
            <a:noAutofit/>
          </a:bodyPr>
          <a:lstStyle>
            <a:lvl1pPr>
              <a:defRPr sz="2241" b="0">
                <a:solidFill>
                  <a:schemeClr val="bg1"/>
                </a:solidFill>
                <a:latin typeface="Montserrat" pitchFamily="2" charset="77"/>
                <a:ea typeface="Montserrat" pitchFamily="2" charset="77"/>
                <a:cs typeface="Montserrat" pitchFamily="2" charset="77"/>
              </a:defRPr>
            </a:lvl1pPr>
          </a:lstStyle>
          <a:p>
            <a:pPr lvl="0"/>
            <a:r>
              <a:rPr lang="en-US" sz="2017" err="1"/>
              <a:t>Undertitel</a:t>
            </a:r>
            <a:endParaRPr lang="da-DK"/>
          </a:p>
        </p:txBody>
      </p:sp>
      <p:sp>
        <p:nvSpPr>
          <p:cNvPr id="10" name="Text Placeholder 9"/>
          <p:cNvSpPr>
            <a:spLocks noGrp="1"/>
          </p:cNvSpPr>
          <p:nvPr>
            <p:ph type="body" sz="quarter" idx="12" hasCustomPrompt="1"/>
          </p:nvPr>
        </p:nvSpPr>
        <p:spPr>
          <a:xfrm>
            <a:off x="608444" y="4895586"/>
            <a:ext cx="4721664" cy="263492"/>
          </a:xfrm>
        </p:spPr>
        <p:txBody>
          <a:bodyPr>
            <a:noAutofit/>
          </a:bodyPr>
          <a:lstStyle>
            <a:lvl1pPr>
              <a:defRPr>
                <a:solidFill>
                  <a:schemeClr val="bg1"/>
                </a:solidFill>
                <a:latin typeface="Montserrat" pitchFamily="2" charset="77"/>
              </a:defRPr>
            </a:lvl1pPr>
          </a:lstStyle>
          <a:p>
            <a:pPr lvl="0"/>
            <a:r>
              <a:rPr lang="en-US" err="1"/>
              <a:t>Navn</a:t>
            </a:r>
            <a:r>
              <a:rPr lang="en-US"/>
              <a:t> </a:t>
            </a:r>
            <a:r>
              <a:rPr lang="en-US" err="1"/>
              <a:t>og</a:t>
            </a:r>
            <a:r>
              <a:rPr lang="en-US"/>
              <a:t>/</a:t>
            </a:r>
            <a:r>
              <a:rPr lang="en-US" err="1"/>
              <a:t>eller</a:t>
            </a:r>
            <a:r>
              <a:rPr lang="en-US"/>
              <a:t> </a:t>
            </a:r>
            <a:r>
              <a:rPr lang="en-US" err="1"/>
              <a:t>dato</a:t>
            </a:r>
            <a:endParaRPr lang="en-US"/>
          </a:p>
        </p:txBody>
      </p:sp>
      <p:pic>
        <p:nvPicPr>
          <p:cNvPr id="3" name="Picture 2">
            <a:extLst>
              <a:ext uri="{FF2B5EF4-FFF2-40B4-BE49-F238E27FC236}">
                <a16:creationId xmlns:a16="http://schemas.microsoft.com/office/drawing/2014/main" id="{D7F40F3F-66BF-5B6E-AF8D-390286B4CE6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21752" y="1142967"/>
            <a:ext cx="2218941" cy="554708"/>
          </a:xfrm>
          <a:prstGeom prst="rect">
            <a:avLst/>
          </a:prstGeom>
        </p:spPr>
      </p:pic>
      <p:pic>
        <p:nvPicPr>
          <p:cNvPr id="5" name="Picture 4" descr="A picture containing logo&#10;&#10;Description automatically generated">
            <a:extLst>
              <a:ext uri="{FF2B5EF4-FFF2-40B4-BE49-F238E27FC236}">
                <a16:creationId xmlns:a16="http://schemas.microsoft.com/office/drawing/2014/main" id="{5EA4EA63-7B3C-CB42-4350-50D5EAAE77D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1754" y="5905573"/>
            <a:ext cx="1815497" cy="396322"/>
          </a:xfrm>
          <a:prstGeom prst="rect">
            <a:avLst/>
          </a:prstGeom>
        </p:spPr>
      </p:pic>
    </p:spTree>
    <p:extLst>
      <p:ext uri="{BB962C8B-B14F-4D97-AF65-F5344CB8AC3E}">
        <p14:creationId xmlns:p14="http://schemas.microsoft.com/office/powerpoint/2010/main" val="1001505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dhold - Kun titel">
    <p:spTree>
      <p:nvGrpSpPr>
        <p:cNvPr id="1" name=""/>
        <p:cNvGrpSpPr/>
        <p:nvPr/>
      </p:nvGrpSpPr>
      <p:grpSpPr>
        <a:xfrm>
          <a:off x="0" y="0"/>
          <a:ext cx="0" cy="0"/>
          <a:chOff x="0" y="0"/>
          <a:chExt cx="0" cy="0"/>
        </a:xfrm>
      </p:grpSpPr>
      <p:sp>
        <p:nvSpPr>
          <p:cNvPr id="7" name="Pladsholder til sidefod 5"/>
          <p:cNvSpPr txBox="1">
            <a:spLocks/>
          </p:cNvSpPr>
          <p:nvPr userDrawn="1"/>
        </p:nvSpPr>
        <p:spPr>
          <a:xfrm>
            <a:off x="114304" y="6359531"/>
            <a:ext cx="4114800" cy="365126"/>
          </a:xfrm>
          <a:prstGeom prst="rect">
            <a:avLst/>
          </a:prstGeom>
        </p:spPr>
        <p:txBody>
          <a:bodyPr vert="horz" lIns="43415" tIns="21708" rIns="43415" bIns="21708"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da-DK" sz="551"/>
          </a:p>
        </p:txBody>
      </p:sp>
      <p:sp>
        <p:nvSpPr>
          <p:cNvPr id="8" name="Pladsholder til titel 1">
            <a:extLst>
              <a:ext uri="{FF2B5EF4-FFF2-40B4-BE49-F238E27FC236}">
                <a16:creationId xmlns:a16="http://schemas.microsoft.com/office/drawing/2014/main" id="{2378BD0D-F0F1-48A8-8A44-8204FC2CEC1C}"/>
              </a:ext>
            </a:extLst>
          </p:cNvPr>
          <p:cNvSpPr>
            <a:spLocks noGrp="1"/>
          </p:cNvSpPr>
          <p:nvPr>
            <p:ph type="title" hasCustomPrompt="1"/>
          </p:nvPr>
        </p:nvSpPr>
        <p:spPr>
          <a:xfrm>
            <a:off x="608445" y="563941"/>
            <a:ext cx="8149942" cy="887715"/>
          </a:xfrm>
          <a:prstGeom prst="rect">
            <a:avLst/>
          </a:prstGeom>
        </p:spPr>
        <p:txBody>
          <a:bodyPr vert="horz" lIns="0" tIns="0" rIns="0" bIns="0" rtlCol="0" anchor="t" anchorCtr="0">
            <a:noAutofit/>
          </a:bodyPr>
          <a:lstStyle>
            <a:lvl1pPr>
              <a:defRPr/>
            </a:lvl1pPr>
          </a:lstStyle>
          <a:p>
            <a:r>
              <a:rPr lang="da-DK" noProof="0"/>
              <a:t>Overskrift</a:t>
            </a:r>
          </a:p>
        </p:txBody>
      </p:sp>
    </p:spTree>
    <p:extLst>
      <p:ext uri="{BB962C8B-B14F-4D97-AF65-F5344CB8AC3E}">
        <p14:creationId xmlns:p14="http://schemas.microsoft.com/office/powerpoint/2010/main" val="38710515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Indhold - Kun tite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404A83-B9DC-27DF-B6B0-22BE30997FED}"/>
              </a:ext>
            </a:extLst>
          </p:cNvPr>
          <p:cNvSpPr/>
          <p:nvPr userDrawn="1"/>
        </p:nvSpPr>
        <p:spPr>
          <a:xfrm>
            <a:off x="2" y="3429891"/>
            <a:ext cx="12191999" cy="3428111"/>
          </a:xfrm>
          <a:prstGeom prst="rect">
            <a:avLst/>
          </a:prstGeom>
          <a:solidFill>
            <a:srgbClr val="FFF9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01702" tIns="201702" rIns="201702" bIns="201702" numCol="1" spcCol="0" rtlCol="0" fromWordArt="0" anchor="ctr" anchorCtr="0" forceAA="0" compatLnSpc="1">
            <a:prstTxWarp prst="textNoShape">
              <a:avLst/>
            </a:prstTxWarp>
            <a:noAutofit/>
          </a:bodyPr>
          <a:lstStyle/>
          <a:p>
            <a:pPr algn="ctr"/>
            <a:endParaRPr lang="en-DK" sz="1345" b="1" err="1">
              <a:solidFill>
                <a:schemeClr val="tx2"/>
              </a:solidFill>
              <a:latin typeface="Work Sans Bold Roman" charset="0"/>
              <a:ea typeface="Work Sans Bold Roman" charset="0"/>
              <a:cs typeface="Work Sans Bold Roman" charset="0"/>
            </a:endParaRPr>
          </a:p>
        </p:txBody>
      </p:sp>
      <p:sp>
        <p:nvSpPr>
          <p:cNvPr id="7" name="Pladsholder til sidefod 5"/>
          <p:cNvSpPr txBox="1">
            <a:spLocks/>
          </p:cNvSpPr>
          <p:nvPr userDrawn="1"/>
        </p:nvSpPr>
        <p:spPr>
          <a:xfrm>
            <a:off x="114304" y="6359531"/>
            <a:ext cx="4114800" cy="365126"/>
          </a:xfrm>
          <a:prstGeom prst="rect">
            <a:avLst/>
          </a:prstGeom>
        </p:spPr>
        <p:txBody>
          <a:bodyPr vert="horz" lIns="43415" tIns="21708" rIns="43415" bIns="21708"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da-DK" sz="551"/>
          </a:p>
        </p:txBody>
      </p:sp>
      <p:sp>
        <p:nvSpPr>
          <p:cNvPr id="8" name="Pladsholder til titel 1">
            <a:extLst>
              <a:ext uri="{FF2B5EF4-FFF2-40B4-BE49-F238E27FC236}">
                <a16:creationId xmlns:a16="http://schemas.microsoft.com/office/drawing/2014/main" id="{2378BD0D-F0F1-48A8-8A44-8204FC2CEC1C}"/>
              </a:ext>
            </a:extLst>
          </p:cNvPr>
          <p:cNvSpPr>
            <a:spLocks noGrp="1"/>
          </p:cNvSpPr>
          <p:nvPr>
            <p:ph type="title" hasCustomPrompt="1"/>
          </p:nvPr>
        </p:nvSpPr>
        <p:spPr>
          <a:xfrm>
            <a:off x="608445" y="563941"/>
            <a:ext cx="8149942" cy="887715"/>
          </a:xfrm>
          <a:prstGeom prst="rect">
            <a:avLst/>
          </a:prstGeom>
        </p:spPr>
        <p:txBody>
          <a:bodyPr vert="horz" lIns="0" tIns="0" rIns="0" bIns="0" rtlCol="0" anchor="t" anchorCtr="0">
            <a:noAutofit/>
          </a:bodyPr>
          <a:lstStyle>
            <a:lvl1pPr>
              <a:defRPr/>
            </a:lvl1pPr>
          </a:lstStyle>
          <a:p>
            <a:r>
              <a:rPr lang="da-DK" noProof="0"/>
              <a:t>Overskrift</a:t>
            </a:r>
          </a:p>
        </p:txBody>
      </p:sp>
      <p:sp>
        <p:nvSpPr>
          <p:cNvPr id="4" name="Rectangle 11">
            <a:extLst>
              <a:ext uri="{FF2B5EF4-FFF2-40B4-BE49-F238E27FC236}">
                <a16:creationId xmlns:a16="http://schemas.microsoft.com/office/drawing/2014/main" id="{806B51BD-097F-7C10-A089-4D3BA5CEA4E5}"/>
              </a:ext>
            </a:extLst>
          </p:cNvPr>
          <p:cNvSpPr txBox="1">
            <a:spLocks noChangeArrowheads="1"/>
          </p:cNvSpPr>
          <p:nvPr userDrawn="1"/>
        </p:nvSpPr>
        <p:spPr>
          <a:xfrm>
            <a:off x="10050937" y="6533009"/>
            <a:ext cx="1534692" cy="145607"/>
          </a:xfrm>
          <a:prstGeom prst="rect">
            <a:avLst/>
          </a:prstGeom>
          <a:noFill/>
          <a:ln>
            <a:noFill/>
          </a:ln>
        </p:spPr>
        <p:txBody>
          <a:bodyPr lIns="0" tIns="0" rIns="0" bIns="0">
            <a:noAutofit/>
          </a:bodyPr>
          <a:lstStyle>
            <a:defPPr>
              <a:defRPr lang="da-DK"/>
            </a:defPPr>
            <a:lvl1pPr marL="0" algn="l" defTabSz="1042088" rtl="0" eaLnBrk="1" latinLnBrk="0" hangingPunct="1">
              <a:defRPr sz="1019" kern="1200">
                <a:solidFill>
                  <a:schemeClr val="tx1"/>
                </a:solidFill>
                <a:latin typeface="+mn-lt"/>
                <a:ea typeface="+mn-ea"/>
                <a:cs typeface="+mn-cs"/>
              </a:defRPr>
            </a:lvl1pPr>
            <a:lvl2pPr marL="521044" algn="l" defTabSz="1042088" rtl="0" eaLnBrk="1" latinLnBrk="0" hangingPunct="1">
              <a:defRPr sz="2051" kern="1200">
                <a:solidFill>
                  <a:schemeClr val="tx1"/>
                </a:solidFill>
                <a:latin typeface="+mn-lt"/>
                <a:ea typeface="+mn-ea"/>
                <a:cs typeface="+mn-cs"/>
              </a:defRPr>
            </a:lvl2pPr>
            <a:lvl3pPr marL="1042088" algn="l" defTabSz="1042088" rtl="0" eaLnBrk="1" latinLnBrk="0" hangingPunct="1">
              <a:defRPr sz="2051" kern="1200">
                <a:solidFill>
                  <a:schemeClr val="tx1"/>
                </a:solidFill>
                <a:latin typeface="+mn-lt"/>
                <a:ea typeface="+mn-ea"/>
                <a:cs typeface="+mn-cs"/>
              </a:defRPr>
            </a:lvl3pPr>
            <a:lvl4pPr marL="1563132" algn="l" defTabSz="1042088" rtl="0" eaLnBrk="1" latinLnBrk="0" hangingPunct="1">
              <a:defRPr sz="2051" kern="1200">
                <a:solidFill>
                  <a:schemeClr val="tx1"/>
                </a:solidFill>
                <a:latin typeface="+mn-lt"/>
                <a:ea typeface="+mn-ea"/>
                <a:cs typeface="+mn-cs"/>
              </a:defRPr>
            </a:lvl4pPr>
            <a:lvl5pPr marL="2084176" algn="l" defTabSz="1042088" rtl="0" eaLnBrk="1" latinLnBrk="0" hangingPunct="1">
              <a:defRPr sz="2051" kern="1200">
                <a:solidFill>
                  <a:schemeClr val="tx1"/>
                </a:solidFill>
                <a:latin typeface="+mn-lt"/>
                <a:ea typeface="+mn-ea"/>
                <a:cs typeface="+mn-cs"/>
              </a:defRPr>
            </a:lvl5pPr>
            <a:lvl6pPr marL="2605220" algn="l" defTabSz="1042088" rtl="0" eaLnBrk="1" latinLnBrk="0" hangingPunct="1">
              <a:defRPr sz="2051" kern="1200">
                <a:solidFill>
                  <a:schemeClr val="tx1"/>
                </a:solidFill>
                <a:latin typeface="+mn-lt"/>
                <a:ea typeface="+mn-ea"/>
                <a:cs typeface="+mn-cs"/>
              </a:defRPr>
            </a:lvl6pPr>
            <a:lvl7pPr marL="3126265" algn="l" defTabSz="1042088" rtl="0" eaLnBrk="1" latinLnBrk="0" hangingPunct="1">
              <a:defRPr sz="2051" kern="1200">
                <a:solidFill>
                  <a:schemeClr val="tx1"/>
                </a:solidFill>
                <a:latin typeface="+mn-lt"/>
                <a:ea typeface="+mn-ea"/>
                <a:cs typeface="+mn-cs"/>
              </a:defRPr>
            </a:lvl7pPr>
            <a:lvl8pPr marL="3647309" algn="l" defTabSz="1042088" rtl="0" eaLnBrk="1" latinLnBrk="0" hangingPunct="1">
              <a:defRPr sz="2051" kern="1200">
                <a:solidFill>
                  <a:schemeClr val="tx1"/>
                </a:solidFill>
                <a:latin typeface="+mn-lt"/>
                <a:ea typeface="+mn-ea"/>
                <a:cs typeface="+mn-cs"/>
              </a:defRPr>
            </a:lvl8pPr>
            <a:lvl9pPr marL="4168353" algn="l" defTabSz="1042088" rtl="0" eaLnBrk="1" latinLnBrk="0" hangingPunct="1">
              <a:defRPr sz="2051" kern="1200">
                <a:solidFill>
                  <a:schemeClr val="tx1"/>
                </a:solidFill>
                <a:latin typeface="+mn-lt"/>
                <a:ea typeface="+mn-ea"/>
                <a:cs typeface="+mn-cs"/>
              </a:defRPr>
            </a:lvl9pPr>
          </a:lstStyle>
          <a:p>
            <a:pPr algn="r">
              <a:defRPr/>
            </a:pPr>
            <a:r>
              <a:rPr lang="da-DK" sz="896">
                <a:solidFill>
                  <a:schemeClr val="tx1"/>
                </a:solidFill>
              </a:rPr>
              <a:t>Side  </a:t>
            </a:r>
            <a:fld id="{07C3ABF7-9C5F-4CBA-B4FC-DD1D7FBF45EA}" type="slidenum">
              <a:rPr lang="da-DK" sz="896" smtClean="0">
                <a:solidFill>
                  <a:schemeClr val="tx1"/>
                </a:solidFill>
              </a:rPr>
              <a:pPr algn="r">
                <a:defRPr/>
              </a:pPr>
              <a:t>‹nr.›</a:t>
            </a:fld>
            <a:endParaRPr lang="da-DK" sz="896">
              <a:solidFill>
                <a:schemeClr val="tx1"/>
              </a:solidFill>
            </a:endParaRPr>
          </a:p>
        </p:txBody>
      </p:sp>
    </p:spTree>
    <p:extLst>
      <p:ext uri="{BB962C8B-B14F-4D97-AF65-F5344CB8AC3E}">
        <p14:creationId xmlns:p14="http://schemas.microsoft.com/office/powerpoint/2010/main" val="5190258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Indhold - Kun tite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404A83-B9DC-27DF-B6B0-22BE30997FED}"/>
              </a:ext>
            </a:extLst>
          </p:cNvPr>
          <p:cNvSpPr/>
          <p:nvPr userDrawn="1"/>
        </p:nvSpPr>
        <p:spPr>
          <a:xfrm>
            <a:off x="0" y="2"/>
            <a:ext cx="12192000" cy="6858000"/>
          </a:xfrm>
          <a:prstGeom prst="rect">
            <a:avLst/>
          </a:prstGeom>
          <a:solidFill>
            <a:srgbClr val="FFF9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01702" tIns="201702" rIns="201702" bIns="201702" numCol="1" spcCol="0" rtlCol="0" fromWordArt="0" anchor="ctr" anchorCtr="0" forceAA="0" compatLnSpc="1">
            <a:prstTxWarp prst="textNoShape">
              <a:avLst/>
            </a:prstTxWarp>
            <a:noAutofit/>
          </a:bodyPr>
          <a:lstStyle/>
          <a:p>
            <a:pPr algn="ctr"/>
            <a:endParaRPr lang="en-DK" sz="1345" b="1" err="1">
              <a:solidFill>
                <a:schemeClr val="tx2"/>
              </a:solidFill>
              <a:latin typeface="Work Sans Bold Roman" charset="0"/>
              <a:ea typeface="Work Sans Bold Roman" charset="0"/>
              <a:cs typeface="Work Sans Bold Roman" charset="0"/>
            </a:endParaRPr>
          </a:p>
        </p:txBody>
      </p:sp>
      <p:sp>
        <p:nvSpPr>
          <p:cNvPr id="7" name="Pladsholder til sidefod 5"/>
          <p:cNvSpPr txBox="1">
            <a:spLocks/>
          </p:cNvSpPr>
          <p:nvPr userDrawn="1"/>
        </p:nvSpPr>
        <p:spPr>
          <a:xfrm>
            <a:off x="114304" y="6359531"/>
            <a:ext cx="4114800" cy="365126"/>
          </a:xfrm>
          <a:prstGeom prst="rect">
            <a:avLst/>
          </a:prstGeom>
        </p:spPr>
        <p:txBody>
          <a:bodyPr vert="horz" lIns="43415" tIns="21708" rIns="43415" bIns="21708"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da-DK" sz="551"/>
          </a:p>
        </p:txBody>
      </p:sp>
      <p:sp>
        <p:nvSpPr>
          <p:cNvPr id="8" name="Pladsholder til titel 1">
            <a:extLst>
              <a:ext uri="{FF2B5EF4-FFF2-40B4-BE49-F238E27FC236}">
                <a16:creationId xmlns:a16="http://schemas.microsoft.com/office/drawing/2014/main" id="{2378BD0D-F0F1-48A8-8A44-8204FC2CEC1C}"/>
              </a:ext>
            </a:extLst>
          </p:cNvPr>
          <p:cNvSpPr>
            <a:spLocks noGrp="1"/>
          </p:cNvSpPr>
          <p:nvPr>
            <p:ph type="title" hasCustomPrompt="1"/>
          </p:nvPr>
        </p:nvSpPr>
        <p:spPr>
          <a:xfrm>
            <a:off x="608445" y="563941"/>
            <a:ext cx="8149942" cy="887715"/>
          </a:xfrm>
          <a:prstGeom prst="rect">
            <a:avLst/>
          </a:prstGeom>
        </p:spPr>
        <p:txBody>
          <a:bodyPr vert="horz" lIns="0" tIns="0" rIns="0" bIns="0" rtlCol="0" anchor="t" anchorCtr="0">
            <a:noAutofit/>
          </a:bodyPr>
          <a:lstStyle>
            <a:lvl1pPr>
              <a:defRPr/>
            </a:lvl1pPr>
          </a:lstStyle>
          <a:p>
            <a:r>
              <a:rPr lang="da-DK" noProof="0"/>
              <a:t>Overskrift</a:t>
            </a:r>
          </a:p>
        </p:txBody>
      </p:sp>
      <p:sp>
        <p:nvSpPr>
          <p:cNvPr id="4" name="Rectangle 11">
            <a:extLst>
              <a:ext uri="{FF2B5EF4-FFF2-40B4-BE49-F238E27FC236}">
                <a16:creationId xmlns:a16="http://schemas.microsoft.com/office/drawing/2014/main" id="{C766A3D4-3347-8D8F-C1B8-5C1A8A8271DE}"/>
              </a:ext>
            </a:extLst>
          </p:cNvPr>
          <p:cNvSpPr txBox="1">
            <a:spLocks noChangeArrowheads="1"/>
          </p:cNvSpPr>
          <p:nvPr userDrawn="1"/>
        </p:nvSpPr>
        <p:spPr>
          <a:xfrm>
            <a:off x="10050937" y="6533009"/>
            <a:ext cx="1534692" cy="145607"/>
          </a:xfrm>
          <a:prstGeom prst="rect">
            <a:avLst/>
          </a:prstGeom>
          <a:noFill/>
          <a:ln>
            <a:noFill/>
          </a:ln>
        </p:spPr>
        <p:txBody>
          <a:bodyPr lIns="0" tIns="0" rIns="0" bIns="0">
            <a:noAutofit/>
          </a:bodyPr>
          <a:lstStyle>
            <a:defPPr>
              <a:defRPr lang="da-DK"/>
            </a:defPPr>
            <a:lvl1pPr marL="0" algn="l" defTabSz="1042088" rtl="0" eaLnBrk="1" latinLnBrk="0" hangingPunct="1">
              <a:defRPr sz="1019" kern="1200">
                <a:solidFill>
                  <a:schemeClr val="tx1"/>
                </a:solidFill>
                <a:latin typeface="+mn-lt"/>
                <a:ea typeface="+mn-ea"/>
                <a:cs typeface="+mn-cs"/>
              </a:defRPr>
            </a:lvl1pPr>
            <a:lvl2pPr marL="521044" algn="l" defTabSz="1042088" rtl="0" eaLnBrk="1" latinLnBrk="0" hangingPunct="1">
              <a:defRPr sz="2051" kern="1200">
                <a:solidFill>
                  <a:schemeClr val="tx1"/>
                </a:solidFill>
                <a:latin typeface="+mn-lt"/>
                <a:ea typeface="+mn-ea"/>
                <a:cs typeface="+mn-cs"/>
              </a:defRPr>
            </a:lvl2pPr>
            <a:lvl3pPr marL="1042088" algn="l" defTabSz="1042088" rtl="0" eaLnBrk="1" latinLnBrk="0" hangingPunct="1">
              <a:defRPr sz="2051" kern="1200">
                <a:solidFill>
                  <a:schemeClr val="tx1"/>
                </a:solidFill>
                <a:latin typeface="+mn-lt"/>
                <a:ea typeface="+mn-ea"/>
                <a:cs typeface="+mn-cs"/>
              </a:defRPr>
            </a:lvl3pPr>
            <a:lvl4pPr marL="1563132" algn="l" defTabSz="1042088" rtl="0" eaLnBrk="1" latinLnBrk="0" hangingPunct="1">
              <a:defRPr sz="2051" kern="1200">
                <a:solidFill>
                  <a:schemeClr val="tx1"/>
                </a:solidFill>
                <a:latin typeface="+mn-lt"/>
                <a:ea typeface="+mn-ea"/>
                <a:cs typeface="+mn-cs"/>
              </a:defRPr>
            </a:lvl4pPr>
            <a:lvl5pPr marL="2084176" algn="l" defTabSz="1042088" rtl="0" eaLnBrk="1" latinLnBrk="0" hangingPunct="1">
              <a:defRPr sz="2051" kern="1200">
                <a:solidFill>
                  <a:schemeClr val="tx1"/>
                </a:solidFill>
                <a:latin typeface="+mn-lt"/>
                <a:ea typeface="+mn-ea"/>
                <a:cs typeface="+mn-cs"/>
              </a:defRPr>
            </a:lvl5pPr>
            <a:lvl6pPr marL="2605220" algn="l" defTabSz="1042088" rtl="0" eaLnBrk="1" latinLnBrk="0" hangingPunct="1">
              <a:defRPr sz="2051" kern="1200">
                <a:solidFill>
                  <a:schemeClr val="tx1"/>
                </a:solidFill>
                <a:latin typeface="+mn-lt"/>
                <a:ea typeface="+mn-ea"/>
                <a:cs typeface="+mn-cs"/>
              </a:defRPr>
            </a:lvl6pPr>
            <a:lvl7pPr marL="3126265" algn="l" defTabSz="1042088" rtl="0" eaLnBrk="1" latinLnBrk="0" hangingPunct="1">
              <a:defRPr sz="2051" kern="1200">
                <a:solidFill>
                  <a:schemeClr val="tx1"/>
                </a:solidFill>
                <a:latin typeface="+mn-lt"/>
                <a:ea typeface="+mn-ea"/>
                <a:cs typeface="+mn-cs"/>
              </a:defRPr>
            </a:lvl7pPr>
            <a:lvl8pPr marL="3647309" algn="l" defTabSz="1042088" rtl="0" eaLnBrk="1" latinLnBrk="0" hangingPunct="1">
              <a:defRPr sz="2051" kern="1200">
                <a:solidFill>
                  <a:schemeClr val="tx1"/>
                </a:solidFill>
                <a:latin typeface="+mn-lt"/>
                <a:ea typeface="+mn-ea"/>
                <a:cs typeface="+mn-cs"/>
              </a:defRPr>
            </a:lvl8pPr>
            <a:lvl9pPr marL="4168353" algn="l" defTabSz="1042088" rtl="0" eaLnBrk="1" latinLnBrk="0" hangingPunct="1">
              <a:defRPr sz="2051" kern="1200">
                <a:solidFill>
                  <a:schemeClr val="tx1"/>
                </a:solidFill>
                <a:latin typeface="+mn-lt"/>
                <a:ea typeface="+mn-ea"/>
                <a:cs typeface="+mn-cs"/>
              </a:defRPr>
            </a:lvl9pPr>
          </a:lstStyle>
          <a:p>
            <a:pPr algn="r">
              <a:defRPr/>
            </a:pPr>
            <a:r>
              <a:rPr lang="da-DK" sz="896">
                <a:solidFill>
                  <a:schemeClr val="tx1"/>
                </a:solidFill>
              </a:rPr>
              <a:t>Side  </a:t>
            </a:r>
            <a:fld id="{07C3ABF7-9C5F-4CBA-B4FC-DD1D7FBF45EA}" type="slidenum">
              <a:rPr lang="da-DK" sz="896" smtClean="0">
                <a:solidFill>
                  <a:schemeClr val="tx1"/>
                </a:solidFill>
              </a:rPr>
              <a:pPr algn="r">
                <a:defRPr/>
              </a:pPr>
              <a:t>‹nr.›</a:t>
            </a:fld>
            <a:endParaRPr lang="da-DK" sz="896">
              <a:solidFill>
                <a:schemeClr val="tx1"/>
              </a:solidFill>
            </a:endParaRPr>
          </a:p>
        </p:txBody>
      </p:sp>
    </p:spTree>
    <p:extLst>
      <p:ext uri="{BB962C8B-B14F-4D97-AF65-F5344CB8AC3E}">
        <p14:creationId xmlns:p14="http://schemas.microsoft.com/office/powerpoint/2010/main" val="14229322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Indhold - Kun tite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404A83-B9DC-27DF-B6B0-22BE30997FED}"/>
              </a:ext>
            </a:extLst>
          </p:cNvPr>
          <p:cNvSpPr/>
          <p:nvPr userDrawn="1"/>
        </p:nvSpPr>
        <p:spPr>
          <a:xfrm>
            <a:off x="0" y="2"/>
            <a:ext cx="12192000" cy="6858000"/>
          </a:xfrm>
          <a:prstGeom prst="rect">
            <a:avLst/>
          </a:prstGeom>
          <a:solidFill>
            <a:srgbClr val="EBF5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01702" tIns="201702" rIns="201702" bIns="201702" numCol="1" spcCol="0" rtlCol="0" fromWordArt="0" anchor="ctr" anchorCtr="0" forceAA="0" compatLnSpc="1">
            <a:prstTxWarp prst="textNoShape">
              <a:avLst/>
            </a:prstTxWarp>
            <a:noAutofit/>
          </a:bodyPr>
          <a:lstStyle/>
          <a:p>
            <a:pPr algn="ctr"/>
            <a:endParaRPr lang="en-DK" sz="1345" b="1" err="1">
              <a:solidFill>
                <a:schemeClr val="tx2"/>
              </a:solidFill>
              <a:latin typeface="Work Sans Bold Roman" charset="0"/>
              <a:ea typeface="Work Sans Bold Roman" charset="0"/>
              <a:cs typeface="Work Sans Bold Roman" charset="0"/>
            </a:endParaRPr>
          </a:p>
        </p:txBody>
      </p:sp>
      <p:sp>
        <p:nvSpPr>
          <p:cNvPr id="7" name="Pladsholder til sidefod 5"/>
          <p:cNvSpPr txBox="1">
            <a:spLocks/>
          </p:cNvSpPr>
          <p:nvPr userDrawn="1"/>
        </p:nvSpPr>
        <p:spPr>
          <a:xfrm>
            <a:off x="114304" y="6359531"/>
            <a:ext cx="4114800" cy="365126"/>
          </a:xfrm>
          <a:prstGeom prst="rect">
            <a:avLst/>
          </a:prstGeom>
        </p:spPr>
        <p:txBody>
          <a:bodyPr vert="horz" lIns="43415" tIns="21708" rIns="43415" bIns="21708"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da-DK" sz="551"/>
          </a:p>
        </p:txBody>
      </p:sp>
      <p:sp>
        <p:nvSpPr>
          <p:cNvPr id="8" name="Pladsholder til titel 1">
            <a:extLst>
              <a:ext uri="{FF2B5EF4-FFF2-40B4-BE49-F238E27FC236}">
                <a16:creationId xmlns:a16="http://schemas.microsoft.com/office/drawing/2014/main" id="{2378BD0D-F0F1-48A8-8A44-8204FC2CEC1C}"/>
              </a:ext>
            </a:extLst>
          </p:cNvPr>
          <p:cNvSpPr>
            <a:spLocks noGrp="1"/>
          </p:cNvSpPr>
          <p:nvPr>
            <p:ph type="title" hasCustomPrompt="1"/>
          </p:nvPr>
        </p:nvSpPr>
        <p:spPr>
          <a:xfrm>
            <a:off x="608445" y="563941"/>
            <a:ext cx="8149942" cy="887715"/>
          </a:xfrm>
          <a:prstGeom prst="rect">
            <a:avLst/>
          </a:prstGeom>
        </p:spPr>
        <p:txBody>
          <a:bodyPr vert="horz" lIns="0" tIns="0" rIns="0" bIns="0" rtlCol="0" anchor="t" anchorCtr="0">
            <a:noAutofit/>
          </a:bodyPr>
          <a:lstStyle>
            <a:lvl1pPr>
              <a:defRPr/>
            </a:lvl1pPr>
          </a:lstStyle>
          <a:p>
            <a:r>
              <a:rPr lang="da-DK" noProof="0"/>
              <a:t>Overskrift</a:t>
            </a:r>
          </a:p>
        </p:txBody>
      </p:sp>
      <p:sp>
        <p:nvSpPr>
          <p:cNvPr id="4" name="Rectangle 11">
            <a:extLst>
              <a:ext uri="{FF2B5EF4-FFF2-40B4-BE49-F238E27FC236}">
                <a16:creationId xmlns:a16="http://schemas.microsoft.com/office/drawing/2014/main" id="{C766A3D4-3347-8D8F-C1B8-5C1A8A8271DE}"/>
              </a:ext>
            </a:extLst>
          </p:cNvPr>
          <p:cNvSpPr txBox="1">
            <a:spLocks noChangeArrowheads="1"/>
          </p:cNvSpPr>
          <p:nvPr userDrawn="1"/>
        </p:nvSpPr>
        <p:spPr>
          <a:xfrm>
            <a:off x="10050937" y="6533009"/>
            <a:ext cx="1534692" cy="145607"/>
          </a:xfrm>
          <a:prstGeom prst="rect">
            <a:avLst/>
          </a:prstGeom>
          <a:noFill/>
          <a:ln>
            <a:noFill/>
          </a:ln>
        </p:spPr>
        <p:txBody>
          <a:bodyPr lIns="0" tIns="0" rIns="0" bIns="0">
            <a:noAutofit/>
          </a:bodyPr>
          <a:lstStyle>
            <a:defPPr>
              <a:defRPr lang="da-DK"/>
            </a:defPPr>
            <a:lvl1pPr marL="0" algn="l" defTabSz="1042088" rtl="0" eaLnBrk="1" latinLnBrk="0" hangingPunct="1">
              <a:defRPr sz="1019" kern="1200">
                <a:solidFill>
                  <a:schemeClr val="tx1"/>
                </a:solidFill>
                <a:latin typeface="+mn-lt"/>
                <a:ea typeface="+mn-ea"/>
                <a:cs typeface="+mn-cs"/>
              </a:defRPr>
            </a:lvl1pPr>
            <a:lvl2pPr marL="521044" algn="l" defTabSz="1042088" rtl="0" eaLnBrk="1" latinLnBrk="0" hangingPunct="1">
              <a:defRPr sz="2051" kern="1200">
                <a:solidFill>
                  <a:schemeClr val="tx1"/>
                </a:solidFill>
                <a:latin typeface="+mn-lt"/>
                <a:ea typeface="+mn-ea"/>
                <a:cs typeface="+mn-cs"/>
              </a:defRPr>
            </a:lvl2pPr>
            <a:lvl3pPr marL="1042088" algn="l" defTabSz="1042088" rtl="0" eaLnBrk="1" latinLnBrk="0" hangingPunct="1">
              <a:defRPr sz="2051" kern="1200">
                <a:solidFill>
                  <a:schemeClr val="tx1"/>
                </a:solidFill>
                <a:latin typeface="+mn-lt"/>
                <a:ea typeface="+mn-ea"/>
                <a:cs typeface="+mn-cs"/>
              </a:defRPr>
            </a:lvl3pPr>
            <a:lvl4pPr marL="1563132" algn="l" defTabSz="1042088" rtl="0" eaLnBrk="1" latinLnBrk="0" hangingPunct="1">
              <a:defRPr sz="2051" kern="1200">
                <a:solidFill>
                  <a:schemeClr val="tx1"/>
                </a:solidFill>
                <a:latin typeface="+mn-lt"/>
                <a:ea typeface="+mn-ea"/>
                <a:cs typeface="+mn-cs"/>
              </a:defRPr>
            </a:lvl4pPr>
            <a:lvl5pPr marL="2084176" algn="l" defTabSz="1042088" rtl="0" eaLnBrk="1" latinLnBrk="0" hangingPunct="1">
              <a:defRPr sz="2051" kern="1200">
                <a:solidFill>
                  <a:schemeClr val="tx1"/>
                </a:solidFill>
                <a:latin typeface="+mn-lt"/>
                <a:ea typeface="+mn-ea"/>
                <a:cs typeface="+mn-cs"/>
              </a:defRPr>
            </a:lvl5pPr>
            <a:lvl6pPr marL="2605220" algn="l" defTabSz="1042088" rtl="0" eaLnBrk="1" latinLnBrk="0" hangingPunct="1">
              <a:defRPr sz="2051" kern="1200">
                <a:solidFill>
                  <a:schemeClr val="tx1"/>
                </a:solidFill>
                <a:latin typeface="+mn-lt"/>
                <a:ea typeface="+mn-ea"/>
                <a:cs typeface="+mn-cs"/>
              </a:defRPr>
            </a:lvl6pPr>
            <a:lvl7pPr marL="3126265" algn="l" defTabSz="1042088" rtl="0" eaLnBrk="1" latinLnBrk="0" hangingPunct="1">
              <a:defRPr sz="2051" kern="1200">
                <a:solidFill>
                  <a:schemeClr val="tx1"/>
                </a:solidFill>
                <a:latin typeface="+mn-lt"/>
                <a:ea typeface="+mn-ea"/>
                <a:cs typeface="+mn-cs"/>
              </a:defRPr>
            </a:lvl7pPr>
            <a:lvl8pPr marL="3647309" algn="l" defTabSz="1042088" rtl="0" eaLnBrk="1" latinLnBrk="0" hangingPunct="1">
              <a:defRPr sz="2051" kern="1200">
                <a:solidFill>
                  <a:schemeClr val="tx1"/>
                </a:solidFill>
                <a:latin typeface="+mn-lt"/>
                <a:ea typeface="+mn-ea"/>
                <a:cs typeface="+mn-cs"/>
              </a:defRPr>
            </a:lvl8pPr>
            <a:lvl9pPr marL="4168353" algn="l" defTabSz="1042088" rtl="0" eaLnBrk="1" latinLnBrk="0" hangingPunct="1">
              <a:defRPr sz="2051" kern="1200">
                <a:solidFill>
                  <a:schemeClr val="tx1"/>
                </a:solidFill>
                <a:latin typeface="+mn-lt"/>
                <a:ea typeface="+mn-ea"/>
                <a:cs typeface="+mn-cs"/>
              </a:defRPr>
            </a:lvl9pPr>
          </a:lstStyle>
          <a:p>
            <a:pPr algn="r">
              <a:defRPr/>
            </a:pPr>
            <a:r>
              <a:rPr lang="da-DK" sz="896">
                <a:solidFill>
                  <a:schemeClr val="tx1"/>
                </a:solidFill>
              </a:rPr>
              <a:t>Side  </a:t>
            </a:r>
            <a:fld id="{07C3ABF7-9C5F-4CBA-B4FC-DD1D7FBF45EA}" type="slidenum">
              <a:rPr lang="da-DK" sz="896" smtClean="0">
                <a:solidFill>
                  <a:schemeClr val="tx1"/>
                </a:solidFill>
              </a:rPr>
              <a:pPr algn="r">
                <a:defRPr/>
              </a:pPr>
              <a:t>‹nr.›</a:t>
            </a:fld>
            <a:endParaRPr lang="da-DK" sz="896">
              <a:solidFill>
                <a:schemeClr val="tx1"/>
              </a:solidFill>
            </a:endParaRPr>
          </a:p>
        </p:txBody>
      </p:sp>
    </p:spTree>
    <p:extLst>
      <p:ext uri="{BB962C8B-B14F-4D97-AF65-F5344CB8AC3E}">
        <p14:creationId xmlns:p14="http://schemas.microsoft.com/office/powerpoint/2010/main" val="165879574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618492" y="573987"/>
            <a:ext cx="8149942" cy="877667"/>
          </a:xfrm>
          <a:prstGeom prst="rect">
            <a:avLst/>
          </a:prstGeom>
        </p:spPr>
        <p:txBody>
          <a:bodyPr vert="horz" lIns="0" tIns="0" rIns="0" bIns="0" rtlCol="0" anchor="t" anchorCtr="0">
            <a:noAutofit/>
          </a:bodyPr>
          <a:lstStyle/>
          <a:p>
            <a:r>
              <a:rPr lang="da-DK" noProof="0" err="1"/>
              <a:t>Loremipsum</a:t>
            </a:r>
            <a:endParaRPr lang="da-DK" noProof="0"/>
          </a:p>
        </p:txBody>
      </p:sp>
      <p:sp>
        <p:nvSpPr>
          <p:cNvPr id="3" name="Pladsholder til tekst 2"/>
          <p:cNvSpPr>
            <a:spLocks noGrp="1"/>
          </p:cNvSpPr>
          <p:nvPr>
            <p:ph type="body" idx="1"/>
          </p:nvPr>
        </p:nvSpPr>
        <p:spPr>
          <a:xfrm>
            <a:off x="618491" y="1824614"/>
            <a:ext cx="10965065" cy="4348475"/>
          </a:xfrm>
          <a:prstGeom prst="rect">
            <a:avLst/>
          </a:prstGeom>
        </p:spPr>
        <p:txBody>
          <a:bodyPr vert="horz" lIns="0" tIns="0" rIns="0" bIns="0" rtlCol="0">
            <a:normAutofit/>
          </a:bodyPr>
          <a:lstStyle/>
          <a:p>
            <a:pPr lvl="0"/>
            <a:r>
              <a:rPr lang="da-DK" noProof="0"/>
              <a:t>Tekst</a:t>
            </a:r>
          </a:p>
        </p:txBody>
      </p:sp>
      <p:sp>
        <p:nvSpPr>
          <p:cNvPr id="5" name="Rectangle 11">
            <a:extLst>
              <a:ext uri="{FF2B5EF4-FFF2-40B4-BE49-F238E27FC236}">
                <a16:creationId xmlns:a16="http://schemas.microsoft.com/office/drawing/2014/main" id="{49A4932E-054F-0B45-907E-F60877A2CB62}"/>
              </a:ext>
            </a:extLst>
          </p:cNvPr>
          <p:cNvSpPr txBox="1">
            <a:spLocks noChangeArrowheads="1"/>
          </p:cNvSpPr>
          <p:nvPr userDrawn="1"/>
        </p:nvSpPr>
        <p:spPr>
          <a:xfrm>
            <a:off x="10050937" y="6533009"/>
            <a:ext cx="1534692" cy="145607"/>
          </a:xfrm>
          <a:prstGeom prst="rect">
            <a:avLst/>
          </a:prstGeom>
          <a:noFill/>
          <a:ln>
            <a:noFill/>
          </a:ln>
        </p:spPr>
        <p:txBody>
          <a:bodyPr lIns="0" tIns="0" rIns="0" bIns="0">
            <a:noAutofit/>
          </a:bodyPr>
          <a:lstStyle>
            <a:defPPr>
              <a:defRPr lang="da-DK"/>
            </a:defPPr>
            <a:lvl1pPr marL="0" algn="l" defTabSz="1042088" rtl="0" eaLnBrk="1" latinLnBrk="0" hangingPunct="1">
              <a:defRPr sz="1019" kern="1200">
                <a:solidFill>
                  <a:schemeClr val="tx1"/>
                </a:solidFill>
                <a:latin typeface="+mn-lt"/>
                <a:ea typeface="+mn-ea"/>
                <a:cs typeface="+mn-cs"/>
              </a:defRPr>
            </a:lvl1pPr>
            <a:lvl2pPr marL="521044" algn="l" defTabSz="1042088" rtl="0" eaLnBrk="1" latinLnBrk="0" hangingPunct="1">
              <a:defRPr sz="2051" kern="1200">
                <a:solidFill>
                  <a:schemeClr val="tx1"/>
                </a:solidFill>
                <a:latin typeface="+mn-lt"/>
                <a:ea typeface="+mn-ea"/>
                <a:cs typeface="+mn-cs"/>
              </a:defRPr>
            </a:lvl2pPr>
            <a:lvl3pPr marL="1042088" algn="l" defTabSz="1042088" rtl="0" eaLnBrk="1" latinLnBrk="0" hangingPunct="1">
              <a:defRPr sz="2051" kern="1200">
                <a:solidFill>
                  <a:schemeClr val="tx1"/>
                </a:solidFill>
                <a:latin typeface="+mn-lt"/>
                <a:ea typeface="+mn-ea"/>
                <a:cs typeface="+mn-cs"/>
              </a:defRPr>
            </a:lvl3pPr>
            <a:lvl4pPr marL="1563132" algn="l" defTabSz="1042088" rtl="0" eaLnBrk="1" latinLnBrk="0" hangingPunct="1">
              <a:defRPr sz="2051" kern="1200">
                <a:solidFill>
                  <a:schemeClr val="tx1"/>
                </a:solidFill>
                <a:latin typeface="+mn-lt"/>
                <a:ea typeface="+mn-ea"/>
                <a:cs typeface="+mn-cs"/>
              </a:defRPr>
            </a:lvl4pPr>
            <a:lvl5pPr marL="2084176" algn="l" defTabSz="1042088" rtl="0" eaLnBrk="1" latinLnBrk="0" hangingPunct="1">
              <a:defRPr sz="2051" kern="1200">
                <a:solidFill>
                  <a:schemeClr val="tx1"/>
                </a:solidFill>
                <a:latin typeface="+mn-lt"/>
                <a:ea typeface="+mn-ea"/>
                <a:cs typeface="+mn-cs"/>
              </a:defRPr>
            </a:lvl5pPr>
            <a:lvl6pPr marL="2605220" algn="l" defTabSz="1042088" rtl="0" eaLnBrk="1" latinLnBrk="0" hangingPunct="1">
              <a:defRPr sz="2051" kern="1200">
                <a:solidFill>
                  <a:schemeClr val="tx1"/>
                </a:solidFill>
                <a:latin typeface="+mn-lt"/>
                <a:ea typeface="+mn-ea"/>
                <a:cs typeface="+mn-cs"/>
              </a:defRPr>
            </a:lvl6pPr>
            <a:lvl7pPr marL="3126265" algn="l" defTabSz="1042088" rtl="0" eaLnBrk="1" latinLnBrk="0" hangingPunct="1">
              <a:defRPr sz="2051" kern="1200">
                <a:solidFill>
                  <a:schemeClr val="tx1"/>
                </a:solidFill>
                <a:latin typeface="+mn-lt"/>
                <a:ea typeface="+mn-ea"/>
                <a:cs typeface="+mn-cs"/>
              </a:defRPr>
            </a:lvl7pPr>
            <a:lvl8pPr marL="3647309" algn="l" defTabSz="1042088" rtl="0" eaLnBrk="1" latinLnBrk="0" hangingPunct="1">
              <a:defRPr sz="2051" kern="1200">
                <a:solidFill>
                  <a:schemeClr val="tx1"/>
                </a:solidFill>
                <a:latin typeface="+mn-lt"/>
                <a:ea typeface="+mn-ea"/>
                <a:cs typeface="+mn-cs"/>
              </a:defRPr>
            </a:lvl8pPr>
            <a:lvl9pPr marL="4168353" algn="l" defTabSz="1042088" rtl="0" eaLnBrk="1" latinLnBrk="0" hangingPunct="1">
              <a:defRPr sz="2051" kern="1200">
                <a:solidFill>
                  <a:schemeClr val="tx1"/>
                </a:solidFill>
                <a:latin typeface="+mn-lt"/>
                <a:ea typeface="+mn-ea"/>
                <a:cs typeface="+mn-cs"/>
              </a:defRPr>
            </a:lvl9pPr>
          </a:lstStyle>
          <a:p>
            <a:pPr algn="r">
              <a:defRPr/>
            </a:pPr>
            <a:r>
              <a:rPr lang="da-DK" sz="896">
                <a:solidFill>
                  <a:schemeClr val="tx1"/>
                </a:solidFill>
              </a:rPr>
              <a:t>Side  </a:t>
            </a:r>
            <a:fld id="{07C3ABF7-9C5F-4CBA-B4FC-DD1D7FBF45EA}" type="slidenum">
              <a:rPr lang="da-DK" sz="896" smtClean="0">
                <a:solidFill>
                  <a:schemeClr val="tx1"/>
                </a:solidFill>
              </a:rPr>
              <a:pPr algn="r">
                <a:defRPr/>
              </a:pPr>
              <a:t>‹nr.›</a:t>
            </a:fld>
            <a:endParaRPr lang="da-DK" sz="896">
              <a:solidFill>
                <a:schemeClr val="tx1"/>
              </a:solidFill>
            </a:endParaRPr>
          </a:p>
        </p:txBody>
      </p:sp>
    </p:spTree>
    <p:extLst>
      <p:ext uri="{BB962C8B-B14F-4D97-AF65-F5344CB8AC3E}">
        <p14:creationId xmlns:p14="http://schemas.microsoft.com/office/powerpoint/2010/main" val="2191603735"/>
      </p:ext>
    </p:extLst>
  </p:cSld>
  <p:clrMap bg1="lt1" tx1="dk1" bg2="lt2" tx2="dk2" accent1="accent1" accent2="accent2" accent3="accent3" accent4="accent4" accent5="accent5" accent6="accent6" hlink="hlink" folHlink="folHlink"/>
  <p:sldLayoutIdLst>
    <p:sldLayoutId id="2147483697" r:id="rId1"/>
    <p:sldLayoutId id="2147483695" r:id="rId2"/>
    <p:sldLayoutId id="2147483698" r:id="rId3"/>
  </p:sldLayoutIdLst>
  <p:hf sldNum="0" hdr="0" ftr="0" dt="0"/>
  <p:txStyles>
    <p:titleStyle>
      <a:lvl1pPr algn="l" defTabSz="434201" rtl="0" eaLnBrk="1" latinLnBrk="0" hangingPunct="1">
        <a:lnSpc>
          <a:spcPct val="100000"/>
        </a:lnSpc>
        <a:spcBef>
          <a:spcPct val="0"/>
        </a:spcBef>
        <a:buNone/>
        <a:defRPr sz="2802" b="1" kern="1200" cap="none" baseline="0">
          <a:solidFill>
            <a:schemeClr val="tx1"/>
          </a:solidFill>
          <a:latin typeface="Montserrat" pitchFamily="2" charset="77"/>
          <a:ea typeface="Montserrat" pitchFamily="2" charset="77"/>
          <a:cs typeface="Montserrat" pitchFamily="2" charset="77"/>
        </a:defRPr>
      </a:lvl1pPr>
    </p:titleStyle>
    <p:bodyStyle>
      <a:lvl1pPr marL="0" indent="0" algn="l" defTabSz="434201" rtl="0" eaLnBrk="1" latinLnBrk="0" hangingPunct="1">
        <a:lnSpc>
          <a:spcPct val="100000"/>
        </a:lnSpc>
        <a:spcBef>
          <a:spcPts val="474"/>
        </a:spcBef>
        <a:buFont typeface="Arial" panose="020B0604020202020204" pitchFamily="34" charset="0"/>
        <a:buNone/>
        <a:defRPr sz="1345" kern="1200">
          <a:solidFill>
            <a:schemeClr val="tx1"/>
          </a:solidFill>
          <a:latin typeface="Montserrat" pitchFamily="2" charset="77"/>
          <a:ea typeface="+mn-ea"/>
          <a:cs typeface="+mn-cs"/>
        </a:defRPr>
      </a:lvl1pPr>
      <a:lvl2pPr marL="325651" indent="-108550" algn="l" defTabSz="434201" rtl="0" eaLnBrk="1" latinLnBrk="0" hangingPunct="1">
        <a:lnSpc>
          <a:spcPct val="100000"/>
        </a:lnSpc>
        <a:spcBef>
          <a:spcPts val="238"/>
        </a:spcBef>
        <a:buFont typeface="Arial" panose="020B0604020202020204" pitchFamily="34" charset="0"/>
        <a:buChar char="•"/>
        <a:defRPr sz="1345" kern="1200">
          <a:solidFill>
            <a:schemeClr val="tx1"/>
          </a:solidFill>
          <a:latin typeface="+mn-lt"/>
          <a:ea typeface="+mn-ea"/>
          <a:cs typeface="+mn-cs"/>
        </a:defRPr>
      </a:lvl2pPr>
      <a:lvl3pPr marL="542753" indent="-108550" algn="l" defTabSz="434201" rtl="0" eaLnBrk="1" latinLnBrk="0" hangingPunct="1">
        <a:lnSpc>
          <a:spcPct val="100000"/>
        </a:lnSpc>
        <a:spcBef>
          <a:spcPts val="238"/>
        </a:spcBef>
        <a:buFont typeface="Arial" panose="020B0604020202020204" pitchFamily="34" charset="0"/>
        <a:buChar char="•"/>
        <a:defRPr sz="1345" kern="1200">
          <a:solidFill>
            <a:schemeClr val="tx1"/>
          </a:solidFill>
          <a:latin typeface="+mn-lt"/>
          <a:ea typeface="+mn-ea"/>
          <a:cs typeface="+mn-cs"/>
        </a:defRPr>
      </a:lvl3pPr>
      <a:lvl4pPr marL="759853" indent="-108550" algn="l" defTabSz="434201" rtl="0" eaLnBrk="1" latinLnBrk="0" hangingPunct="1">
        <a:lnSpc>
          <a:spcPct val="100000"/>
        </a:lnSpc>
        <a:spcBef>
          <a:spcPts val="238"/>
        </a:spcBef>
        <a:buFont typeface="Arial" panose="020B0604020202020204" pitchFamily="34" charset="0"/>
        <a:buChar char="•"/>
        <a:defRPr sz="1345" kern="1200">
          <a:solidFill>
            <a:schemeClr val="tx1"/>
          </a:solidFill>
          <a:latin typeface="+mn-lt"/>
          <a:ea typeface="+mn-ea"/>
          <a:cs typeface="+mn-cs"/>
        </a:defRPr>
      </a:lvl4pPr>
      <a:lvl5pPr marL="976953" indent="-108550" algn="l" defTabSz="434201" rtl="0" eaLnBrk="1" latinLnBrk="0" hangingPunct="1">
        <a:lnSpc>
          <a:spcPct val="100000"/>
        </a:lnSpc>
        <a:spcBef>
          <a:spcPts val="238"/>
        </a:spcBef>
        <a:buFont typeface="Arial" panose="020B0604020202020204" pitchFamily="34" charset="0"/>
        <a:buChar char="•"/>
        <a:defRPr sz="1345" kern="1200">
          <a:solidFill>
            <a:schemeClr val="tx1"/>
          </a:solidFill>
          <a:latin typeface="+mn-lt"/>
          <a:ea typeface="+mn-ea"/>
          <a:cs typeface="+mn-cs"/>
        </a:defRPr>
      </a:lvl5pPr>
      <a:lvl6pPr marL="1194053" indent="-108550" algn="l" defTabSz="434201" rtl="0" eaLnBrk="1" latinLnBrk="0" hangingPunct="1">
        <a:lnSpc>
          <a:spcPct val="90000"/>
        </a:lnSpc>
        <a:spcBef>
          <a:spcPts val="238"/>
        </a:spcBef>
        <a:buFont typeface="Arial" panose="020B0604020202020204" pitchFamily="34" charset="0"/>
        <a:buChar char="•"/>
        <a:defRPr sz="882" kern="1200">
          <a:solidFill>
            <a:schemeClr val="tx1"/>
          </a:solidFill>
          <a:latin typeface="+mn-lt"/>
          <a:ea typeface="+mn-ea"/>
          <a:cs typeface="+mn-cs"/>
        </a:defRPr>
      </a:lvl6pPr>
      <a:lvl7pPr marL="1411154" indent="-108550" algn="l" defTabSz="434201" rtl="0" eaLnBrk="1" latinLnBrk="0" hangingPunct="1">
        <a:lnSpc>
          <a:spcPct val="90000"/>
        </a:lnSpc>
        <a:spcBef>
          <a:spcPts val="238"/>
        </a:spcBef>
        <a:buFont typeface="Arial" panose="020B0604020202020204" pitchFamily="34" charset="0"/>
        <a:buChar char="•"/>
        <a:defRPr sz="882" kern="1200">
          <a:solidFill>
            <a:schemeClr val="tx1"/>
          </a:solidFill>
          <a:latin typeface="+mn-lt"/>
          <a:ea typeface="+mn-ea"/>
          <a:cs typeface="+mn-cs"/>
        </a:defRPr>
      </a:lvl7pPr>
      <a:lvl8pPr marL="1628255" indent="-108550" algn="l" defTabSz="434201" rtl="0" eaLnBrk="1" latinLnBrk="0" hangingPunct="1">
        <a:lnSpc>
          <a:spcPct val="90000"/>
        </a:lnSpc>
        <a:spcBef>
          <a:spcPts val="238"/>
        </a:spcBef>
        <a:buFont typeface="Arial" panose="020B0604020202020204" pitchFamily="34" charset="0"/>
        <a:buChar char="•"/>
        <a:defRPr sz="882" kern="1200">
          <a:solidFill>
            <a:schemeClr val="tx1"/>
          </a:solidFill>
          <a:latin typeface="+mn-lt"/>
          <a:ea typeface="+mn-ea"/>
          <a:cs typeface="+mn-cs"/>
        </a:defRPr>
      </a:lvl8pPr>
      <a:lvl9pPr marL="1845356" indent="-108550" algn="l" defTabSz="434201" rtl="0" eaLnBrk="1" latinLnBrk="0" hangingPunct="1">
        <a:lnSpc>
          <a:spcPct val="90000"/>
        </a:lnSpc>
        <a:spcBef>
          <a:spcPts val="238"/>
        </a:spcBef>
        <a:buFont typeface="Arial" panose="020B0604020202020204" pitchFamily="34" charset="0"/>
        <a:buChar char="•"/>
        <a:defRPr sz="882" kern="1200">
          <a:solidFill>
            <a:schemeClr val="tx1"/>
          </a:solidFill>
          <a:latin typeface="+mn-lt"/>
          <a:ea typeface="+mn-ea"/>
          <a:cs typeface="+mn-cs"/>
        </a:defRPr>
      </a:lvl9pPr>
    </p:bodyStyle>
    <p:otherStyle>
      <a:defPPr>
        <a:defRPr lang="da-DK"/>
      </a:defPPr>
      <a:lvl1pPr marL="0" algn="l" defTabSz="434201" rtl="0" eaLnBrk="1" latinLnBrk="0" hangingPunct="1">
        <a:defRPr sz="882" kern="1200">
          <a:solidFill>
            <a:schemeClr val="tx1"/>
          </a:solidFill>
          <a:latin typeface="+mn-lt"/>
          <a:ea typeface="+mn-ea"/>
          <a:cs typeface="+mn-cs"/>
        </a:defRPr>
      </a:lvl1pPr>
      <a:lvl2pPr marL="217101" algn="l" defTabSz="434201" rtl="0" eaLnBrk="1" latinLnBrk="0" hangingPunct="1">
        <a:defRPr sz="882" kern="1200">
          <a:solidFill>
            <a:schemeClr val="tx1"/>
          </a:solidFill>
          <a:latin typeface="+mn-lt"/>
          <a:ea typeface="+mn-ea"/>
          <a:cs typeface="+mn-cs"/>
        </a:defRPr>
      </a:lvl2pPr>
      <a:lvl3pPr marL="434201" algn="l" defTabSz="434201" rtl="0" eaLnBrk="1" latinLnBrk="0" hangingPunct="1">
        <a:defRPr sz="882" kern="1200">
          <a:solidFill>
            <a:schemeClr val="tx1"/>
          </a:solidFill>
          <a:latin typeface="+mn-lt"/>
          <a:ea typeface="+mn-ea"/>
          <a:cs typeface="+mn-cs"/>
        </a:defRPr>
      </a:lvl3pPr>
      <a:lvl4pPr marL="651302" algn="l" defTabSz="434201" rtl="0" eaLnBrk="1" latinLnBrk="0" hangingPunct="1">
        <a:defRPr sz="882" kern="1200">
          <a:solidFill>
            <a:schemeClr val="tx1"/>
          </a:solidFill>
          <a:latin typeface="+mn-lt"/>
          <a:ea typeface="+mn-ea"/>
          <a:cs typeface="+mn-cs"/>
        </a:defRPr>
      </a:lvl4pPr>
      <a:lvl5pPr marL="868402" algn="l" defTabSz="434201" rtl="0" eaLnBrk="1" latinLnBrk="0" hangingPunct="1">
        <a:defRPr sz="882" kern="1200">
          <a:solidFill>
            <a:schemeClr val="tx1"/>
          </a:solidFill>
          <a:latin typeface="+mn-lt"/>
          <a:ea typeface="+mn-ea"/>
          <a:cs typeface="+mn-cs"/>
        </a:defRPr>
      </a:lvl5pPr>
      <a:lvl6pPr marL="1085504" algn="l" defTabSz="434201" rtl="0" eaLnBrk="1" latinLnBrk="0" hangingPunct="1">
        <a:defRPr sz="882" kern="1200">
          <a:solidFill>
            <a:schemeClr val="tx1"/>
          </a:solidFill>
          <a:latin typeface="+mn-lt"/>
          <a:ea typeface="+mn-ea"/>
          <a:cs typeface="+mn-cs"/>
        </a:defRPr>
      </a:lvl6pPr>
      <a:lvl7pPr marL="1302603" algn="l" defTabSz="434201" rtl="0" eaLnBrk="1" latinLnBrk="0" hangingPunct="1">
        <a:defRPr sz="882" kern="1200">
          <a:solidFill>
            <a:schemeClr val="tx1"/>
          </a:solidFill>
          <a:latin typeface="+mn-lt"/>
          <a:ea typeface="+mn-ea"/>
          <a:cs typeface="+mn-cs"/>
        </a:defRPr>
      </a:lvl7pPr>
      <a:lvl8pPr marL="1519704" algn="l" defTabSz="434201" rtl="0" eaLnBrk="1" latinLnBrk="0" hangingPunct="1">
        <a:defRPr sz="882" kern="1200">
          <a:solidFill>
            <a:schemeClr val="tx1"/>
          </a:solidFill>
          <a:latin typeface="+mn-lt"/>
          <a:ea typeface="+mn-ea"/>
          <a:cs typeface="+mn-cs"/>
        </a:defRPr>
      </a:lvl8pPr>
      <a:lvl9pPr marL="1736806" algn="l" defTabSz="434201" rtl="0" eaLnBrk="1" latinLnBrk="0" hangingPunct="1">
        <a:defRPr sz="882"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928">
          <p15:clr>
            <a:srgbClr val="F26B43"/>
          </p15:clr>
        </p15:guide>
        <p15:guide id="2" pos="3495">
          <p15:clr>
            <a:srgbClr val="F26B43"/>
          </p15:clr>
        </p15:guide>
        <p15:guide id="3" pos="705">
          <p15:clr>
            <a:srgbClr val="F26B43"/>
          </p15:clr>
        </p15:guide>
        <p15:guide id="4" pos="6171">
          <p15:clr>
            <a:srgbClr val="F26B43"/>
          </p15:clr>
        </p15:guide>
        <p15:guide id="5" pos="342">
          <p15:clr>
            <a:srgbClr val="F26B43"/>
          </p15:clr>
        </p15:guide>
        <p15:guide id="6" pos="6511">
          <p15:clr>
            <a:srgbClr val="F26B43"/>
          </p15:clr>
        </p15:guide>
        <p15:guide id="7" orient="horz" pos="1020">
          <p15:clr>
            <a:srgbClr val="F26B43"/>
          </p15:clr>
        </p15:guide>
        <p15:guide id="8" orient="horz" pos="317">
          <p15:clr>
            <a:srgbClr val="F26B43"/>
          </p15:clr>
        </p15:guide>
        <p15:guide id="11" orient="horz" pos="3470">
          <p15:clr>
            <a:srgbClr val="F26B43"/>
          </p15:clr>
        </p15:guide>
        <p15:guide id="13" orient="horz" pos="816">
          <p15:clr>
            <a:srgbClr val="F26B43"/>
          </p15:clr>
        </p15:guide>
        <p15:guide id="16" pos="3857">
          <p15:clr>
            <a:srgbClr val="F26B43"/>
          </p15:clr>
        </p15:guide>
        <p15:guide id="17" pos="2996">
          <p15:clr>
            <a:srgbClr val="F26B43"/>
          </p15:clr>
        </p15:guide>
        <p15:guide id="18" pos="3358">
          <p15:clr>
            <a:srgbClr val="F26B43"/>
          </p15:clr>
        </p15:guide>
        <p15:guide id="19" pos="4016">
          <p15:clr>
            <a:srgbClr val="F26B43"/>
          </p15:clr>
        </p15:guide>
        <p15:guide id="20" pos="2837">
          <p15:clr>
            <a:srgbClr val="F26B43"/>
          </p15:clr>
        </p15:guide>
        <p15:guide id="21" pos="4923">
          <p15:clr>
            <a:srgbClr val="F26B43"/>
          </p15:clr>
        </p15:guide>
        <p15:guide id="22" pos="1930">
          <p15:clr>
            <a:srgbClr val="F26B43"/>
          </p15:clr>
        </p15:guide>
        <p15:guide id="23" orient="horz" pos="635">
          <p15:clr>
            <a:srgbClr val="F26B43"/>
          </p15:clr>
        </p15:guide>
        <p15:guide id="24" orient="horz" pos="3356">
          <p15:clr>
            <a:srgbClr val="F26B43"/>
          </p15:clr>
        </p15:guide>
        <p15:guide id="25" orient="horz" pos="3175">
          <p15:clr>
            <a:srgbClr val="F26B43"/>
          </p15:clr>
        </p15:guide>
        <p15:guide id="26" pos="342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608444" y="563940"/>
            <a:ext cx="10975112" cy="565718"/>
          </a:xfrm>
          <a:prstGeom prst="rect">
            <a:avLst/>
          </a:prstGeom>
        </p:spPr>
        <p:txBody>
          <a:bodyPr vert="horz" lIns="0" tIns="0" rIns="0" bIns="0" rtlCol="0" anchor="t" anchorCtr="0">
            <a:noAutofit/>
          </a:bodyPr>
          <a:lstStyle/>
          <a:p>
            <a:r>
              <a:rPr lang="da-DK" noProof="0"/>
              <a:t>Overskrift</a:t>
            </a:r>
          </a:p>
        </p:txBody>
      </p:sp>
      <p:sp>
        <p:nvSpPr>
          <p:cNvPr id="3" name="Pladsholder til tekst 2"/>
          <p:cNvSpPr>
            <a:spLocks noGrp="1"/>
          </p:cNvSpPr>
          <p:nvPr>
            <p:ph type="body" idx="1"/>
          </p:nvPr>
        </p:nvSpPr>
        <p:spPr>
          <a:xfrm>
            <a:off x="608445" y="1451655"/>
            <a:ext cx="10975113" cy="4721434"/>
          </a:xfrm>
          <a:prstGeom prst="rect">
            <a:avLst/>
          </a:prstGeom>
        </p:spPr>
        <p:txBody>
          <a:bodyPr vert="horz" lIns="0" tIns="0" rIns="0" bIns="0" rtlCol="0">
            <a:normAutofit/>
          </a:bodyPr>
          <a:lstStyle/>
          <a:p>
            <a:pPr lvl="0"/>
            <a:r>
              <a:rPr lang="da-DK" noProof="0"/>
              <a:t>Tekst</a:t>
            </a:r>
          </a:p>
        </p:txBody>
      </p:sp>
      <p:sp>
        <p:nvSpPr>
          <p:cNvPr id="5" name="Rectangle 11">
            <a:extLst>
              <a:ext uri="{FF2B5EF4-FFF2-40B4-BE49-F238E27FC236}">
                <a16:creationId xmlns:a16="http://schemas.microsoft.com/office/drawing/2014/main" id="{49A4932E-054F-0B45-907E-F60877A2CB62}"/>
              </a:ext>
            </a:extLst>
          </p:cNvPr>
          <p:cNvSpPr txBox="1">
            <a:spLocks noChangeArrowheads="1"/>
          </p:cNvSpPr>
          <p:nvPr userDrawn="1"/>
        </p:nvSpPr>
        <p:spPr>
          <a:xfrm>
            <a:off x="10050937" y="6533009"/>
            <a:ext cx="1534692" cy="145607"/>
          </a:xfrm>
          <a:prstGeom prst="rect">
            <a:avLst/>
          </a:prstGeom>
          <a:noFill/>
          <a:ln>
            <a:noFill/>
          </a:ln>
        </p:spPr>
        <p:txBody>
          <a:bodyPr lIns="0" tIns="0" rIns="0" bIns="0">
            <a:noAutofit/>
          </a:bodyPr>
          <a:lstStyle>
            <a:defPPr>
              <a:defRPr lang="da-DK"/>
            </a:defPPr>
            <a:lvl1pPr marL="0" algn="l" defTabSz="1042088" rtl="0" eaLnBrk="1" latinLnBrk="0" hangingPunct="1">
              <a:defRPr sz="1019" kern="1200">
                <a:solidFill>
                  <a:schemeClr val="tx1"/>
                </a:solidFill>
                <a:latin typeface="+mn-lt"/>
                <a:ea typeface="+mn-ea"/>
                <a:cs typeface="+mn-cs"/>
              </a:defRPr>
            </a:lvl1pPr>
            <a:lvl2pPr marL="521044" algn="l" defTabSz="1042088" rtl="0" eaLnBrk="1" latinLnBrk="0" hangingPunct="1">
              <a:defRPr sz="2051" kern="1200">
                <a:solidFill>
                  <a:schemeClr val="tx1"/>
                </a:solidFill>
                <a:latin typeface="+mn-lt"/>
                <a:ea typeface="+mn-ea"/>
                <a:cs typeface="+mn-cs"/>
              </a:defRPr>
            </a:lvl2pPr>
            <a:lvl3pPr marL="1042088" algn="l" defTabSz="1042088" rtl="0" eaLnBrk="1" latinLnBrk="0" hangingPunct="1">
              <a:defRPr sz="2051" kern="1200">
                <a:solidFill>
                  <a:schemeClr val="tx1"/>
                </a:solidFill>
                <a:latin typeface="+mn-lt"/>
                <a:ea typeface="+mn-ea"/>
                <a:cs typeface="+mn-cs"/>
              </a:defRPr>
            </a:lvl3pPr>
            <a:lvl4pPr marL="1563132" algn="l" defTabSz="1042088" rtl="0" eaLnBrk="1" latinLnBrk="0" hangingPunct="1">
              <a:defRPr sz="2051" kern="1200">
                <a:solidFill>
                  <a:schemeClr val="tx1"/>
                </a:solidFill>
                <a:latin typeface="+mn-lt"/>
                <a:ea typeface="+mn-ea"/>
                <a:cs typeface="+mn-cs"/>
              </a:defRPr>
            </a:lvl4pPr>
            <a:lvl5pPr marL="2084176" algn="l" defTabSz="1042088" rtl="0" eaLnBrk="1" latinLnBrk="0" hangingPunct="1">
              <a:defRPr sz="2051" kern="1200">
                <a:solidFill>
                  <a:schemeClr val="tx1"/>
                </a:solidFill>
                <a:latin typeface="+mn-lt"/>
                <a:ea typeface="+mn-ea"/>
                <a:cs typeface="+mn-cs"/>
              </a:defRPr>
            </a:lvl5pPr>
            <a:lvl6pPr marL="2605220" algn="l" defTabSz="1042088" rtl="0" eaLnBrk="1" latinLnBrk="0" hangingPunct="1">
              <a:defRPr sz="2051" kern="1200">
                <a:solidFill>
                  <a:schemeClr val="tx1"/>
                </a:solidFill>
                <a:latin typeface="+mn-lt"/>
                <a:ea typeface="+mn-ea"/>
                <a:cs typeface="+mn-cs"/>
              </a:defRPr>
            </a:lvl6pPr>
            <a:lvl7pPr marL="3126265" algn="l" defTabSz="1042088" rtl="0" eaLnBrk="1" latinLnBrk="0" hangingPunct="1">
              <a:defRPr sz="2051" kern="1200">
                <a:solidFill>
                  <a:schemeClr val="tx1"/>
                </a:solidFill>
                <a:latin typeface="+mn-lt"/>
                <a:ea typeface="+mn-ea"/>
                <a:cs typeface="+mn-cs"/>
              </a:defRPr>
            </a:lvl7pPr>
            <a:lvl8pPr marL="3647309" algn="l" defTabSz="1042088" rtl="0" eaLnBrk="1" latinLnBrk="0" hangingPunct="1">
              <a:defRPr sz="2051" kern="1200">
                <a:solidFill>
                  <a:schemeClr val="tx1"/>
                </a:solidFill>
                <a:latin typeface="+mn-lt"/>
                <a:ea typeface="+mn-ea"/>
                <a:cs typeface="+mn-cs"/>
              </a:defRPr>
            </a:lvl8pPr>
            <a:lvl9pPr marL="4168353" algn="l" defTabSz="1042088" rtl="0" eaLnBrk="1" latinLnBrk="0" hangingPunct="1">
              <a:defRPr sz="2051" kern="1200">
                <a:solidFill>
                  <a:schemeClr val="tx1"/>
                </a:solidFill>
                <a:latin typeface="+mn-lt"/>
                <a:ea typeface="+mn-ea"/>
                <a:cs typeface="+mn-cs"/>
              </a:defRPr>
            </a:lvl9pPr>
          </a:lstStyle>
          <a:p>
            <a:pPr algn="r">
              <a:defRPr/>
            </a:pPr>
            <a:r>
              <a:rPr lang="da-DK" sz="896" err="1">
                <a:solidFill>
                  <a:schemeClr val="tx1"/>
                </a:solidFill>
              </a:rPr>
              <a:t>Operate</a:t>
            </a:r>
            <a:r>
              <a:rPr lang="da-DK" sz="896">
                <a:solidFill>
                  <a:schemeClr val="tx1"/>
                </a:solidFill>
              </a:rPr>
              <a:t> |  Side  </a:t>
            </a:r>
            <a:fld id="{07C3ABF7-9C5F-4CBA-B4FC-DD1D7FBF45EA}" type="slidenum">
              <a:rPr lang="da-DK" sz="896" smtClean="0">
                <a:solidFill>
                  <a:schemeClr val="tx1"/>
                </a:solidFill>
              </a:rPr>
              <a:pPr algn="r">
                <a:defRPr/>
              </a:pPr>
              <a:t>‹nr.›</a:t>
            </a:fld>
            <a:endParaRPr lang="da-DK" sz="896">
              <a:solidFill>
                <a:schemeClr val="tx1"/>
              </a:solidFill>
            </a:endParaRPr>
          </a:p>
        </p:txBody>
      </p:sp>
    </p:spTree>
    <p:extLst>
      <p:ext uri="{BB962C8B-B14F-4D97-AF65-F5344CB8AC3E}">
        <p14:creationId xmlns:p14="http://schemas.microsoft.com/office/powerpoint/2010/main" val="1511080193"/>
      </p:ext>
    </p:extLst>
  </p:cSld>
  <p:clrMap bg1="lt1" tx1="dk1" bg2="lt2" tx2="dk2" accent1="accent1" accent2="accent2" accent3="accent3" accent4="accent4" accent5="accent5" accent6="accent6" hlink="hlink" folHlink="folHlink"/>
  <p:sldLayoutIdLst>
    <p:sldLayoutId id="2147483675" r:id="rId1"/>
  </p:sldLayoutIdLst>
  <p:hf sldNum="0" hdr="0" ftr="0" dt="0"/>
  <p:txStyles>
    <p:titleStyle>
      <a:lvl1pPr algn="l" defTabSz="434201" rtl="0" eaLnBrk="1" latinLnBrk="0" hangingPunct="1">
        <a:lnSpc>
          <a:spcPct val="90000"/>
        </a:lnSpc>
        <a:spcBef>
          <a:spcPct val="0"/>
        </a:spcBef>
        <a:buNone/>
        <a:defRPr sz="3362" b="1" kern="1200" cap="none" baseline="0">
          <a:solidFill>
            <a:schemeClr val="tx1"/>
          </a:solidFill>
          <a:latin typeface="Work Sans" charset="0"/>
          <a:ea typeface="Work Sans" charset="0"/>
          <a:cs typeface="Work Sans" charset="0"/>
        </a:defRPr>
      </a:lvl1pPr>
    </p:titleStyle>
    <p:bodyStyle>
      <a:lvl1pPr marL="0" indent="0" algn="l" defTabSz="434201" rtl="0" eaLnBrk="1" latinLnBrk="0" hangingPunct="1">
        <a:lnSpc>
          <a:spcPct val="100000"/>
        </a:lnSpc>
        <a:spcBef>
          <a:spcPts val="474"/>
        </a:spcBef>
        <a:buFont typeface="Arial" panose="020B0604020202020204" pitchFamily="34" charset="0"/>
        <a:buNone/>
        <a:defRPr sz="1345" kern="1200">
          <a:solidFill>
            <a:schemeClr val="tx1"/>
          </a:solidFill>
          <a:latin typeface="+mn-lt"/>
          <a:ea typeface="+mn-ea"/>
          <a:cs typeface="+mn-cs"/>
        </a:defRPr>
      </a:lvl1pPr>
      <a:lvl2pPr marL="325651" indent="-108550" algn="l" defTabSz="434201" rtl="0" eaLnBrk="1" latinLnBrk="0" hangingPunct="1">
        <a:lnSpc>
          <a:spcPct val="100000"/>
        </a:lnSpc>
        <a:spcBef>
          <a:spcPts val="238"/>
        </a:spcBef>
        <a:buFont typeface="Arial" panose="020B0604020202020204" pitchFamily="34" charset="0"/>
        <a:buChar char="•"/>
        <a:defRPr sz="1345" kern="1200">
          <a:solidFill>
            <a:schemeClr val="tx1"/>
          </a:solidFill>
          <a:latin typeface="+mn-lt"/>
          <a:ea typeface="+mn-ea"/>
          <a:cs typeface="+mn-cs"/>
        </a:defRPr>
      </a:lvl2pPr>
      <a:lvl3pPr marL="542753" indent="-108550" algn="l" defTabSz="434201" rtl="0" eaLnBrk="1" latinLnBrk="0" hangingPunct="1">
        <a:lnSpc>
          <a:spcPct val="100000"/>
        </a:lnSpc>
        <a:spcBef>
          <a:spcPts val="238"/>
        </a:spcBef>
        <a:buFont typeface="Arial" panose="020B0604020202020204" pitchFamily="34" charset="0"/>
        <a:buChar char="•"/>
        <a:defRPr sz="1345" kern="1200">
          <a:solidFill>
            <a:schemeClr val="tx1"/>
          </a:solidFill>
          <a:latin typeface="+mn-lt"/>
          <a:ea typeface="+mn-ea"/>
          <a:cs typeface="+mn-cs"/>
        </a:defRPr>
      </a:lvl3pPr>
      <a:lvl4pPr marL="759853" indent="-108550" algn="l" defTabSz="434201" rtl="0" eaLnBrk="1" latinLnBrk="0" hangingPunct="1">
        <a:lnSpc>
          <a:spcPct val="100000"/>
        </a:lnSpc>
        <a:spcBef>
          <a:spcPts val="238"/>
        </a:spcBef>
        <a:buFont typeface="Arial" panose="020B0604020202020204" pitchFamily="34" charset="0"/>
        <a:buChar char="•"/>
        <a:defRPr sz="1345" kern="1200">
          <a:solidFill>
            <a:schemeClr val="tx1"/>
          </a:solidFill>
          <a:latin typeface="+mn-lt"/>
          <a:ea typeface="+mn-ea"/>
          <a:cs typeface="+mn-cs"/>
        </a:defRPr>
      </a:lvl4pPr>
      <a:lvl5pPr marL="976953" indent="-108550" algn="l" defTabSz="434201" rtl="0" eaLnBrk="1" latinLnBrk="0" hangingPunct="1">
        <a:lnSpc>
          <a:spcPct val="100000"/>
        </a:lnSpc>
        <a:spcBef>
          <a:spcPts val="238"/>
        </a:spcBef>
        <a:buFont typeface="Arial" panose="020B0604020202020204" pitchFamily="34" charset="0"/>
        <a:buChar char="•"/>
        <a:defRPr sz="1345" kern="1200">
          <a:solidFill>
            <a:schemeClr val="tx1"/>
          </a:solidFill>
          <a:latin typeface="+mn-lt"/>
          <a:ea typeface="+mn-ea"/>
          <a:cs typeface="+mn-cs"/>
        </a:defRPr>
      </a:lvl5pPr>
      <a:lvl6pPr marL="1194053" indent="-108550" algn="l" defTabSz="434201" rtl="0" eaLnBrk="1" latinLnBrk="0" hangingPunct="1">
        <a:lnSpc>
          <a:spcPct val="90000"/>
        </a:lnSpc>
        <a:spcBef>
          <a:spcPts val="238"/>
        </a:spcBef>
        <a:buFont typeface="Arial" panose="020B0604020202020204" pitchFamily="34" charset="0"/>
        <a:buChar char="•"/>
        <a:defRPr sz="882" kern="1200">
          <a:solidFill>
            <a:schemeClr val="tx1"/>
          </a:solidFill>
          <a:latin typeface="+mn-lt"/>
          <a:ea typeface="+mn-ea"/>
          <a:cs typeface="+mn-cs"/>
        </a:defRPr>
      </a:lvl6pPr>
      <a:lvl7pPr marL="1411154" indent="-108550" algn="l" defTabSz="434201" rtl="0" eaLnBrk="1" latinLnBrk="0" hangingPunct="1">
        <a:lnSpc>
          <a:spcPct val="90000"/>
        </a:lnSpc>
        <a:spcBef>
          <a:spcPts val="238"/>
        </a:spcBef>
        <a:buFont typeface="Arial" panose="020B0604020202020204" pitchFamily="34" charset="0"/>
        <a:buChar char="•"/>
        <a:defRPr sz="882" kern="1200">
          <a:solidFill>
            <a:schemeClr val="tx1"/>
          </a:solidFill>
          <a:latin typeface="+mn-lt"/>
          <a:ea typeface="+mn-ea"/>
          <a:cs typeface="+mn-cs"/>
        </a:defRPr>
      </a:lvl7pPr>
      <a:lvl8pPr marL="1628255" indent="-108550" algn="l" defTabSz="434201" rtl="0" eaLnBrk="1" latinLnBrk="0" hangingPunct="1">
        <a:lnSpc>
          <a:spcPct val="90000"/>
        </a:lnSpc>
        <a:spcBef>
          <a:spcPts val="238"/>
        </a:spcBef>
        <a:buFont typeface="Arial" panose="020B0604020202020204" pitchFamily="34" charset="0"/>
        <a:buChar char="•"/>
        <a:defRPr sz="882" kern="1200">
          <a:solidFill>
            <a:schemeClr val="tx1"/>
          </a:solidFill>
          <a:latin typeface="+mn-lt"/>
          <a:ea typeface="+mn-ea"/>
          <a:cs typeface="+mn-cs"/>
        </a:defRPr>
      </a:lvl8pPr>
      <a:lvl9pPr marL="1845356" indent="-108550" algn="l" defTabSz="434201" rtl="0" eaLnBrk="1" latinLnBrk="0" hangingPunct="1">
        <a:lnSpc>
          <a:spcPct val="90000"/>
        </a:lnSpc>
        <a:spcBef>
          <a:spcPts val="238"/>
        </a:spcBef>
        <a:buFont typeface="Arial" panose="020B0604020202020204" pitchFamily="34" charset="0"/>
        <a:buChar char="•"/>
        <a:defRPr sz="882" kern="1200">
          <a:solidFill>
            <a:schemeClr val="tx1"/>
          </a:solidFill>
          <a:latin typeface="+mn-lt"/>
          <a:ea typeface="+mn-ea"/>
          <a:cs typeface="+mn-cs"/>
        </a:defRPr>
      </a:lvl9pPr>
    </p:bodyStyle>
    <p:otherStyle>
      <a:defPPr>
        <a:defRPr lang="da-DK"/>
      </a:defPPr>
      <a:lvl1pPr marL="0" algn="l" defTabSz="434201" rtl="0" eaLnBrk="1" latinLnBrk="0" hangingPunct="1">
        <a:defRPr sz="882" kern="1200">
          <a:solidFill>
            <a:schemeClr val="tx1"/>
          </a:solidFill>
          <a:latin typeface="+mn-lt"/>
          <a:ea typeface="+mn-ea"/>
          <a:cs typeface="+mn-cs"/>
        </a:defRPr>
      </a:lvl1pPr>
      <a:lvl2pPr marL="217101" algn="l" defTabSz="434201" rtl="0" eaLnBrk="1" latinLnBrk="0" hangingPunct="1">
        <a:defRPr sz="882" kern="1200">
          <a:solidFill>
            <a:schemeClr val="tx1"/>
          </a:solidFill>
          <a:latin typeface="+mn-lt"/>
          <a:ea typeface="+mn-ea"/>
          <a:cs typeface="+mn-cs"/>
        </a:defRPr>
      </a:lvl2pPr>
      <a:lvl3pPr marL="434201" algn="l" defTabSz="434201" rtl="0" eaLnBrk="1" latinLnBrk="0" hangingPunct="1">
        <a:defRPr sz="882" kern="1200">
          <a:solidFill>
            <a:schemeClr val="tx1"/>
          </a:solidFill>
          <a:latin typeface="+mn-lt"/>
          <a:ea typeface="+mn-ea"/>
          <a:cs typeface="+mn-cs"/>
        </a:defRPr>
      </a:lvl3pPr>
      <a:lvl4pPr marL="651302" algn="l" defTabSz="434201" rtl="0" eaLnBrk="1" latinLnBrk="0" hangingPunct="1">
        <a:defRPr sz="882" kern="1200">
          <a:solidFill>
            <a:schemeClr val="tx1"/>
          </a:solidFill>
          <a:latin typeface="+mn-lt"/>
          <a:ea typeface="+mn-ea"/>
          <a:cs typeface="+mn-cs"/>
        </a:defRPr>
      </a:lvl4pPr>
      <a:lvl5pPr marL="868402" algn="l" defTabSz="434201" rtl="0" eaLnBrk="1" latinLnBrk="0" hangingPunct="1">
        <a:defRPr sz="882" kern="1200">
          <a:solidFill>
            <a:schemeClr val="tx1"/>
          </a:solidFill>
          <a:latin typeface="+mn-lt"/>
          <a:ea typeface="+mn-ea"/>
          <a:cs typeface="+mn-cs"/>
        </a:defRPr>
      </a:lvl5pPr>
      <a:lvl6pPr marL="1085504" algn="l" defTabSz="434201" rtl="0" eaLnBrk="1" latinLnBrk="0" hangingPunct="1">
        <a:defRPr sz="882" kern="1200">
          <a:solidFill>
            <a:schemeClr val="tx1"/>
          </a:solidFill>
          <a:latin typeface="+mn-lt"/>
          <a:ea typeface="+mn-ea"/>
          <a:cs typeface="+mn-cs"/>
        </a:defRPr>
      </a:lvl6pPr>
      <a:lvl7pPr marL="1302603" algn="l" defTabSz="434201" rtl="0" eaLnBrk="1" latinLnBrk="0" hangingPunct="1">
        <a:defRPr sz="882" kern="1200">
          <a:solidFill>
            <a:schemeClr val="tx1"/>
          </a:solidFill>
          <a:latin typeface="+mn-lt"/>
          <a:ea typeface="+mn-ea"/>
          <a:cs typeface="+mn-cs"/>
        </a:defRPr>
      </a:lvl7pPr>
      <a:lvl8pPr marL="1519704" algn="l" defTabSz="434201" rtl="0" eaLnBrk="1" latinLnBrk="0" hangingPunct="1">
        <a:defRPr sz="882" kern="1200">
          <a:solidFill>
            <a:schemeClr val="tx1"/>
          </a:solidFill>
          <a:latin typeface="+mn-lt"/>
          <a:ea typeface="+mn-ea"/>
          <a:cs typeface="+mn-cs"/>
        </a:defRPr>
      </a:lvl8pPr>
      <a:lvl9pPr marL="1736806" algn="l" defTabSz="434201" rtl="0" eaLnBrk="1" latinLnBrk="0" hangingPunct="1">
        <a:defRPr sz="882"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927">
          <p15:clr>
            <a:srgbClr val="F26B43"/>
          </p15:clr>
        </p15:guide>
        <p15:guide id="2" pos="3495">
          <p15:clr>
            <a:srgbClr val="F26B43"/>
          </p15:clr>
        </p15:guide>
        <p15:guide id="3" pos="705">
          <p15:clr>
            <a:srgbClr val="F26B43"/>
          </p15:clr>
        </p15:guide>
        <p15:guide id="4" pos="6171">
          <p15:clr>
            <a:srgbClr val="F26B43"/>
          </p15:clr>
        </p15:guide>
        <p15:guide id="5" pos="342">
          <p15:clr>
            <a:srgbClr val="F26B43"/>
          </p15:clr>
        </p15:guide>
        <p15:guide id="6" pos="6511">
          <p15:clr>
            <a:srgbClr val="F26B43"/>
          </p15:clr>
        </p15:guide>
        <p15:guide id="7" orient="horz" pos="1020">
          <p15:clr>
            <a:srgbClr val="F26B43"/>
          </p15:clr>
        </p15:guide>
        <p15:guide id="8" orient="horz" pos="317">
          <p15:clr>
            <a:srgbClr val="F26B43"/>
          </p15:clr>
        </p15:guide>
        <p15:guide id="11" orient="horz" pos="3470">
          <p15:clr>
            <a:srgbClr val="F26B43"/>
          </p15:clr>
        </p15:guide>
        <p15:guide id="13" orient="horz" pos="816">
          <p15:clr>
            <a:srgbClr val="F26B43"/>
          </p15:clr>
        </p15:guide>
        <p15:guide id="16" pos="3857">
          <p15:clr>
            <a:srgbClr val="F26B43"/>
          </p15:clr>
        </p15:guide>
        <p15:guide id="17" pos="2996">
          <p15:clr>
            <a:srgbClr val="F26B43"/>
          </p15:clr>
        </p15:guide>
        <p15:guide id="18" pos="3358">
          <p15:clr>
            <a:srgbClr val="F26B43"/>
          </p15:clr>
        </p15:guide>
        <p15:guide id="19" pos="4016">
          <p15:clr>
            <a:srgbClr val="F26B43"/>
          </p15:clr>
        </p15:guide>
        <p15:guide id="20" pos="2837">
          <p15:clr>
            <a:srgbClr val="F26B43"/>
          </p15:clr>
        </p15:guide>
        <p15:guide id="21" pos="4923">
          <p15:clr>
            <a:srgbClr val="F26B43"/>
          </p15:clr>
        </p15:guide>
        <p15:guide id="22" pos="1930">
          <p15:clr>
            <a:srgbClr val="F26B43"/>
          </p15:clr>
        </p15:guide>
        <p15:guide id="23" orient="horz" pos="635">
          <p15:clr>
            <a:srgbClr val="F26B43"/>
          </p15:clr>
        </p15:guide>
        <p15:guide id="24" orient="horz" pos="3356">
          <p15:clr>
            <a:srgbClr val="F26B43"/>
          </p15:clr>
        </p15:guide>
        <p15:guide id="25" orient="horz" pos="3175">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618492" y="573987"/>
            <a:ext cx="8149942" cy="877667"/>
          </a:xfrm>
          <a:prstGeom prst="rect">
            <a:avLst/>
          </a:prstGeom>
        </p:spPr>
        <p:txBody>
          <a:bodyPr vert="horz" lIns="0" tIns="0" rIns="0" bIns="0" rtlCol="0" anchor="t" anchorCtr="0">
            <a:noAutofit/>
          </a:bodyPr>
          <a:lstStyle/>
          <a:p>
            <a:r>
              <a:rPr lang="da-DK" noProof="0" err="1"/>
              <a:t>Lorem</a:t>
            </a:r>
            <a:r>
              <a:rPr lang="da-DK" noProof="0"/>
              <a:t> </a:t>
            </a:r>
            <a:r>
              <a:rPr lang="da-DK" noProof="0" err="1"/>
              <a:t>ipsum</a:t>
            </a:r>
            <a:endParaRPr lang="da-DK" noProof="0"/>
          </a:p>
        </p:txBody>
      </p:sp>
      <p:sp>
        <p:nvSpPr>
          <p:cNvPr id="3" name="Pladsholder til tekst 2"/>
          <p:cNvSpPr>
            <a:spLocks noGrp="1"/>
          </p:cNvSpPr>
          <p:nvPr>
            <p:ph type="body" idx="1"/>
          </p:nvPr>
        </p:nvSpPr>
        <p:spPr>
          <a:xfrm>
            <a:off x="618491" y="1824614"/>
            <a:ext cx="10965065" cy="4348475"/>
          </a:xfrm>
          <a:prstGeom prst="rect">
            <a:avLst/>
          </a:prstGeom>
        </p:spPr>
        <p:txBody>
          <a:bodyPr vert="horz" lIns="0" tIns="0" rIns="0" bIns="0" rtlCol="0">
            <a:normAutofit/>
          </a:bodyPr>
          <a:lstStyle/>
          <a:p>
            <a:pPr lvl="0"/>
            <a:r>
              <a:rPr lang="da-DK" noProof="0"/>
              <a:t>Tekst</a:t>
            </a:r>
          </a:p>
        </p:txBody>
      </p:sp>
      <p:sp>
        <p:nvSpPr>
          <p:cNvPr id="5" name="Rectangle 11">
            <a:extLst>
              <a:ext uri="{FF2B5EF4-FFF2-40B4-BE49-F238E27FC236}">
                <a16:creationId xmlns:a16="http://schemas.microsoft.com/office/drawing/2014/main" id="{49A4932E-054F-0B45-907E-F60877A2CB62}"/>
              </a:ext>
            </a:extLst>
          </p:cNvPr>
          <p:cNvSpPr txBox="1">
            <a:spLocks noChangeArrowheads="1"/>
          </p:cNvSpPr>
          <p:nvPr userDrawn="1"/>
        </p:nvSpPr>
        <p:spPr>
          <a:xfrm>
            <a:off x="10050937" y="6533009"/>
            <a:ext cx="1534692" cy="145607"/>
          </a:xfrm>
          <a:prstGeom prst="rect">
            <a:avLst/>
          </a:prstGeom>
          <a:noFill/>
          <a:ln>
            <a:noFill/>
          </a:ln>
        </p:spPr>
        <p:txBody>
          <a:bodyPr lIns="0" tIns="0" rIns="0" bIns="0">
            <a:noAutofit/>
          </a:bodyPr>
          <a:lstStyle>
            <a:defPPr>
              <a:defRPr lang="da-DK"/>
            </a:defPPr>
            <a:lvl1pPr marL="0" algn="l" defTabSz="1042088" rtl="0" eaLnBrk="1" latinLnBrk="0" hangingPunct="1">
              <a:defRPr sz="1019" kern="1200">
                <a:solidFill>
                  <a:schemeClr val="tx1"/>
                </a:solidFill>
                <a:latin typeface="+mn-lt"/>
                <a:ea typeface="+mn-ea"/>
                <a:cs typeface="+mn-cs"/>
              </a:defRPr>
            </a:lvl1pPr>
            <a:lvl2pPr marL="521044" algn="l" defTabSz="1042088" rtl="0" eaLnBrk="1" latinLnBrk="0" hangingPunct="1">
              <a:defRPr sz="2051" kern="1200">
                <a:solidFill>
                  <a:schemeClr val="tx1"/>
                </a:solidFill>
                <a:latin typeface="+mn-lt"/>
                <a:ea typeface="+mn-ea"/>
                <a:cs typeface="+mn-cs"/>
              </a:defRPr>
            </a:lvl2pPr>
            <a:lvl3pPr marL="1042088" algn="l" defTabSz="1042088" rtl="0" eaLnBrk="1" latinLnBrk="0" hangingPunct="1">
              <a:defRPr sz="2051" kern="1200">
                <a:solidFill>
                  <a:schemeClr val="tx1"/>
                </a:solidFill>
                <a:latin typeface="+mn-lt"/>
                <a:ea typeface="+mn-ea"/>
                <a:cs typeface="+mn-cs"/>
              </a:defRPr>
            </a:lvl3pPr>
            <a:lvl4pPr marL="1563132" algn="l" defTabSz="1042088" rtl="0" eaLnBrk="1" latinLnBrk="0" hangingPunct="1">
              <a:defRPr sz="2051" kern="1200">
                <a:solidFill>
                  <a:schemeClr val="tx1"/>
                </a:solidFill>
                <a:latin typeface="+mn-lt"/>
                <a:ea typeface="+mn-ea"/>
                <a:cs typeface="+mn-cs"/>
              </a:defRPr>
            </a:lvl4pPr>
            <a:lvl5pPr marL="2084176" algn="l" defTabSz="1042088" rtl="0" eaLnBrk="1" latinLnBrk="0" hangingPunct="1">
              <a:defRPr sz="2051" kern="1200">
                <a:solidFill>
                  <a:schemeClr val="tx1"/>
                </a:solidFill>
                <a:latin typeface="+mn-lt"/>
                <a:ea typeface="+mn-ea"/>
                <a:cs typeface="+mn-cs"/>
              </a:defRPr>
            </a:lvl5pPr>
            <a:lvl6pPr marL="2605220" algn="l" defTabSz="1042088" rtl="0" eaLnBrk="1" latinLnBrk="0" hangingPunct="1">
              <a:defRPr sz="2051" kern="1200">
                <a:solidFill>
                  <a:schemeClr val="tx1"/>
                </a:solidFill>
                <a:latin typeface="+mn-lt"/>
                <a:ea typeface="+mn-ea"/>
                <a:cs typeface="+mn-cs"/>
              </a:defRPr>
            </a:lvl6pPr>
            <a:lvl7pPr marL="3126265" algn="l" defTabSz="1042088" rtl="0" eaLnBrk="1" latinLnBrk="0" hangingPunct="1">
              <a:defRPr sz="2051" kern="1200">
                <a:solidFill>
                  <a:schemeClr val="tx1"/>
                </a:solidFill>
                <a:latin typeface="+mn-lt"/>
                <a:ea typeface="+mn-ea"/>
                <a:cs typeface="+mn-cs"/>
              </a:defRPr>
            </a:lvl7pPr>
            <a:lvl8pPr marL="3647309" algn="l" defTabSz="1042088" rtl="0" eaLnBrk="1" latinLnBrk="0" hangingPunct="1">
              <a:defRPr sz="2051" kern="1200">
                <a:solidFill>
                  <a:schemeClr val="tx1"/>
                </a:solidFill>
                <a:latin typeface="+mn-lt"/>
                <a:ea typeface="+mn-ea"/>
                <a:cs typeface="+mn-cs"/>
              </a:defRPr>
            </a:lvl8pPr>
            <a:lvl9pPr marL="4168353" algn="l" defTabSz="1042088" rtl="0" eaLnBrk="1" latinLnBrk="0" hangingPunct="1">
              <a:defRPr sz="2051" kern="1200">
                <a:solidFill>
                  <a:schemeClr val="tx1"/>
                </a:solidFill>
                <a:latin typeface="+mn-lt"/>
                <a:ea typeface="+mn-ea"/>
                <a:cs typeface="+mn-cs"/>
              </a:defRPr>
            </a:lvl9pPr>
          </a:lstStyle>
          <a:p>
            <a:pPr algn="r">
              <a:defRPr/>
            </a:pPr>
            <a:r>
              <a:rPr lang="da-DK" sz="896">
                <a:solidFill>
                  <a:schemeClr val="tx1"/>
                </a:solidFill>
              </a:rPr>
              <a:t>Side  </a:t>
            </a:r>
            <a:fld id="{07C3ABF7-9C5F-4CBA-B4FC-DD1D7FBF45EA}" type="slidenum">
              <a:rPr lang="da-DK" sz="896" smtClean="0">
                <a:solidFill>
                  <a:schemeClr val="tx1"/>
                </a:solidFill>
              </a:rPr>
              <a:pPr algn="r">
                <a:defRPr/>
              </a:pPr>
              <a:t>‹nr.›</a:t>
            </a:fld>
            <a:endParaRPr lang="da-DK" sz="896">
              <a:solidFill>
                <a:schemeClr val="tx1"/>
              </a:solidFill>
            </a:endParaRPr>
          </a:p>
        </p:txBody>
      </p:sp>
    </p:spTree>
    <p:extLst>
      <p:ext uri="{BB962C8B-B14F-4D97-AF65-F5344CB8AC3E}">
        <p14:creationId xmlns:p14="http://schemas.microsoft.com/office/powerpoint/2010/main" val="124996660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hf sldNum="0" hdr="0" ftr="0" dt="0"/>
  <p:txStyles>
    <p:titleStyle>
      <a:lvl1pPr algn="l" defTabSz="434163" rtl="0" eaLnBrk="1" latinLnBrk="0" hangingPunct="1">
        <a:lnSpc>
          <a:spcPct val="100000"/>
        </a:lnSpc>
        <a:spcBef>
          <a:spcPct val="0"/>
        </a:spcBef>
        <a:buNone/>
        <a:defRPr sz="2802" b="1" kern="1200" cap="none" baseline="0">
          <a:solidFill>
            <a:schemeClr val="tx1"/>
          </a:solidFill>
          <a:latin typeface="Montserrat" pitchFamily="2" charset="77"/>
          <a:ea typeface="Montserrat" pitchFamily="2" charset="77"/>
          <a:cs typeface="Montserrat" pitchFamily="2" charset="77"/>
        </a:defRPr>
      </a:lvl1pPr>
    </p:titleStyle>
    <p:bodyStyle>
      <a:lvl1pPr marL="0" indent="0" algn="l" defTabSz="434163" rtl="0" eaLnBrk="1" latinLnBrk="0" hangingPunct="1">
        <a:lnSpc>
          <a:spcPct val="100000"/>
        </a:lnSpc>
        <a:spcBef>
          <a:spcPts val="474"/>
        </a:spcBef>
        <a:buFont typeface="Arial" panose="020B0604020202020204" pitchFamily="34" charset="0"/>
        <a:buNone/>
        <a:defRPr sz="1345" kern="1200">
          <a:solidFill>
            <a:schemeClr val="tx1"/>
          </a:solidFill>
          <a:latin typeface="Montserrat" pitchFamily="2" charset="77"/>
          <a:ea typeface="+mn-ea"/>
          <a:cs typeface="+mn-cs"/>
        </a:defRPr>
      </a:lvl1pPr>
      <a:lvl2pPr marL="325622" indent="-108540" algn="l" defTabSz="434163" rtl="0" eaLnBrk="1" latinLnBrk="0" hangingPunct="1">
        <a:lnSpc>
          <a:spcPct val="100000"/>
        </a:lnSpc>
        <a:spcBef>
          <a:spcPts val="238"/>
        </a:spcBef>
        <a:buFont typeface="Arial" panose="020B0604020202020204" pitchFamily="34" charset="0"/>
        <a:buChar char="•"/>
        <a:defRPr sz="1345" kern="1200">
          <a:solidFill>
            <a:schemeClr val="tx1"/>
          </a:solidFill>
          <a:latin typeface="+mn-lt"/>
          <a:ea typeface="+mn-ea"/>
          <a:cs typeface="+mn-cs"/>
        </a:defRPr>
      </a:lvl2pPr>
      <a:lvl3pPr marL="542705" indent="-108540" algn="l" defTabSz="434163" rtl="0" eaLnBrk="1" latinLnBrk="0" hangingPunct="1">
        <a:lnSpc>
          <a:spcPct val="100000"/>
        </a:lnSpc>
        <a:spcBef>
          <a:spcPts val="238"/>
        </a:spcBef>
        <a:buFont typeface="Arial" panose="020B0604020202020204" pitchFamily="34" charset="0"/>
        <a:buChar char="•"/>
        <a:defRPr sz="1345" kern="1200">
          <a:solidFill>
            <a:schemeClr val="tx1"/>
          </a:solidFill>
          <a:latin typeface="+mn-lt"/>
          <a:ea typeface="+mn-ea"/>
          <a:cs typeface="+mn-cs"/>
        </a:defRPr>
      </a:lvl3pPr>
      <a:lvl4pPr marL="759786" indent="-108540" algn="l" defTabSz="434163" rtl="0" eaLnBrk="1" latinLnBrk="0" hangingPunct="1">
        <a:lnSpc>
          <a:spcPct val="100000"/>
        </a:lnSpc>
        <a:spcBef>
          <a:spcPts val="238"/>
        </a:spcBef>
        <a:buFont typeface="Arial" panose="020B0604020202020204" pitchFamily="34" charset="0"/>
        <a:buChar char="•"/>
        <a:defRPr sz="1345" kern="1200">
          <a:solidFill>
            <a:schemeClr val="tx1"/>
          </a:solidFill>
          <a:latin typeface="+mn-lt"/>
          <a:ea typeface="+mn-ea"/>
          <a:cs typeface="+mn-cs"/>
        </a:defRPr>
      </a:lvl4pPr>
      <a:lvl5pPr marL="976866" indent="-108540" algn="l" defTabSz="434163" rtl="0" eaLnBrk="1" latinLnBrk="0" hangingPunct="1">
        <a:lnSpc>
          <a:spcPct val="100000"/>
        </a:lnSpc>
        <a:spcBef>
          <a:spcPts val="238"/>
        </a:spcBef>
        <a:buFont typeface="Arial" panose="020B0604020202020204" pitchFamily="34" charset="0"/>
        <a:buChar char="•"/>
        <a:defRPr sz="1345" kern="1200">
          <a:solidFill>
            <a:schemeClr val="tx1"/>
          </a:solidFill>
          <a:latin typeface="+mn-lt"/>
          <a:ea typeface="+mn-ea"/>
          <a:cs typeface="+mn-cs"/>
        </a:defRPr>
      </a:lvl5pPr>
      <a:lvl6pPr marL="1193947" indent="-108540" algn="l" defTabSz="434163" rtl="0" eaLnBrk="1" latinLnBrk="0" hangingPunct="1">
        <a:lnSpc>
          <a:spcPct val="90000"/>
        </a:lnSpc>
        <a:spcBef>
          <a:spcPts val="238"/>
        </a:spcBef>
        <a:buFont typeface="Arial" panose="020B0604020202020204" pitchFamily="34" charset="0"/>
        <a:buChar char="•"/>
        <a:defRPr sz="882" kern="1200">
          <a:solidFill>
            <a:schemeClr val="tx1"/>
          </a:solidFill>
          <a:latin typeface="+mn-lt"/>
          <a:ea typeface="+mn-ea"/>
          <a:cs typeface="+mn-cs"/>
        </a:defRPr>
      </a:lvl6pPr>
      <a:lvl7pPr marL="1411029" indent="-108540" algn="l" defTabSz="434163" rtl="0" eaLnBrk="1" latinLnBrk="0" hangingPunct="1">
        <a:lnSpc>
          <a:spcPct val="90000"/>
        </a:lnSpc>
        <a:spcBef>
          <a:spcPts val="238"/>
        </a:spcBef>
        <a:buFont typeface="Arial" panose="020B0604020202020204" pitchFamily="34" charset="0"/>
        <a:buChar char="•"/>
        <a:defRPr sz="882" kern="1200">
          <a:solidFill>
            <a:schemeClr val="tx1"/>
          </a:solidFill>
          <a:latin typeface="+mn-lt"/>
          <a:ea typeface="+mn-ea"/>
          <a:cs typeface="+mn-cs"/>
        </a:defRPr>
      </a:lvl7pPr>
      <a:lvl8pPr marL="1628111" indent="-108540" algn="l" defTabSz="434163" rtl="0" eaLnBrk="1" latinLnBrk="0" hangingPunct="1">
        <a:lnSpc>
          <a:spcPct val="90000"/>
        </a:lnSpc>
        <a:spcBef>
          <a:spcPts val="238"/>
        </a:spcBef>
        <a:buFont typeface="Arial" panose="020B0604020202020204" pitchFamily="34" charset="0"/>
        <a:buChar char="•"/>
        <a:defRPr sz="882" kern="1200">
          <a:solidFill>
            <a:schemeClr val="tx1"/>
          </a:solidFill>
          <a:latin typeface="+mn-lt"/>
          <a:ea typeface="+mn-ea"/>
          <a:cs typeface="+mn-cs"/>
        </a:defRPr>
      </a:lvl8pPr>
      <a:lvl9pPr marL="1845192" indent="-108540" algn="l" defTabSz="434163" rtl="0" eaLnBrk="1" latinLnBrk="0" hangingPunct="1">
        <a:lnSpc>
          <a:spcPct val="90000"/>
        </a:lnSpc>
        <a:spcBef>
          <a:spcPts val="238"/>
        </a:spcBef>
        <a:buFont typeface="Arial" panose="020B0604020202020204" pitchFamily="34" charset="0"/>
        <a:buChar char="•"/>
        <a:defRPr sz="882" kern="1200">
          <a:solidFill>
            <a:schemeClr val="tx1"/>
          </a:solidFill>
          <a:latin typeface="+mn-lt"/>
          <a:ea typeface="+mn-ea"/>
          <a:cs typeface="+mn-cs"/>
        </a:defRPr>
      </a:lvl9pPr>
    </p:bodyStyle>
    <p:otherStyle>
      <a:defPPr>
        <a:defRPr lang="da-DK"/>
      </a:defPPr>
      <a:lvl1pPr marL="0" algn="l" defTabSz="434163" rtl="0" eaLnBrk="1" latinLnBrk="0" hangingPunct="1">
        <a:defRPr sz="882" kern="1200">
          <a:solidFill>
            <a:schemeClr val="tx1"/>
          </a:solidFill>
          <a:latin typeface="+mn-lt"/>
          <a:ea typeface="+mn-ea"/>
          <a:cs typeface="+mn-cs"/>
        </a:defRPr>
      </a:lvl1pPr>
      <a:lvl2pPr marL="217082" algn="l" defTabSz="434163" rtl="0" eaLnBrk="1" latinLnBrk="0" hangingPunct="1">
        <a:defRPr sz="882" kern="1200">
          <a:solidFill>
            <a:schemeClr val="tx1"/>
          </a:solidFill>
          <a:latin typeface="+mn-lt"/>
          <a:ea typeface="+mn-ea"/>
          <a:cs typeface="+mn-cs"/>
        </a:defRPr>
      </a:lvl2pPr>
      <a:lvl3pPr marL="434163" algn="l" defTabSz="434163" rtl="0" eaLnBrk="1" latinLnBrk="0" hangingPunct="1">
        <a:defRPr sz="882" kern="1200">
          <a:solidFill>
            <a:schemeClr val="tx1"/>
          </a:solidFill>
          <a:latin typeface="+mn-lt"/>
          <a:ea typeface="+mn-ea"/>
          <a:cs typeface="+mn-cs"/>
        </a:defRPr>
      </a:lvl3pPr>
      <a:lvl4pPr marL="651245" algn="l" defTabSz="434163" rtl="0" eaLnBrk="1" latinLnBrk="0" hangingPunct="1">
        <a:defRPr sz="882" kern="1200">
          <a:solidFill>
            <a:schemeClr val="tx1"/>
          </a:solidFill>
          <a:latin typeface="+mn-lt"/>
          <a:ea typeface="+mn-ea"/>
          <a:cs typeface="+mn-cs"/>
        </a:defRPr>
      </a:lvl4pPr>
      <a:lvl5pPr marL="868325" algn="l" defTabSz="434163" rtl="0" eaLnBrk="1" latinLnBrk="0" hangingPunct="1">
        <a:defRPr sz="882" kern="1200">
          <a:solidFill>
            <a:schemeClr val="tx1"/>
          </a:solidFill>
          <a:latin typeface="+mn-lt"/>
          <a:ea typeface="+mn-ea"/>
          <a:cs typeface="+mn-cs"/>
        </a:defRPr>
      </a:lvl5pPr>
      <a:lvl6pPr marL="1085408" algn="l" defTabSz="434163" rtl="0" eaLnBrk="1" latinLnBrk="0" hangingPunct="1">
        <a:defRPr sz="882" kern="1200">
          <a:solidFill>
            <a:schemeClr val="tx1"/>
          </a:solidFill>
          <a:latin typeface="+mn-lt"/>
          <a:ea typeface="+mn-ea"/>
          <a:cs typeface="+mn-cs"/>
        </a:defRPr>
      </a:lvl6pPr>
      <a:lvl7pPr marL="1302488" algn="l" defTabSz="434163" rtl="0" eaLnBrk="1" latinLnBrk="0" hangingPunct="1">
        <a:defRPr sz="882" kern="1200">
          <a:solidFill>
            <a:schemeClr val="tx1"/>
          </a:solidFill>
          <a:latin typeface="+mn-lt"/>
          <a:ea typeface="+mn-ea"/>
          <a:cs typeface="+mn-cs"/>
        </a:defRPr>
      </a:lvl7pPr>
      <a:lvl8pPr marL="1519569" algn="l" defTabSz="434163" rtl="0" eaLnBrk="1" latinLnBrk="0" hangingPunct="1">
        <a:defRPr sz="882" kern="1200">
          <a:solidFill>
            <a:schemeClr val="tx1"/>
          </a:solidFill>
          <a:latin typeface="+mn-lt"/>
          <a:ea typeface="+mn-ea"/>
          <a:cs typeface="+mn-cs"/>
        </a:defRPr>
      </a:lvl8pPr>
      <a:lvl9pPr marL="1736652" algn="l" defTabSz="434163" rtl="0" eaLnBrk="1" latinLnBrk="0" hangingPunct="1">
        <a:defRPr sz="882"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928">
          <p15:clr>
            <a:srgbClr val="F26B43"/>
          </p15:clr>
        </p15:guide>
        <p15:guide id="2" pos="3495">
          <p15:clr>
            <a:srgbClr val="F26B43"/>
          </p15:clr>
        </p15:guide>
        <p15:guide id="3" pos="705">
          <p15:clr>
            <a:srgbClr val="F26B43"/>
          </p15:clr>
        </p15:guide>
        <p15:guide id="4" pos="6171">
          <p15:clr>
            <a:srgbClr val="F26B43"/>
          </p15:clr>
        </p15:guide>
        <p15:guide id="5" pos="342">
          <p15:clr>
            <a:srgbClr val="F26B43"/>
          </p15:clr>
        </p15:guide>
        <p15:guide id="6" pos="6511">
          <p15:clr>
            <a:srgbClr val="F26B43"/>
          </p15:clr>
        </p15:guide>
        <p15:guide id="7" orient="horz" pos="1020">
          <p15:clr>
            <a:srgbClr val="F26B43"/>
          </p15:clr>
        </p15:guide>
        <p15:guide id="8" orient="horz" pos="317">
          <p15:clr>
            <a:srgbClr val="F26B43"/>
          </p15:clr>
        </p15:guide>
        <p15:guide id="11" orient="horz" pos="3470">
          <p15:clr>
            <a:srgbClr val="F26B43"/>
          </p15:clr>
        </p15:guide>
        <p15:guide id="13" orient="horz" pos="816">
          <p15:clr>
            <a:srgbClr val="F26B43"/>
          </p15:clr>
        </p15:guide>
        <p15:guide id="16" pos="3857">
          <p15:clr>
            <a:srgbClr val="F26B43"/>
          </p15:clr>
        </p15:guide>
        <p15:guide id="17" pos="2996">
          <p15:clr>
            <a:srgbClr val="F26B43"/>
          </p15:clr>
        </p15:guide>
        <p15:guide id="18" pos="3358">
          <p15:clr>
            <a:srgbClr val="F26B43"/>
          </p15:clr>
        </p15:guide>
        <p15:guide id="19" pos="4016">
          <p15:clr>
            <a:srgbClr val="F26B43"/>
          </p15:clr>
        </p15:guide>
        <p15:guide id="20" pos="2837">
          <p15:clr>
            <a:srgbClr val="F26B43"/>
          </p15:clr>
        </p15:guide>
        <p15:guide id="21" pos="4923">
          <p15:clr>
            <a:srgbClr val="F26B43"/>
          </p15:clr>
        </p15:guide>
        <p15:guide id="22" pos="1930">
          <p15:clr>
            <a:srgbClr val="F26B43"/>
          </p15:clr>
        </p15:guide>
        <p15:guide id="23" orient="horz" pos="635">
          <p15:clr>
            <a:srgbClr val="F26B43"/>
          </p15:clr>
        </p15:guide>
        <p15:guide id="24" orient="horz" pos="3356">
          <p15:clr>
            <a:srgbClr val="F26B43"/>
          </p15:clr>
        </p15:guide>
        <p15:guide id="25" orient="horz" pos="3175">
          <p15:clr>
            <a:srgbClr val="F26B43"/>
          </p15:clr>
        </p15:guide>
        <p15:guide id="26" pos="342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s://www.kl.dk/media/8430/rammeaftale-om-seniorpolitik-en-vejledning-endelig.pdf" TargetMode="Externa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40.svg"/><Relationship Id="rId7"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hyperlink" Target="https://www.kl.dk/media/8430/rammeaftale-om-seniorpolitik-en-vejledning-endelig.pdf"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0.sv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ktangel 20">
            <a:extLst>
              <a:ext uri="{FF2B5EF4-FFF2-40B4-BE49-F238E27FC236}">
                <a16:creationId xmlns:a16="http://schemas.microsoft.com/office/drawing/2014/main" id="{8B8ED2E0-9D8C-718E-8776-D20BA7E1DA6E}"/>
              </a:ext>
            </a:extLst>
          </p:cNvPr>
          <p:cNvSpPr/>
          <p:nvPr/>
        </p:nvSpPr>
        <p:spPr>
          <a:xfrm>
            <a:off x="296" y="333"/>
            <a:ext cx="12191408" cy="6857667"/>
          </a:xfrm>
          <a:prstGeom prst="rect">
            <a:avLst/>
          </a:prstGeom>
          <a:solidFill>
            <a:srgbClr val="00545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991" tIns="179991" rIns="179991" bIns="179991" numCol="1" spcCol="0" rtlCol="0" fromWordArt="0" anchor="ctr" anchorCtr="0" forceAA="0" compatLnSpc="1">
            <a:prstTxWarp prst="textNoShape">
              <a:avLst/>
            </a:prstTxWarp>
            <a:noAutofit/>
          </a:bodyPr>
          <a:lstStyle/>
          <a:p>
            <a:pPr algn="ctr"/>
            <a:endParaRPr lang="da-DK" sz="1200" b="1" err="1">
              <a:solidFill>
                <a:schemeClr val="tx2"/>
              </a:solidFill>
              <a:latin typeface="Work Sans Bold Roman" charset="0"/>
              <a:ea typeface="Work Sans Bold Roman" charset="0"/>
              <a:cs typeface="Work Sans Bold Roman" charset="0"/>
            </a:endParaRPr>
          </a:p>
        </p:txBody>
      </p:sp>
      <p:sp>
        <p:nvSpPr>
          <p:cNvPr id="2" name="Tekstfelt 1">
            <a:extLst>
              <a:ext uri="{FF2B5EF4-FFF2-40B4-BE49-F238E27FC236}">
                <a16:creationId xmlns:a16="http://schemas.microsoft.com/office/drawing/2014/main" id="{C69BBBF0-D38D-CE94-6686-EE1AAE29DBA7}"/>
              </a:ext>
            </a:extLst>
          </p:cNvPr>
          <p:cNvSpPr txBox="1"/>
          <p:nvPr/>
        </p:nvSpPr>
        <p:spPr>
          <a:xfrm>
            <a:off x="1222297" y="2681082"/>
            <a:ext cx="9435649" cy="923201"/>
          </a:xfrm>
          <a:prstGeom prst="rect">
            <a:avLst/>
          </a:prstGeom>
          <a:noFill/>
        </p:spPr>
        <p:txBody>
          <a:bodyPr wrap="square" rtlCol="0">
            <a:spAutoFit/>
          </a:bodyPr>
          <a:lstStyle/>
          <a:p>
            <a:pPr algn="ctr"/>
            <a:r>
              <a:rPr lang="da-DK" sz="5399" b="1">
                <a:solidFill>
                  <a:schemeClr val="bg1"/>
                </a:solidFill>
                <a:latin typeface="Montserrat" panose="00000500000000000000" pitchFamily="2" charset="0"/>
              </a:rPr>
              <a:t>Inspirationskatalog</a:t>
            </a:r>
          </a:p>
        </p:txBody>
      </p:sp>
      <p:sp>
        <p:nvSpPr>
          <p:cNvPr id="3" name="Rektangel 3">
            <a:extLst>
              <a:ext uri="{FF2B5EF4-FFF2-40B4-BE49-F238E27FC236}">
                <a16:creationId xmlns:a16="http://schemas.microsoft.com/office/drawing/2014/main" id="{5CEAFA3C-1AFE-459A-463A-F156E56CBFAF}"/>
              </a:ext>
            </a:extLst>
          </p:cNvPr>
          <p:cNvSpPr/>
          <p:nvPr/>
        </p:nvSpPr>
        <p:spPr>
          <a:xfrm>
            <a:off x="360947" y="348916"/>
            <a:ext cx="4235116" cy="92643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0000" tIns="180000" rIns="180000" bIns="180000" numCol="1" spcCol="0" rtlCol="0" fromWordArt="0" anchor="ctr" anchorCtr="0" forceAA="0" compatLnSpc="1">
            <a:prstTxWarp prst="textNoShape">
              <a:avLst/>
            </a:prstTxWarp>
            <a:noAutofit/>
          </a:bodyP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a:ln>
                  <a:noFill/>
                </a:ln>
                <a:solidFill>
                  <a:srgbClr val="FFFFFF"/>
                </a:solidFill>
                <a:effectLst/>
                <a:uLnTx/>
                <a:uFillTx/>
                <a:latin typeface="Work Sans Bold Roman" charset="0"/>
                <a:ea typeface="Work Sans Bold Roman" charset="0"/>
                <a:cs typeface="Work Sans Bold Roman" charset="0"/>
              </a:rPr>
              <a:t>Indsæt kommunenavn og kommunelogo</a:t>
            </a:r>
          </a:p>
        </p:txBody>
      </p:sp>
      <p:pic>
        <p:nvPicPr>
          <p:cNvPr id="4" name="Picture 6" descr="Text&#10;&#10;Description automatically generated">
            <a:extLst>
              <a:ext uri="{FF2B5EF4-FFF2-40B4-BE49-F238E27FC236}">
                <a16:creationId xmlns:a16="http://schemas.microsoft.com/office/drawing/2014/main" id="{55E95C7B-FBB4-4746-B29B-A4439C49F86D}"/>
              </a:ext>
            </a:extLst>
          </p:cNvPr>
          <p:cNvPicPr>
            <a:picLocks noChangeAspect="1"/>
          </p:cNvPicPr>
          <p:nvPr/>
        </p:nvPicPr>
        <p:blipFill>
          <a:blip r:embed="rId2"/>
          <a:stretch>
            <a:fillRect/>
          </a:stretch>
        </p:blipFill>
        <p:spPr>
          <a:xfrm>
            <a:off x="363641" y="6067959"/>
            <a:ext cx="1809750" cy="457200"/>
          </a:xfrm>
          <a:prstGeom prst="rect">
            <a:avLst/>
          </a:prstGeom>
        </p:spPr>
      </p:pic>
      <p:pic>
        <p:nvPicPr>
          <p:cNvPr id="5" name="Picture 7" descr="Text&#10;&#10;Description automatically generated">
            <a:extLst>
              <a:ext uri="{FF2B5EF4-FFF2-40B4-BE49-F238E27FC236}">
                <a16:creationId xmlns:a16="http://schemas.microsoft.com/office/drawing/2014/main" id="{C0E3EF44-3708-1D16-090D-E2644CE15634}"/>
              </a:ext>
            </a:extLst>
          </p:cNvPr>
          <p:cNvPicPr>
            <a:picLocks noChangeAspect="1"/>
          </p:cNvPicPr>
          <p:nvPr/>
        </p:nvPicPr>
        <p:blipFill>
          <a:blip r:embed="rId3"/>
          <a:stretch>
            <a:fillRect/>
          </a:stretch>
        </p:blipFill>
        <p:spPr>
          <a:xfrm>
            <a:off x="10027956" y="6210834"/>
            <a:ext cx="1800225" cy="400050"/>
          </a:xfrm>
          <a:prstGeom prst="rect">
            <a:avLst/>
          </a:prstGeom>
        </p:spPr>
      </p:pic>
    </p:spTree>
    <p:extLst>
      <p:ext uri="{BB962C8B-B14F-4D97-AF65-F5344CB8AC3E}">
        <p14:creationId xmlns:p14="http://schemas.microsoft.com/office/powerpoint/2010/main" val="26892016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ED1DF184-E505-8A24-0975-AA3CF66B8470}"/>
              </a:ext>
            </a:extLst>
          </p:cNvPr>
          <p:cNvSpPr>
            <a:spLocks noGrp="1"/>
          </p:cNvSpPr>
          <p:nvPr>
            <p:ph type="title"/>
          </p:nvPr>
        </p:nvSpPr>
        <p:spPr/>
        <p:txBody>
          <a:bodyPr/>
          <a:lstStyle/>
          <a:p>
            <a:r>
              <a:rPr lang="da-DK">
                <a:solidFill>
                  <a:schemeClr val="bg1"/>
                </a:solidFill>
                <a:latin typeface="Montserrat" panose="00000500000000000000" pitchFamily="2" charset="0"/>
              </a:rPr>
              <a:t>Ned i timer med samme pensionsindbetaling</a:t>
            </a:r>
          </a:p>
        </p:txBody>
      </p:sp>
      <p:sp>
        <p:nvSpPr>
          <p:cNvPr id="9" name="Rektangel: afrundede hjørner 8">
            <a:extLst>
              <a:ext uri="{FF2B5EF4-FFF2-40B4-BE49-F238E27FC236}">
                <a16:creationId xmlns:a16="http://schemas.microsoft.com/office/drawing/2014/main" id="{9CECA93F-D8EF-84F3-0D39-697BA900CF3D}"/>
              </a:ext>
            </a:extLst>
          </p:cNvPr>
          <p:cNvSpPr/>
          <p:nvPr/>
        </p:nvSpPr>
        <p:spPr>
          <a:xfrm>
            <a:off x="744209" y="3395323"/>
            <a:ext cx="6639084" cy="1173829"/>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r>
              <a:rPr lang="da-DK" sz="1200" b="1" u="sng">
                <a:solidFill>
                  <a:schemeClr val="bg1"/>
                </a:solidFill>
                <a:latin typeface="Montserrat" panose="00000500000000000000" pitchFamily="2" charset="0"/>
                <a:ea typeface="Work Sans Bold Roman" charset="0"/>
                <a:cs typeface="Work Sans Bold Roman" charset="0"/>
              </a:rPr>
              <a:t>Situation</a:t>
            </a:r>
          </a:p>
          <a:p>
            <a:pPr algn="ctr"/>
            <a:r>
              <a:rPr lang="da-DK" sz="1200">
                <a:solidFill>
                  <a:schemeClr val="bg1"/>
                </a:solidFill>
                <a:latin typeface="Montserrat" panose="00000500000000000000" pitchFamily="2" charset="0"/>
                <a:ea typeface="Calibri" panose="020F0502020204030204" pitchFamily="34" charset="0"/>
                <a:cs typeface="Times New Roman" panose="02020603050405020304" pitchFamily="18" charset="0"/>
              </a:rPr>
              <a:t>Pia er en stærk faglig ressource, men hun har fået fysiske udfordringer, som gør, at hun ikke kan længere arbejde på fuldtid.</a:t>
            </a:r>
          </a:p>
        </p:txBody>
      </p:sp>
      <p:pic>
        <p:nvPicPr>
          <p:cNvPr id="14" name="Grafik 13">
            <a:extLst>
              <a:ext uri="{FF2B5EF4-FFF2-40B4-BE49-F238E27FC236}">
                <a16:creationId xmlns:a16="http://schemas.microsoft.com/office/drawing/2014/main" id="{B5483B65-895F-ADF5-843A-8F35636C85D6}"/>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521452" y="1574316"/>
            <a:ext cx="1365619" cy="1365619"/>
          </a:xfrm>
          <a:prstGeom prst="rect">
            <a:avLst/>
          </a:prstGeom>
        </p:spPr>
      </p:pic>
      <p:sp>
        <p:nvSpPr>
          <p:cNvPr id="15" name="Tekstfelt 14">
            <a:extLst>
              <a:ext uri="{FF2B5EF4-FFF2-40B4-BE49-F238E27FC236}">
                <a16:creationId xmlns:a16="http://schemas.microsoft.com/office/drawing/2014/main" id="{DB882C0E-81A8-3533-FAC2-A281B1FCDBDA}"/>
              </a:ext>
            </a:extLst>
          </p:cNvPr>
          <p:cNvSpPr txBox="1"/>
          <p:nvPr/>
        </p:nvSpPr>
        <p:spPr>
          <a:xfrm>
            <a:off x="1887070" y="2047988"/>
            <a:ext cx="4208929" cy="738664"/>
          </a:xfrm>
          <a:prstGeom prst="rect">
            <a:avLst/>
          </a:prstGeom>
          <a:noFill/>
        </p:spPr>
        <p:txBody>
          <a:bodyPr wrap="square" lIns="0" tIns="0" rIns="0" bIns="0" rtlCol="0">
            <a:spAutoFit/>
          </a:bodyPr>
          <a:lstStyle/>
          <a:p>
            <a:r>
              <a:rPr lang="da-DK" sz="1600" b="1">
                <a:solidFill>
                  <a:schemeClr val="bg1"/>
                </a:solidFill>
                <a:latin typeface="Montserrat" panose="00000500000000000000" pitchFamily="2" charset="0"/>
                <a:ea typeface="Work Sans Bold Roman" charset="0"/>
                <a:cs typeface="Work Sans Bold Roman" charset="0"/>
              </a:rPr>
              <a:t>Pia</a:t>
            </a:r>
          </a:p>
          <a:p>
            <a:r>
              <a:rPr lang="da-DK" sz="1600" b="1">
                <a:solidFill>
                  <a:schemeClr val="bg1"/>
                </a:solidFill>
                <a:latin typeface="Montserrat" panose="00000500000000000000" pitchFamily="2" charset="0"/>
                <a:ea typeface="Work Sans Bold Roman" charset="0"/>
                <a:cs typeface="Work Sans Bold Roman" charset="0"/>
              </a:rPr>
              <a:t>58 år</a:t>
            </a:r>
          </a:p>
          <a:p>
            <a:r>
              <a:rPr lang="da-DK" sz="1600" b="1">
                <a:solidFill>
                  <a:schemeClr val="bg1"/>
                </a:solidFill>
                <a:latin typeface="Montserrat" panose="00000500000000000000" pitchFamily="2" charset="0"/>
                <a:ea typeface="Work Sans Bold Roman" charset="0"/>
                <a:cs typeface="Work Sans Bold Roman" charset="0"/>
              </a:rPr>
              <a:t>Administrativ medarbejder</a:t>
            </a:r>
          </a:p>
        </p:txBody>
      </p:sp>
      <p:sp>
        <p:nvSpPr>
          <p:cNvPr id="16" name="Rektangel: afrundede hjørner 15">
            <a:extLst>
              <a:ext uri="{FF2B5EF4-FFF2-40B4-BE49-F238E27FC236}">
                <a16:creationId xmlns:a16="http://schemas.microsoft.com/office/drawing/2014/main" id="{AC2A133D-01C1-5EE9-2A01-FB129B67A617}"/>
              </a:ext>
            </a:extLst>
          </p:cNvPr>
          <p:cNvSpPr/>
          <p:nvPr/>
        </p:nvSpPr>
        <p:spPr>
          <a:xfrm>
            <a:off x="744208" y="4773848"/>
            <a:ext cx="6639085" cy="117383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r>
              <a:rPr lang="da-DK" sz="1200" b="1" u="sng" dirty="0">
                <a:solidFill>
                  <a:schemeClr val="bg1"/>
                </a:solidFill>
                <a:latin typeface="Montserrat" panose="00000500000000000000" pitchFamily="2" charset="0"/>
                <a:ea typeface="Work Sans Bold Roman" charset="0"/>
                <a:cs typeface="Work Sans Bold Roman" charset="0"/>
              </a:rPr>
              <a:t>Løsning</a:t>
            </a:r>
          </a:p>
          <a:p>
            <a:pPr algn="ctr"/>
            <a:r>
              <a:rPr lang="da-DK" sz="12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Pias leder inddrager HR og </a:t>
            </a:r>
            <a:r>
              <a:rPr lang="da-DK" sz="1200" dirty="0" err="1">
                <a:solidFill>
                  <a:schemeClr val="bg1"/>
                </a:solidFill>
                <a:latin typeface="Montserrat" panose="00000500000000000000" pitchFamily="2" charset="0"/>
                <a:ea typeface="Calibri" panose="020F0502020204030204" pitchFamily="34" charset="0"/>
                <a:cs typeface="Times New Roman" panose="02020603050405020304" pitchFamily="18" charset="0"/>
              </a:rPr>
              <a:t>Pia’s</a:t>
            </a:r>
            <a:r>
              <a:rPr lang="da-DK" sz="12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 tillidsrepræsentant, og efter aftale går Pia ned i tid, og dermed ned i løn, men fortsætter sin pensionsindbetaling på det oprindelige timetal.</a:t>
            </a:r>
          </a:p>
        </p:txBody>
      </p:sp>
      <p:sp>
        <p:nvSpPr>
          <p:cNvPr id="22" name="Tekstfelt 21">
            <a:extLst>
              <a:ext uri="{FF2B5EF4-FFF2-40B4-BE49-F238E27FC236}">
                <a16:creationId xmlns:a16="http://schemas.microsoft.com/office/drawing/2014/main" id="{881A110C-CC1B-DBB0-7FF2-B8059411883F}"/>
              </a:ext>
            </a:extLst>
          </p:cNvPr>
          <p:cNvSpPr txBox="1"/>
          <p:nvPr/>
        </p:nvSpPr>
        <p:spPr>
          <a:xfrm>
            <a:off x="7981936" y="1836574"/>
            <a:ext cx="875489" cy="492443"/>
          </a:xfrm>
          <a:prstGeom prst="rect">
            <a:avLst/>
          </a:prstGeom>
          <a:noFill/>
        </p:spPr>
        <p:txBody>
          <a:bodyPr wrap="square" lIns="0" tIns="0" rIns="0" bIns="0" rtlCol="0">
            <a:spAutoFit/>
          </a:bodyPr>
          <a:lstStyle/>
          <a:p>
            <a:r>
              <a:rPr lang="da-DK" sz="3200" b="1">
                <a:solidFill>
                  <a:schemeClr val="bg1"/>
                </a:solidFill>
                <a:latin typeface="Montserrat" panose="00000500000000000000" pitchFamily="2" charset="0"/>
                <a:ea typeface="Work Sans Bold Roman" charset="0"/>
                <a:cs typeface="Work Sans Bold Roman" charset="0"/>
              </a:rPr>
              <a:t>”</a:t>
            </a:r>
          </a:p>
        </p:txBody>
      </p:sp>
      <p:sp>
        <p:nvSpPr>
          <p:cNvPr id="24" name="Tekstfelt 23">
            <a:extLst>
              <a:ext uri="{FF2B5EF4-FFF2-40B4-BE49-F238E27FC236}">
                <a16:creationId xmlns:a16="http://schemas.microsoft.com/office/drawing/2014/main" id="{3EECABE7-C9A8-3D42-2E3D-3A9C82AB36A3}"/>
              </a:ext>
            </a:extLst>
          </p:cNvPr>
          <p:cNvSpPr txBox="1"/>
          <p:nvPr/>
        </p:nvSpPr>
        <p:spPr>
          <a:xfrm>
            <a:off x="8178174" y="2091518"/>
            <a:ext cx="3732072" cy="1600438"/>
          </a:xfrm>
          <a:prstGeom prst="rect">
            <a:avLst/>
          </a:prstGeom>
          <a:noFill/>
        </p:spPr>
        <p:txBody>
          <a:bodyPr wrap="square">
            <a:spAutoFit/>
          </a:bodyPr>
          <a:lstStyle/>
          <a:p>
            <a:r>
              <a:rPr lang="da-DK" sz="14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Jeg havde ikke lyst til at skulle stoppe, bare fordi jeg ikke kunne arbejde så meget, som jeg plejede, for jeg er jo glad for at arbejde her. Så at gå en smule ned i løn, men bevare pensionen var oplagt.</a:t>
            </a:r>
          </a:p>
          <a:p>
            <a:pPr algn="r"/>
            <a:r>
              <a:rPr lang="da-DK" sz="14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Pia, administrativ medarbejder</a:t>
            </a:r>
          </a:p>
        </p:txBody>
      </p:sp>
      <p:sp>
        <p:nvSpPr>
          <p:cNvPr id="27" name="Tekstfelt 26">
            <a:extLst>
              <a:ext uri="{FF2B5EF4-FFF2-40B4-BE49-F238E27FC236}">
                <a16:creationId xmlns:a16="http://schemas.microsoft.com/office/drawing/2014/main" id="{FD46C546-96D7-8768-1A43-5BFB140D0518}"/>
              </a:ext>
            </a:extLst>
          </p:cNvPr>
          <p:cNvSpPr txBox="1"/>
          <p:nvPr/>
        </p:nvSpPr>
        <p:spPr>
          <a:xfrm>
            <a:off x="7866435" y="4073109"/>
            <a:ext cx="875489" cy="492443"/>
          </a:xfrm>
          <a:prstGeom prst="rect">
            <a:avLst/>
          </a:prstGeom>
          <a:noFill/>
        </p:spPr>
        <p:txBody>
          <a:bodyPr wrap="square" lIns="0" tIns="0" rIns="0" bIns="0" rtlCol="0">
            <a:spAutoFit/>
          </a:bodyPr>
          <a:lstStyle/>
          <a:p>
            <a:r>
              <a:rPr lang="da-DK" sz="3200" b="1" dirty="0">
                <a:solidFill>
                  <a:schemeClr val="bg1"/>
                </a:solidFill>
                <a:latin typeface="Montserrat" panose="00000500000000000000" pitchFamily="2" charset="0"/>
                <a:ea typeface="Work Sans Bold Roman" charset="0"/>
                <a:cs typeface="Work Sans Bold Roman" charset="0"/>
              </a:rPr>
              <a:t>”</a:t>
            </a:r>
          </a:p>
        </p:txBody>
      </p:sp>
      <p:sp>
        <p:nvSpPr>
          <p:cNvPr id="28" name="Tekstfelt 27">
            <a:extLst>
              <a:ext uri="{FF2B5EF4-FFF2-40B4-BE49-F238E27FC236}">
                <a16:creationId xmlns:a16="http://schemas.microsoft.com/office/drawing/2014/main" id="{FAE4B035-AAA9-AFCB-A3AD-3930051194A0}"/>
              </a:ext>
            </a:extLst>
          </p:cNvPr>
          <p:cNvSpPr txBox="1"/>
          <p:nvPr/>
        </p:nvSpPr>
        <p:spPr>
          <a:xfrm>
            <a:off x="8081527" y="4237378"/>
            <a:ext cx="3732072" cy="2246769"/>
          </a:xfrm>
          <a:prstGeom prst="rect">
            <a:avLst/>
          </a:prstGeom>
          <a:noFill/>
        </p:spPr>
        <p:txBody>
          <a:bodyPr wrap="square">
            <a:spAutoFit/>
          </a:bodyPr>
          <a:lstStyle/>
          <a:p>
            <a:r>
              <a:rPr lang="da-DK" sz="14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Pia er vigtig for vores afdeling, og som leder kunne jeg se, at vi alle ville få en del mere travlt, hvis Pia stoppede, og vi skulle vente på at rekruttere en ny kollega. Det tog jeg op med HR og </a:t>
            </a:r>
            <a:r>
              <a:rPr lang="da-DK" sz="1400" dirty="0" err="1">
                <a:solidFill>
                  <a:schemeClr val="bg1"/>
                </a:solidFill>
                <a:latin typeface="Montserrat" panose="00000500000000000000" pitchFamily="2" charset="0"/>
                <a:cs typeface="Times New Roman" panose="02020603050405020304" pitchFamily="18" charset="0"/>
              </a:rPr>
              <a:t>Pia’s</a:t>
            </a:r>
            <a:r>
              <a:rPr lang="da-DK" sz="1400" dirty="0">
                <a:solidFill>
                  <a:schemeClr val="bg1"/>
                </a:solidFill>
                <a:latin typeface="Montserrat" panose="00000500000000000000" pitchFamily="2" charset="0"/>
                <a:cs typeface="Times New Roman" panose="02020603050405020304" pitchFamily="18" charset="0"/>
              </a:rPr>
              <a:t> tillidsrepræsentant</a:t>
            </a:r>
            <a:r>
              <a:rPr lang="da-DK" sz="14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 og det kunne de heldigvis godt se logikken i, og indgik en aftale om pensionsindbetaling på det oprindelige timetal.</a:t>
            </a:r>
            <a:endParaRPr lang="da-DK" sz="1400" b="1" dirty="0">
              <a:solidFill>
                <a:schemeClr val="bg1"/>
              </a:solidFill>
              <a:latin typeface="Montserrat" panose="00000500000000000000" pitchFamily="2" charset="0"/>
              <a:ea typeface="Work Sans Bold Roman" charset="0"/>
              <a:cs typeface="Work Sans Bold Roman" charset="0"/>
            </a:endParaRPr>
          </a:p>
          <a:p>
            <a:pPr algn="r"/>
            <a:r>
              <a:rPr lang="da-DK" sz="14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Bo, Pias leder</a:t>
            </a:r>
          </a:p>
        </p:txBody>
      </p:sp>
      <p:pic>
        <p:nvPicPr>
          <p:cNvPr id="8" name="Billede 7">
            <a:extLst>
              <a:ext uri="{FF2B5EF4-FFF2-40B4-BE49-F238E27FC236}">
                <a16:creationId xmlns:a16="http://schemas.microsoft.com/office/drawing/2014/main" id="{0CDD7461-3E99-0D79-B03A-B2A466AAF24B}"/>
              </a:ext>
            </a:extLst>
          </p:cNvPr>
          <p:cNvPicPr>
            <a:picLocks noChangeAspect="1"/>
          </p:cNvPicPr>
          <p:nvPr/>
        </p:nvPicPr>
        <p:blipFill>
          <a:blip r:embed="rId4"/>
          <a:stretch>
            <a:fillRect/>
          </a:stretch>
        </p:blipFill>
        <p:spPr>
          <a:xfrm>
            <a:off x="521452" y="1836573"/>
            <a:ext cx="1223081" cy="1173829"/>
          </a:xfrm>
          <a:prstGeom prst="rect">
            <a:avLst/>
          </a:prstGeom>
        </p:spPr>
      </p:pic>
    </p:spTree>
    <p:extLst>
      <p:ext uri="{BB962C8B-B14F-4D97-AF65-F5344CB8AC3E}">
        <p14:creationId xmlns:p14="http://schemas.microsoft.com/office/powerpoint/2010/main" val="208808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ED1DF184-E505-8A24-0975-AA3CF66B8470}"/>
              </a:ext>
            </a:extLst>
          </p:cNvPr>
          <p:cNvSpPr>
            <a:spLocks noGrp="1"/>
          </p:cNvSpPr>
          <p:nvPr>
            <p:ph type="title"/>
          </p:nvPr>
        </p:nvSpPr>
        <p:spPr/>
        <p:txBody>
          <a:bodyPr/>
          <a:lstStyle/>
          <a:p>
            <a:r>
              <a:rPr lang="da-DK">
                <a:solidFill>
                  <a:schemeClr val="bg1"/>
                </a:solidFill>
                <a:latin typeface="Montserrat" panose="00000500000000000000" pitchFamily="2" charset="0"/>
              </a:rPr>
              <a:t>Ugentlig fridag</a:t>
            </a:r>
          </a:p>
        </p:txBody>
      </p:sp>
      <p:sp>
        <p:nvSpPr>
          <p:cNvPr id="9" name="Rektangel: afrundede hjørner 8">
            <a:extLst>
              <a:ext uri="{FF2B5EF4-FFF2-40B4-BE49-F238E27FC236}">
                <a16:creationId xmlns:a16="http://schemas.microsoft.com/office/drawing/2014/main" id="{9CECA93F-D8EF-84F3-0D39-697BA900CF3D}"/>
              </a:ext>
            </a:extLst>
          </p:cNvPr>
          <p:cNvSpPr/>
          <p:nvPr/>
        </p:nvSpPr>
        <p:spPr>
          <a:xfrm>
            <a:off x="744209" y="3395323"/>
            <a:ext cx="6639084" cy="1173829"/>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r>
              <a:rPr lang="da-DK" sz="1200" b="1" u="sng">
                <a:solidFill>
                  <a:schemeClr val="bg1"/>
                </a:solidFill>
                <a:latin typeface="Montserrat" panose="00000500000000000000" pitchFamily="2" charset="0"/>
                <a:ea typeface="Work Sans Bold Roman" charset="0"/>
                <a:cs typeface="Work Sans Bold Roman" charset="0"/>
              </a:rPr>
              <a:t>Situation</a:t>
            </a:r>
          </a:p>
          <a:p>
            <a:pPr algn="ctr"/>
            <a:r>
              <a:rPr lang="da-DK" sz="1200">
                <a:solidFill>
                  <a:schemeClr val="bg1"/>
                </a:solidFill>
                <a:latin typeface="Montserrat" panose="00000500000000000000" pitchFamily="2" charset="0"/>
                <a:ea typeface="Calibri" panose="020F0502020204030204" pitchFamily="34" charset="0"/>
                <a:cs typeface="Times New Roman" panose="02020603050405020304" pitchFamily="18" charset="0"/>
              </a:rPr>
              <a:t>Mustafa har lang transporttid til arbejdspladsen, og med alderen er det blevet hårdt for ham at tage den lange tur mange arbejdsdage i træk.</a:t>
            </a:r>
          </a:p>
        </p:txBody>
      </p:sp>
      <p:pic>
        <p:nvPicPr>
          <p:cNvPr id="14" name="Grafik 13">
            <a:extLst>
              <a:ext uri="{FF2B5EF4-FFF2-40B4-BE49-F238E27FC236}">
                <a16:creationId xmlns:a16="http://schemas.microsoft.com/office/drawing/2014/main" id="{B5483B65-895F-ADF5-843A-8F35636C85D6}"/>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521452" y="1574316"/>
            <a:ext cx="1365619" cy="1365619"/>
          </a:xfrm>
          <a:prstGeom prst="rect">
            <a:avLst/>
          </a:prstGeom>
        </p:spPr>
      </p:pic>
      <p:sp>
        <p:nvSpPr>
          <p:cNvPr id="15" name="Tekstfelt 14">
            <a:extLst>
              <a:ext uri="{FF2B5EF4-FFF2-40B4-BE49-F238E27FC236}">
                <a16:creationId xmlns:a16="http://schemas.microsoft.com/office/drawing/2014/main" id="{DB882C0E-81A8-3533-FAC2-A281B1FCDBDA}"/>
              </a:ext>
            </a:extLst>
          </p:cNvPr>
          <p:cNvSpPr txBox="1"/>
          <p:nvPr/>
        </p:nvSpPr>
        <p:spPr>
          <a:xfrm>
            <a:off x="1887070" y="2047988"/>
            <a:ext cx="4208929" cy="738664"/>
          </a:xfrm>
          <a:prstGeom prst="rect">
            <a:avLst/>
          </a:prstGeom>
          <a:noFill/>
        </p:spPr>
        <p:txBody>
          <a:bodyPr wrap="square" lIns="0" tIns="0" rIns="0" bIns="0" rtlCol="0">
            <a:spAutoFit/>
          </a:bodyPr>
          <a:lstStyle/>
          <a:p>
            <a:r>
              <a:rPr lang="da-DK" sz="1600" b="1">
                <a:solidFill>
                  <a:schemeClr val="bg1"/>
                </a:solidFill>
                <a:latin typeface="Montserrat" panose="00000500000000000000" pitchFamily="2" charset="0"/>
                <a:ea typeface="Work Sans Bold Roman" charset="0"/>
                <a:cs typeface="Work Sans Bold Roman" charset="0"/>
              </a:rPr>
              <a:t>Mustafa</a:t>
            </a:r>
          </a:p>
          <a:p>
            <a:r>
              <a:rPr lang="da-DK" sz="1600" b="1">
                <a:solidFill>
                  <a:schemeClr val="bg1"/>
                </a:solidFill>
                <a:latin typeface="Montserrat" panose="00000500000000000000" pitchFamily="2" charset="0"/>
                <a:ea typeface="Work Sans Bold Roman" charset="0"/>
                <a:cs typeface="Work Sans Bold Roman" charset="0"/>
              </a:rPr>
              <a:t>62 år</a:t>
            </a:r>
          </a:p>
          <a:p>
            <a:r>
              <a:rPr lang="da-DK" sz="1600" b="1">
                <a:solidFill>
                  <a:schemeClr val="bg1"/>
                </a:solidFill>
                <a:latin typeface="Montserrat" panose="00000500000000000000" pitchFamily="2" charset="0"/>
                <a:ea typeface="Work Sans Bold Roman" charset="0"/>
                <a:cs typeface="Work Sans Bold Roman" charset="0"/>
              </a:rPr>
              <a:t>Pædagog</a:t>
            </a:r>
          </a:p>
        </p:txBody>
      </p:sp>
      <p:sp>
        <p:nvSpPr>
          <p:cNvPr id="16" name="Rektangel: afrundede hjørner 15">
            <a:extLst>
              <a:ext uri="{FF2B5EF4-FFF2-40B4-BE49-F238E27FC236}">
                <a16:creationId xmlns:a16="http://schemas.microsoft.com/office/drawing/2014/main" id="{AC2A133D-01C1-5EE9-2A01-FB129B67A617}"/>
              </a:ext>
            </a:extLst>
          </p:cNvPr>
          <p:cNvSpPr/>
          <p:nvPr/>
        </p:nvSpPr>
        <p:spPr>
          <a:xfrm>
            <a:off x="744208" y="4773848"/>
            <a:ext cx="6639085" cy="117383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r>
              <a:rPr lang="da-DK" sz="1200" b="1" u="sng">
                <a:solidFill>
                  <a:schemeClr val="bg1"/>
                </a:solidFill>
                <a:latin typeface="Montserrat" panose="00000500000000000000" pitchFamily="2" charset="0"/>
                <a:ea typeface="Work Sans Bold Roman" charset="0"/>
                <a:cs typeface="Work Sans Bold Roman" charset="0"/>
              </a:rPr>
              <a:t>Løsning</a:t>
            </a:r>
          </a:p>
          <a:p>
            <a:pPr algn="ctr"/>
            <a:r>
              <a:rPr lang="da-DK" sz="1200">
                <a:solidFill>
                  <a:schemeClr val="bg1"/>
                </a:solidFill>
                <a:latin typeface="Montserrat" panose="00000500000000000000" pitchFamily="2" charset="0"/>
                <a:ea typeface="Calibri" panose="020F0502020204030204" pitchFamily="34" charset="0"/>
                <a:cs typeface="Times New Roman" panose="02020603050405020304" pitchFamily="18" charset="0"/>
              </a:rPr>
              <a:t>Mustafa får mulighed for at rykke sine timer og holde fri om onsdagen, så han kan hvile sig midt på ugen og ikke behøver pendle hver dag.</a:t>
            </a:r>
          </a:p>
        </p:txBody>
      </p:sp>
      <p:sp>
        <p:nvSpPr>
          <p:cNvPr id="22" name="Tekstfelt 21">
            <a:extLst>
              <a:ext uri="{FF2B5EF4-FFF2-40B4-BE49-F238E27FC236}">
                <a16:creationId xmlns:a16="http://schemas.microsoft.com/office/drawing/2014/main" id="{881A110C-CC1B-DBB0-7FF2-B8059411883F}"/>
              </a:ext>
            </a:extLst>
          </p:cNvPr>
          <p:cNvSpPr txBox="1"/>
          <p:nvPr/>
        </p:nvSpPr>
        <p:spPr>
          <a:xfrm>
            <a:off x="7866435" y="1836574"/>
            <a:ext cx="875489" cy="492443"/>
          </a:xfrm>
          <a:prstGeom prst="rect">
            <a:avLst/>
          </a:prstGeom>
          <a:noFill/>
        </p:spPr>
        <p:txBody>
          <a:bodyPr wrap="square" lIns="0" tIns="0" rIns="0" bIns="0" rtlCol="0">
            <a:spAutoFit/>
          </a:bodyPr>
          <a:lstStyle/>
          <a:p>
            <a:r>
              <a:rPr lang="da-DK" sz="3200" b="1">
                <a:solidFill>
                  <a:schemeClr val="bg1"/>
                </a:solidFill>
                <a:latin typeface="Montserrat" panose="00000500000000000000" pitchFamily="2" charset="0"/>
                <a:ea typeface="Work Sans Bold Roman" charset="0"/>
                <a:cs typeface="Work Sans Bold Roman" charset="0"/>
              </a:rPr>
              <a:t>”</a:t>
            </a:r>
          </a:p>
        </p:txBody>
      </p:sp>
      <p:sp>
        <p:nvSpPr>
          <p:cNvPr id="24" name="Tekstfelt 23">
            <a:extLst>
              <a:ext uri="{FF2B5EF4-FFF2-40B4-BE49-F238E27FC236}">
                <a16:creationId xmlns:a16="http://schemas.microsoft.com/office/drawing/2014/main" id="{3EECABE7-C9A8-3D42-2E3D-3A9C82AB36A3}"/>
              </a:ext>
            </a:extLst>
          </p:cNvPr>
          <p:cNvSpPr txBox="1"/>
          <p:nvPr/>
        </p:nvSpPr>
        <p:spPr>
          <a:xfrm>
            <a:off x="8062673" y="2091518"/>
            <a:ext cx="3732072" cy="2031325"/>
          </a:xfrm>
          <a:prstGeom prst="rect">
            <a:avLst/>
          </a:prstGeom>
          <a:noFill/>
        </p:spPr>
        <p:txBody>
          <a:bodyPr wrap="square">
            <a:spAutoFit/>
          </a:bodyPr>
          <a:lstStyle/>
          <a:p>
            <a:r>
              <a:rPr lang="da-DK" sz="14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De lange ture både morgen og eftermiddagen begyndte at gøre mig træt og gå udover min energi, når jeg var på arbejde, og når jeg kom hjem. Når man pendler så langt, som jeg gør, gav det bare bedre mening, at jeg arbejder lidt længere men kun fire dage om ugen.</a:t>
            </a:r>
          </a:p>
          <a:p>
            <a:pPr algn="r"/>
            <a:r>
              <a:rPr lang="da-DK" sz="14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Mustafa, pædagog</a:t>
            </a:r>
          </a:p>
        </p:txBody>
      </p:sp>
      <p:sp>
        <p:nvSpPr>
          <p:cNvPr id="27" name="Tekstfelt 26">
            <a:extLst>
              <a:ext uri="{FF2B5EF4-FFF2-40B4-BE49-F238E27FC236}">
                <a16:creationId xmlns:a16="http://schemas.microsoft.com/office/drawing/2014/main" id="{FD46C546-96D7-8768-1A43-5BFB140D0518}"/>
              </a:ext>
            </a:extLst>
          </p:cNvPr>
          <p:cNvSpPr txBox="1"/>
          <p:nvPr/>
        </p:nvSpPr>
        <p:spPr>
          <a:xfrm>
            <a:off x="7866435" y="4236063"/>
            <a:ext cx="875489" cy="492443"/>
          </a:xfrm>
          <a:prstGeom prst="rect">
            <a:avLst/>
          </a:prstGeom>
          <a:noFill/>
        </p:spPr>
        <p:txBody>
          <a:bodyPr wrap="square" lIns="0" tIns="0" rIns="0" bIns="0" rtlCol="0">
            <a:spAutoFit/>
          </a:bodyPr>
          <a:lstStyle/>
          <a:p>
            <a:r>
              <a:rPr lang="da-DK" sz="3200" b="1">
                <a:solidFill>
                  <a:schemeClr val="bg1"/>
                </a:solidFill>
                <a:latin typeface="Montserrat" panose="00000500000000000000" pitchFamily="2" charset="0"/>
                <a:ea typeface="Work Sans Bold Roman" charset="0"/>
                <a:cs typeface="Work Sans Bold Roman" charset="0"/>
              </a:rPr>
              <a:t>”</a:t>
            </a:r>
          </a:p>
        </p:txBody>
      </p:sp>
      <p:sp>
        <p:nvSpPr>
          <p:cNvPr id="28" name="Tekstfelt 27">
            <a:extLst>
              <a:ext uri="{FF2B5EF4-FFF2-40B4-BE49-F238E27FC236}">
                <a16:creationId xmlns:a16="http://schemas.microsoft.com/office/drawing/2014/main" id="{FAE4B035-AAA9-AFCB-A3AD-3930051194A0}"/>
              </a:ext>
            </a:extLst>
          </p:cNvPr>
          <p:cNvSpPr txBox="1"/>
          <p:nvPr/>
        </p:nvSpPr>
        <p:spPr>
          <a:xfrm>
            <a:off x="8062673" y="4491007"/>
            <a:ext cx="3732072" cy="1600438"/>
          </a:xfrm>
          <a:prstGeom prst="rect">
            <a:avLst/>
          </a:prstGeom>
          <a:noFill/>
        </p:spPr>
        <p:txBody>
          <a:bodyPr wrap="square">
            <a:spAutoFit/>
          </a:bodyPr>
          <a:lstStyle/>
          <a:p>
            <a:r>
              <a:rPr lang="da-DK" sz="1400">
                <a:solidFill>
                  <a:schemeClr val="bg1"/>
                </a:solidFill>
                <a:latin typeface="Montserrat" panose="00000500000000000000" pitchFamily="2" charset="0"/>
                <a:ea typeface="Calibri" panose="020F0502020204030204" pitchFamily="34" charset="0"/>
                <a:cs typeface="Times New Roman" panose="02020603050405020304" pitchFamily="18" charset="0"/>
              </a:rPr>
              <a:t>Vi har i forvejen en del kolleger, som pendler langt, der har samme ordning. Og så længe vagtplanen går op, giver det god mening for os, at de kan arbejde mere nogle dage og mindre andre dage.</a:t>
            </a:r>
            <a:endParaRPr lang="da-DK" sz="1400" b="1">
              <a:solidFill>
                <a:schemeClr val="bg1"/>
              </a:solidFill>
              <a:latin typeface="Montserrat" panose="00000500000000000000" pitchFamily="2" charset="0"/>
              <a:ea typeface="Work Sans Bold Roman" charset="0"/>
              <a:cs typeface="Work Sans Bold Roman" charset="0"/>
            </a:endParaRPr>
          </a:p>
          <a:p>
            <a:pPr algn="r"/>
            <a:r>
              <a:rPr lang="da-DK" sz="1400">
                <a:solidFill>
                  <a:schemeClr val="bg1"/>
                </a:solidFill>
                <a:latin typeface="Montserrat" panose="00000500000000000000" pitchFamily="2" charset="0"/>
                <a:ea typeface="Calibri" panose="020F0502020204030204" pitchFamily="34" charset="0"/>
                <a:cs typeface="Times New Roman" panose="02020603050405020304" pitchFamily="18" charset="0"/>
              </a:rPr>
              <a:t>Camilla, Mustafas leder</a:t>
            </a:r>
          </a:p>
        </p:txBody>
      </p:sp>
      <p:pic>
        <p:nvPicPr>
          <p:cNvPr id="6146" name="Picture 2">
            <a:extLst>
              <a:ext uri="{FF2B5EF4-FFF2-40B4-BE49-F238E27FC236}">
                <a16:creationId xmlns:a16="http://schemas.microsoft.com/office/drawing/2014/main" id="{475D71B9-95CF-1627-A09A-CF3AFEF38C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45" y="1836574"/>
            <a:ext cx="1162885" cy="1162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18838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ED1DF184-E505-8A24-0975-AA3CF66B8470}"/>
              </a:ext>
            </a:extLst>
          </p:cNvPr>
          <p:cNvSpPr>
            <a:spLocks noGrp="1"/>
          </p:cNvSpPr>
          <p:nvPr>
            <p:ph type="title"/>
          </p:nvPr>
        </p:nvSpPr>
        <p:spPr/>
        <p:txBody>
          <a:bodyPr/>
          <a:lstStyle/>
          <a:p>
            <a:r>
              <a:rPr lang="da-DK">
                <a:solidFill>
                  <a:schemeClr val="bg1"/>
                </a:solidFill>
                <a:latin typeface="Montserrat" panose="00000500000000000000" pitchFamily="2" charset="0"/>
              </a:rPr>
              <a:t>Fritagelse fra gårdvagter</a:t>
            </a:r>
          </a:p>
        </p:txBody>
      </p:sp>
      <p:sp>
        <p:nvSpPr>
          <p:cNvPr id="9" name="Rektangel: afrundede hjørner 8">
            <a:extLst>
              <a:ext uri="{FF2B5EF4-FFF2-40B4-BE49-F238E27FC236}">
                <a16:creationId xmlns:a16="http://schemas.microsoft.com/office/drawing/2014/main" id="{9CECA93F-D8EF-84F3-0D39-697BA900CF3D}"/>
              </a:ext>
            </a:extLst>
          </p:cNvPr>
          <p:cNvSpPr/>
          <p:nvPr/>
        </p:nvSpPr>
        <p:spPr>
          <a:xfrm>
            <a:off x="744209" y="3395323"/>
            <a:ext cx="6639084" cy="1173829"/>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r>
              <a:rPr lang="da-DK" sz="1200" b="1" u="sng">
                <a:solidFill>
                  <a:schemeClr val="bg1"/>
                </a:solidFill>
                <a:latin typeface="Montserrat" panose="00000500000000000000" pitchFamily="2" charset="0"/>
                <a:ea typeface="Work Sans Bold Roman" charset="0"/>
                <a:cs typeface="Work Sans Bold Roman" charset="0"/>
              </a:rPr>
              <a:t>Situation</a:t>
            </a:r>
          </a:p>
          <a:p>
            <a:pPr algn="ctr"/>
            <a:r>
              <a:rPr lang="da-DK" sz="1200">
                <a:solidFill>
                  <a:schemeClr val="bg1"/>
                </a:solidFill>
                <a:latin typeface="Montserrat" panose="00000500000000000000" pitchFamily="2" charset="0"/>
                <a:ea typeface="Calibri" panose="020F0502020204030204" pitchFamily="34" charset="0"/>
                <a:cs typeface="Times New Roman" panose="02020603050405020304" pitchFamily="18" charset="0"/>
              </a:rPr>
              <a:t>Liselotte er plaget af gigt, som blusser op om vinteren, og når hun udsættes for kulde.</a:t>
            </a:r>
          </a:p>
        </p:txBody>
      </p:sp>
      <p:pic>
        <p:nvPicPr>
          <p:cNvPr id="14" name="Grafik 13">
            <a:extLst>
              <a:ext uri="{FF2B5EF4-FFF2-40B4-BE49-F238E27FC236}">
                <a16:creationId xmlns:a16="http://schemas.microsoft.com/office/drawing/2014/main" id="{B5483B65-895F-ADF5-843A-8F35636C85D6}"/>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521452" y="1574316"/>
            <a:ext cx="1365619" cy="1365619"/>
          </a:xfrm>
          <a:prstGeom prst="rect">
            <a:avLst/>
          </a:prstGeom>
        </p:spPr>
      </p:pic>
      <p:sp>
        <p:nvSpPr>
          <p:cNvPr id="15" name="Tekstfelt 14">
            <a:extLst>
              <a:ext uri="{FF2B5EF4-FFF2-40B4-BE49-F238E27FC236}">
                <a16:creationId xmlns:a16="http://schemas.microsoft.com/office/drawing/2014/main" id="{DB882C0E-81A8-3533-FAC2-A281B1FCDBDA}"/>
              </a:ext>
            </a:extLst>
          </p:cNvPr>
          <p:cNvSpPr txBox="1"/>
          <p:nvPr/>
        </p:nvSpPr>
        <p:spPr>
          <a:xfrm>
            <a:off x="1887070" y="2047988"/>
            <a:ext cx="4208929" cy="738664"/>
          </a:xfrm>
          <a:prstGeom prst="rect">
            <a:avLst/>
          </a:prstGeom>
          <a:noFill/>
        </p:spPr>
        <p:txBody>
          <a:bodyPr wrap="square" lIns="0" tIns="0" rIns="0" bIns="0" rtlCol="0">
            <a:spAutoFit/>
          </a:bodyPr>
          <a:lstStyle/>
          <a:p>
            <a:r>
              <a:rPr lang="da-DK" sz="1600" b="1">
                <a:solidFill>
                  <a:schemeClr val="bg1"/>
                </a:solidFill>
                <a:latin typeface="Montserrat" panose="00000500000000000000" pitchFamily="2" charset="0"/>
                <a:ea typeface="Work Sans Bold Roman" charset="0"/>
                <a:cs typeface="Work Sans Bold Roman" charset="0"/>
              </a:rPr>
              <a:t>Liselotte</a:t>
            </a:r>
          </a:p>
          <a:p>
            <a:r>
              <a:rPr lang="da-DK" sz="1600" b="1">
                <a:solidFill>
                  <a:schemeClr val="bg1"/>
                </a:solidFill>
                <a:latin typeface="Montserrat" panose="00000500000000000000" pitchFamily="2" charset="0"/>
                <a:ea typeface="Work Sans Bold Roman" charset="0"/>
                <a:cs typeface="Work Sans Bold Roman" charset="0"/>
              </a:rPr>
              <a:t>67 år</a:t>
            </a:r>
          </a:p>
          <a:p>
            <a:r>
              <a:rPr lang="da-DK" sz="1600" b="1">
                <a:solidFill>
                  <a:schemeClr val="bg1"/>
                </a:solidFill>
                <a:latin typeface="Montserrat" panose="00000500000000000000" pitchFamily="2" charset="0"/>
                <a:ea typeface="Work Sans Bold Roman" charset="0"/>
                <a:cs typeface="Work Sans Bold Roman" charset="0"/>
              </a:rPr>
              <a:t>Lærer</a:t>
            </a:r>
          </a:p>
        </p:txBody>
      </p:sp>
      <p:sp>
        <p:nvSpPr>
          <p:cNvPr id="16" name="Rektangel: afrundede hjørner 15">
            <a:extLst>
              <a:ext uri="{FF2B5EF4-FFF2-40B4-BE49-F238E27FC236}">
                <a16:creationId xmlns:a16="http://schemas.microsoft.com/office/drawing/2014/main" id="{AC2A133D-01C1-5EE9-2A01-FB129B67A617}"/>
              </a:ext>
            </a:extLst>
          </p:cNvPr>
          <p:cNvSpPr/>
          <p:nvPr/>
        </p:nvSpPr>
        <p:spPr>
          <a:xfrm>
            <a:off x="744208" y="4773848"/>
            <a:ext cx="6639085" cy="117383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r>
              <a:rPr lang="da-DK" sz="1200" b="1" u="sng">
                <a:solidFill>
                  <a:schemeClr val="bg1"/>
                </a:solidFill>
                <a:latin typeface="Montserrat" panose="00000500000000000000" pitchFamily="2" charset="0"/>
                <a:ea typeface="Work Sans Bold Roman" charset="0"/>
                <a:cs typeface="Work Sans Bold Roman" charset="0"/>
              </a:rPr>
              <a:t>Løsning</a:t>
            </a:r>
          </a:p>
          <a:p>
            <a:pPr algn="ctr"/>
            <a:r>
              <a:rPr lang="da-DK" sz="1200">
                <a:solidFill>
                  <a:schemeClr val="bg1"/>
                </a:solidFill>
                <a:latin typeface="Montserrat" panose="00000500000000000000" pitchFamily="2" charset="0"/>
                <a:ea typeface="Calibri" panose="020F0502020204030204" pitchFamily="34" charset="0"/>
                <a:cs typeface="Times New Roman" panose="02020603050405020304" pitchFamily="18" charset="0"/>
              </a:rPr>
              <a:t>Liselotte bliver fritaget for gårdvagter og udendørs arbejde – fx udendørs turudflugter i vinterperioden.</a:t>
            </a:r>
          </a:p>
        </p:txBody>
      </p:sp>
      <p:sp>
        <p:nvSpPr>
          <p:cNvPr id="22" name="Tekstfelt 21">
            <a:extLst>
              <a:ext uri="{FF2B5EF4-FFF2-40B4-BE49-F238E27FC236}">
                <a16:creationId xmlns:a16="http://schemas.microsoft.com/office/drawing/2014/main" id="{881A110C-CC1B-DBB0-7FF2-B8059411883F}"/>
              </a:ext>
            </a:extLst>
          </p:cNvPr>
          <p:cNvSpPr txBox="1"/>
          <p:nvPr/>
        </p:nvSpPr>
        <p:spPr>
          <a:xfrm>
            <a:off x="7866435" y="1836574"/>
            <a:ext cx="875489" cy="492443"/>
          </a:xfrm>
          <a:prstGeom prst="rect">
            <a:avLst/>
          </a:prstGeom>
          <a:noFill/>
        </p:spPr>
        <p:txBody>
          <a:bodyPr wrap="square" lIns="0" tIns="0" rIns="0" bIns="0" rtlCol="0">
            <a:spAutoFit/>
          </a:bodyPr>
          <a:lstStyle/>
          <a:p>
            <a:r>
              <a:rPr lang="da-DK" sz="3200" b="1">
                <a:solidFill>
                  <a:schemeClr val="bg1"/>
                </a:solidFill>
                <a:latin typeface="Montserrat" panose="00000500000000000000" pitchFamily="2" charset="0"/>
                <a:ea typeface="Work Sans Bold Roman" charset="0"/>
                <a:cs typeface="Work Sans Bold Roman" charset="0"/>
              </a:rPr>
              <a:t>”</a:t>
            </a:r>
          </a:p>
        </p:txBody>
      </p:sp>
      <p:sp>
        <p:nvSpPr>
          <p:cNvPr id="24" name="Tekstfelt 23">
            <a:extLst>
              <a:ext uri="{FF2B5EF4-FFF2-40B4-BE49-F238E27FC236}">
                <a16:creationId xmlns:a16="http://schemas.microsoft.com/office/drawing/2014/main" id="{3EECABE7-C9A8-3D42-2E3D-3A9C82AB36A3}"/>
              </a:ext>
            </a:extLst>
          </p:cNvPr>
          <p:cNvSpPr txBox="1"/>
          <p:nvPr/>
        </p:nvSpPr>
        <p:spPr>
          <a:xfrm>
            <a:off x="8062673" y="2091518"/>
            <a:ext cx="3732072" cy="1815882"/>
          </a:xfrm>
          <a:prstGeom prst="rect">
            <a:avLst/>
          </a:prstGeom>
          <a:noFill/>
        </p:spPr>
        <p:txBody>
          <a:bodyPr wrap="square">
            <a:spAutoFit/>
          </a:bodyPr>
          <a:lstStyle/>
          <a:p>
            <a:r>
              <a:rPr lang="da-DK" sz="14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Det forværrede min gigt, når jeg skulle ud i kulden. Efter at være blevet fritaget fra gårdvagter, kan jeg i stedet bruge den tid på forberedelse og komme gennem dagen, uden at min gigt plager mig. </a:t>
            </a:r>
          </a:p>
          <a:p>
            <a:pPr algn="r"/>
            <a:endParaRPr lang="da-DK" sz="1400" dirty="0">
              <a:solidFill>
                <a:schemeClr val="bg1"/>
              </a:solidFill>
              <a:latin typeface="Montserrat" panose="00000500000000000000" pitchFamily="2" charset="0"/>
              <a:ea typeface="Calibri" panose="020F0502020204030204" pitchFamily="34" charset="0"/>
              <a:cs typeface="Times New Roman" panose="02020603050405020304" pitchFamily="18" charset="0"/>
            </a:endParaRPr>
          </a:p>
          <a:p>
            <a:pPr algn="r"/>
            <a:r>
              <a:rPr lang="da-DK" sz="14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Liselotte, lærer</a:t>
            </a:r>
          </a:p>
        </p:txBody>
      </p:sp>
      <p:sp>
        <p:nvSpPr>
          <p:cNvPr id="27" name="Tekstfelt 26">
            <a:extLst>
              <a:ext uri="{FF2B5EF4-FFF2-40B4-BE49-F238E27FC236}">
                <a16:creationId xmlns:a16="http://schemas.microsoft.com/office/drawing/2014/main" id="{FD46C546-96D7-8768-1A43-5BFB140D0518}"/>
              </a:ext>
            </a:extLst>
          </p:cNvPr>
          <p:cNvSpPr txBox="1"/>
          <p:nvPr/>
        </p:nvSpPr>
        <p:spPr>
          <a:xfrm>
            <a:off x="7866435" y="4236063"/>
            <a:ext cx="875489" cy="492443"/>
          </a:xfrm>
          <a:prstGeom prst="rect">
            <a:avLst/>
          </a:prstGeom>
          <a:noFill/>
        </p:spPr>
        <p:txBody>
          <a:bodyPr wrap="square" lIns="0" tIns="0" rIns="0" bIns="0" rtlCol="0">
            <a:spAutoFit/>
          </a:bodyPr>
          <a:lstStyle/>
          <a:p>
            <a:r>
              <a:rPr lang="da-DK" sz="3200" b="1">
                <a:solidFill>
                  <a:schemeClr val="bg1"/>
                </a:solidFill>
                <a:latin typeface="Montserrat" panose="00000500000000000000" pitchFamily="2" charset="0"/>
                <a:ea typeface="Work Sans Bold Roman" charset="0"/>
                <a:cs typeface="Work Sans Bold Roman" charset="0"/>
              </a:rPr>
              <a:t>”</a:t>
            </a:r>
          </a:p>
        </p:txBody>
      </p:sp>
      <p:sp>
        <p:nvSpPr>
          <p:cNvPr id="28" name="Tekstfelt 27">
            <a:extLst>
              <a:ext uri="{FF2B5EF4-FFF2-40B4-BE49-F238E27FC236}">
                <a16:creationId xmlns:a16="http://schemas.microsoft.com/office/drawing/2014/main" id="{FAE4B035-AAA9-AFCB-A3AD-3930051194A0}"/>
              </a:ext>
            </a:extLst>
          </p:cNvPr>
          <p:cNvSpPr txBox="1"/>
          <p:nvPr/>
        </p:nvSpPr>
        <p:spPr>
          <a:xfrm>
            <a:off x="8062673" y="4491007"/>
            <a:ext cx="3732072" cy="1384995"/>
          </a:xfrm>
          <a:prstGeom prst="rect">
            <a:avLst/>
          </a:prstGeom>
          <a:noFill/>
        </p:spPr>
        <p:txBody>
          <a:bodyPr wrap="square">
            <a:spAutoFit/>
          </a:bodyPr>
          <a:lstStyle/>
          <a:p>
            <a:r>
              <a:rPr lang="da-DK" sz="1400">
                <a:solidFill>
                  <a:schemeClr val="bg1"/>
                </a:solidFill>
                <a:latin typeface="Montserrat" panose="00000500000000000000" pitchFamily="2" charset="0"/>
                <a:ea typeface="Calibri" panose="020F0502020204030204" pitchFamily="34" charset="0"/>
                <a:cs typeface="Times New Roman" panose="02020603050405020304" pitchFamily="18" charset="0"/>
              </a:rPr>
              <a:t>Vi fandt en fin løsning, hvor tjansen som gårdvagt kunne overgå til en af Liselottes kolleger, som sætter pris på også at få lidt frisk luft i løbet af dagen.</a:t>
            </a:r>
          </a:p>
          <a:p>
            <a:r>
              <a:rPr lang="da-DK" sz="1400">
                <a:solidFill>
                  <a:schemeClr val="bg1"/>
                </a:solidFill>
                <a:latin typeface="Montserrat" panose="00000500000000000000" pitchFamily="2" charset="0"/>
                <a:ea typeface="Calibri" panose="020F0502020204030204" pitchFamily="34" charset="0"/>
                <a:cs typeface="Times New Roman" panose="02020603050405020304" pitchFamily="18" charset="0"/>
              </a:rPr>
              <a:t> </a:t>
            </a:r>
            <a:endParaRPr lang="da-DK" sz="1400" b="1">
              <a:solidFill>
                <a:schemeClr val="bg1"/>
              </a:solidFill>
              <a:latin typeface="Montserrat" panose="00000500000000000000" pitchFamily="2" charset="0"/>
              <a:ea typeface="Work Sans Bold Roman" charset="0"/>
              <a:cs typeface="Work Sans Bold Roman" charset="0"/>
            </a:endParaRPr>
          </a:p>
          <a:p>
            <a:pPr algn="r"/>
            <a:r>
              <a:rPr lang="da-DK" sz="1400">
                <a:solidFill>
                  <a:schemeClr val="bg1"/>
                </a:solidFill>
                <a:latin typeface="Montserrat" panose="00000500000000000000" pitchFamily="2" charset="0"/>
                <a:ea typeface="Calibri" panose="020F0502020204030204" pitchFamily="34" charset="0"/>
                <a:cs typeface="Times New Roman" panose="02020603050405020304" pitchFamily="18" charset="0"/>
              </a:rPr>
              <a:t>Anja, Liselottes leder</a:t>
            </a:r>
          </a:p>
        </p:txBody>
      </p:sp>
      <p:pic>
        <p:nvPicPr>
          <p:cNvPr id="8" name="Billede 7">
            <a:extLst>
              <a:ext uri="{FF2B5EF4-FFF2-40B4-BE49-F238E27FC236}">
                <a16:creationId xmlns:a16="http://schemas.microsoft.com/office/drawing/2014/main" id="{160C2E14-EE16-D207-0B21-38D4DA64F1E9}"/>
              </a:ext>
            </a:extLst>
          </p:cNvPr>
          <p:cNvPicPr>
            <a:picLocks noChangeAspect="1"/>
          </p:cNvPicPr>
          <p:nvPr/>
        </p:nvPicPr>
        <p:blipFill rotWithShape="1">
          <a:blip r:embed="rId4"/>
          <a:srcRect b="6125"/>
          <a:stretch/>
        </p:blipFill>
        <p:spPr>
          <a:xfrm>
            <a:off x="604440" y="1827977"/>
            <a:ext cx="1184511" cy="1111958"/>
          </a:xfrm>
          <a:prstGeom prst="rect">
            <a:avLst/>
          </a:prstGeom>
        </p:spPr>
      </p:pic>
    </p:spTree>
    <p:extLst>
      <p:ext uri="{BB962C8B-B14F-4D97-AF65-F5344CB8AC3E}">
        <p14:creationId xmlns:p14="http://schemas.microsoft.com/office/powerpoint/2010/main" val="28633407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ED1DF184-E505-8A24-0975-AA3CF66B8470}"/>
              </a:ext>
            </a:extLst>
          </p:cNvPr>
          <p:cNvSpPr>
            <a:spLocks noGrp="1"/>
          </p:cNvSpPr>
          <p:nvPr>
            <p:ph type="title"/>
          </p:nvPr>
        </p:nvSpPr>
        <p:spPr/>
        <p:txBody>
          <a:bodyPr/>
          <a:lstStyle/>
          <a:p>
            <a:r>
              <a:rPr lang="da-DK">
                <a:solidFill>
                  <a:schemeClr val="bg1"/>
                </a:solidFill>
                <a:latin typeface="Montserrat" panose="00000500000000000000" pitchFamily="2" charset="0"/>
              </a:rPr>
              <a:t>Bedre mulighed for at koncentrere sig</a:t>
            </a:r>
          </a:p>
        </p:txBody>
      </p:sp>
      <p:sp>
        <p:nvSpPr>
          <p:cNvPr id="9" name="Rektangel: afrundede hjørner 8">
            <a:extLst>
              <a:ext uri="{FF2B5EF4-FFF2-40B4-BE49-F238E27FC236}">
                <a16:creationId xmlns:a16="http://schemas.microsoft.com/office/drawing/2014/main" id="{9CECA93F-D8EF-84F3-0D39-697BA900CF3D}"/>
              </a:ext>
            </a:extLst>
          </p:cNvPr>
          <p:cNvSpPr/>
          <p:nvPr/>
        </p:nvSpPr>
        <p:spPr>
          <a:xfrm>
            <a:off x="744209" y="3395323"/>
            <a:ext cx="6639084" cy="1173829"/>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r>
              <a:rPr lang="da-DK" sz="1200" b="1" u="sng">
                <a:solidFill>
                  <a:schemeClr val="bg1"/>
                </a:solidFill>
                <a:latin typeface="Montserrat" panose="00000500000000000000" pitchFamily="2" charset="0"/>
                <a:ea typeface="Work Sans Bold Roman" charset="0"/>
                <a:cs typeface="Work Sans Bold Roman" charset="0"/>
              </a:rPr>
              <a:t>Situation</a:t>
            </a:r>
          </a:p>
          <a:p>
            <a:pPr algn="ctr"/>
            <a:r>
              <a:rPr lang="da-DK" sz="1200">
                <a:solidFill>
                  <a:schemeClr val="bg1"/>
                </a:solidFill>
                <a:latin typeface="Montserrat" panose="00000500000000000000" pitchFamily="2" charset="0"/>
                <a:ea typeface="Calibri" panose="020F0502020204030204" pitchFamily="34" charset="0"/>
                <a:cs typeface="Times New Roman" panose="02020603050405020304" pitchFamily="18" charset="0"/>
              </a:rPr>
              <a:t>Johnny har med alderen fået svært ved at bevare koncentrationen i længere tid af gangen – især på dage med mange forstyrrelser.</a:t>
            </a:r>
          </a:p>
        </p:txBody>
      </p:sp>
      <p:pic>
        <p:nvPicPr>
          <p:cNvPr id="14" name="Grafik 13">
            <a:extLst>
              <a:ext uri="{FF2B5EF4-FFF2-40B4-BE49-F238E27FC236}">
                <a16:creationId xmlns:a16="http://schemas.microsoft.com/office/drawing/2014/main" id="{B5483B65-895F-ADF5-843A-8F35636C85D6}"/>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521452" y="1574316"/>
            <a:ext cx="1365619" cy="1365619"/>
          </a:xfrm>
          <a:prstGeom prst="rect">
            <a:avLst/>
          </a:prstGeom>
        </p:spPr>
      </p:pic>
      <p:sp>
        <p:nvSpPr>
          <p:cNvPr id="15" name="Tekstfelt 14">
            <a:extLst>
              <a:ext uri="{FF2B5EF4-FFF2-40B4-BE49-F238E27FC236}">
                <a16:creationId xmlns:a16="http://schemas.microsoft.com/office/drawing/2014/main" id="{DB882C0E-81A8-3533-FAC2-A281B1FCDBDA}"/>
              </a:ext>
            </a:extLst>
          </p:cNvPr>
          <p:cNvSpPr txBox="1"/>
          <p:nvPr/>
        </p:nvSpPr>
        <p:spPr>
          <a:xfrm>
            <a:off x="1887070" y="2047988"/>
            <a:ext cx="4208929" cy="738664"/>
          </a:xfrm>
          <a:prstGeom prst="rect">
            <a:avLst/>
          </a:prstGeom>
          <a:noFill/>
        </p:spPr>
        <p:txBody>
          <a:bodyPr wrap="square" lIns="0" tIns="0" rIns="0" bIns="0" rtlCol="0">
            <a:spAutoFit/>
          </a:bodyPr>
          <a:lstStyle/>
          <a:p>
            <a:r>
              <a:rPr lang="da-DK" sz="1600" b="1">
                <a:solidFill>
                  <a:schemeClr val="bg1"/>
                </a:solidFill>
                <a:latin typeface="Montserrat" panose="00000500000000000000" pitchFamily="2" charset="0"/>
                <a:ea typeface="Work Sans Bold Roman" charset="0"/>
                <a:cs typeface="Work Sans Bold Roman" charset="0"/>
              </a:rPr>
              <a:t>Johnny</a:t>
            </a:r>
          </a:p>
          <a:p>
            <a:r>
              <a:rPr lang="da-DK" sz="1600" b="1">
                <a:solidFill>
                  <a:schemeClr val="bg1"/>
                </a:solidFill>
                <a:latin typeface="Montserrat" panose="00000500000000000000" pitchFamily="2" charset="0"/>
                <a:ea typeface="Work Sans Bold Roman" charset="0"/>
                <a:cs typeface="Work Sans Bold Roman" charset="0"/>
              </a:rPr>
              <a:t>63 år</a:t>
            </a:r>
          </a:p>
          <a:p>
            <a:r>
              <a:rPr lang="da-DK" sz="1600" b="1">
                <a:solidFill>
                  <a:schemeClr val="bg1"/>
                </a:solidFill>
                <a:latin typeface="Montserrat" panose="00000500000000000000" pitchFamily="2" charset="0"/>
                <a:ea typeface="Work Sans Bold Roman" charset="0"/>
                <a:cs typeface="Work Sans Bold Roman" charset="0"/>
              </a:rPr>
              <a:t>Økonoma</a:t>
            </a:r>
          </a:p>
        </p:txBody>
      </p:sp>
      <p:sp>
        <p:nvSpPr>
          <p:cNvPr id="16" name="Rektangel: afrundede hjørner 15">
            <a:extLst>
              <a:ext uri="{FF2B5EF4-FFF2-40B4-BE49-F238E27FC236}">
                <a16:creationId xmlns:a16="http://schemas.microsoft.com/office/drawing/2014/main" id="{AC2A133D-01C1-5EE9-2A01-FB129B67A617}"/>
              </a:ext>
            </a:extLst>
          </p:cNvPr>
          <p:cNvSpPr/>
          <p:nvPr/>
        </p:nvSpPr>
        <p:spPr>
          <a:xfrm>
            <a:off x="744208" y="4773848"/>
            <a:ext cx="6639085" cy="117383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r>
              <a:rPr lang="da-DK" sz="1200" b="1" u="sng">
                <a:solidFill>
                  <a:schemeClr val="bg1"/>
                </a:solidFill>
                <a:latin typeface="Montserrat" panose="00000500000000000000" pitchFamily="2" charset="0"/>
                <a:ea typeface="Work Sans Bold Roman" charset="0"/>
                <a:cs typeface="Work Sans Bold Roman" charset="0"/>
              </a:rPr>
              <a:t>Løsning</a:t>
            </a:r>
          </a:p>
          <a:p>
            <a:pPr algn="ctr"/>
            <a:r>
              <a:rPr lang="da-DK" sz="1200">
                <a:solidFill>
                  <a:schemeClr val="bg1"/>
                </a:solidFill>
                <a:latin typeface="Montserrat" panose="00000500000000000000" pitchFamily="2" charset="0"/>
                <a:ea typeface="Calibri" panose="020F0502020204030204" pitchFamily="34" charset="0"/>
                <a:cs typeface="Times New Roman" panose="02020603050405020304" pitchFamily="18" charset="0"/>
              </a:rPr>
              <a:t>Johnny får mulighed for at benytte stille kontorlokaler eller tage hjem for at løse opgaver, som kræver fordybelse i længere tid.</a:t>
            </a:r>
          </a:p>
        </p:txBody>
      </p:sp>
      <p:sp>
        <p:nvSpPr>
          <p:cNvPr id="22" name="Tekstfelt 21">
            <a:extLst>
              <a:ext uri="{FF2B5EF4-FFF2-40B4-BE49-F238E27FC236}">
                <a16:creationId xmlns:a16="http://schemas.microsoft.com/office/drawing/2014/main" id="{881A110C-CC1B-DBB0-7FF2-B8059411883F}"/>
              </a:ext>
            </a:extLst>
          </p:cNvPr>
          <p:cNvSpPr txBox="1"/>
          <p:nvPr/>
        </p:nvSpPr>
        <p:spPr>
          <a:xfrm>
            <a:off x="7866435" y="1836574"/>
            <a:ext cx="875489" cy="492443"/>
          </a:xfrm>
          <a:prstGeom prst="rect">
            <a:avLst/>
          </a:prstGeom>
          <a:noFill/>
        </p:spPr>
        <p:txBody>
          <a:bodyPr wrap="square" lIns="0" tIns="0" rIns="0" bIns="0" rtlCol="0">
            <a:spAutoFit/>
          </a:bodyPr>
          <a:lstStyle/>
          <a:p>
            <a:r>
              <a:rPr lang="da-DK" sz="3200" b="1">
                <a:solidFill>
                  <a:schemeClr val="bg1"/>
                </a:solidFill>
                <a:latin typeface="Montserrat" panose="00000500000000000000" pitchFamily="2" charset="0"/>
                <a:ea typeface="Work Sans Bold Roman" charset="0"/>
                <a:cs typeface="Work Sans Bold Roman" charset="0"/>
              </a:rPr>
              <a:t>”</a:t>
            </a:r>
          </a:p>
        </p:txBody>
      </p:sp>
      <p:sp>
        <p:nvSpPr>
          <p:cNvPr id="24" name="Tekstfelt 23">
            <a:extLst>
              <a:ext uri="{FF2B5EF4-FFF2-40B4-BE49-F238E27FC236}">
                <a16:creationId xmlns:a16="http://schemas.microsoft.com/office/drawing/2014/main" id="{3EECABE7-C9A8-3D42-2E3D-3A9C82AB36A3}"/>
              </a:ext>
            </a:extLst>
          </p:cNvPr>
          <p:cNvSpPr txBox="1"/>
          <p:nvPr/>
        </p:nvSpPr>
        <p:spPr>
          <a:xfrm>
            <a:off x="8062673" y="2091518"/>
            <a:ext cx="3732072" cy="1600438"/>
          </a:xfrm>
          <a:prstGeom prst="rect">
            <a:avLst/>
          </a:prstGeom>
          <a:noFill/>
        </p:spPr>
        <p:txBody>
          <a:bodyPr wrap="square">
            <a:spAutoFit/>
          </a:bodyPr>
          <a:lstStyle/>
          <a:p>
            <a:r>
              <a:rPr lang="da-DK" sz="14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Jeg bliver desværre nemmere og nemmere distraheret, når der er støj omkring mig. I køkkenet gør det ikke noget, men når jeg bestiller varerne hjem, er det klart nemmere nu, når jeg kan sidde et fredeligt sted.</a:t>
            </a:r>
          </a:p>
          <a:p>
            <a:pPr algn="r"/>
            <a:r>
              <a:rPr lang="da-DK" sz="14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Johnny, økonoma</a:t>
            </a:r>
          </a:p>
        </p:txBody>
      </p:sp>
      <p:sp>
        <p:nvSpPr>
          <p:cNvPr id="27" name="Tekstfelt 26">
            <a:extLst>
              <a:ext uri="{FF2B5EF4-FFF2-40B4-BE49-F238E27FC236}">
                <a16:creationId xmlns:a16="http://schemas.microsoft.com/office/drawing/2014/main" id="{FD46C546-96D7-8768-1A43-5BFB140D0518}"/>
              </a:ext>
            </a:extLst>
          </p:cNvPr>
          <p:cNvSpPr txBox="1"/>
          <p:nvPr/>
        </p:nvSpPr>
        <p:spPr>
          <a:xfrm>
            <a:off x="7866435" y="4236063"/>
            <a:ext cx="875489" cy="492443"/>
          </a:xfrm>
          <a:prstGeom prst="rect">
            <a:avLst/>
          </a:prstGeom>
          <a:noFill/>
        </p:spPr>
        <p:txBody>
          <a:bodyPr wrap="square" lIns="0" tIns="0" rIns="0" bIns="0" rtlCol="0">
            <a:spAutoFit/>
          </a:bodyPr>
          <a:lstStyle/>
          <a:p>
            <a:r>
              <a:rPr lang="da-DK" sz="3200" b="1">
                <a:solidFill>
                  <a:schemeClr val="bg1"/>
                </a:solidFill>
                <a:latin typeface="Montserrat" panose="00000500000000000000" pitchFamily="2" charset="0"/>
                <a:ea typeface="Work Sans Bold Roman" charset="0"/>
                <a:cs typeface="Work Sans Bold Roman" charset="0"/>
              </a:rPr>
              <a:t>”</a:t>
            </a:r>
          </a:p>
        </p:txBody>
      </p:sp>
      <p:sp>
        <p:nvSpPr>
          <p:cNvPr id="28" name="Tekstfelt 27">
            <a:extLst>
              <a:ext uri="{FF2B5EF4-FFF2-40B4-BE49-F238E27FC236}">
                <a16:creationId xmlns:a16="http://schemas.microsoft.com/office/drawing/2014/main" id="{FAE4B035-AAA9-AFCB-A3AD-3930051194A0}"/>
              </a:ext>
            </a:extLst>
          </p:cNvPr>
          <p:cNvSpPr txBox="1"/>
          <p:nvPr/>
        </p:nvSpPr>
        <p:spPr>
          <a:xfrm>
            <a:off x="8043820" y="4497389"/>
            <a:ext cx="3732072" cy="1815882"/>
          </a:xfrm>
          <a:prstGeom prst="rect">
            <a:avLst/>
          </a:prstGeom>
          <a:noFill/>
        </p:spPr>
        <p:txBody>
          <a:bodyPr wrap="square">
            <a:spAutoFit/>
          </a:bodyPr>
          <a:lstStyle/>
          <a:p>
            <a:r>
              <a:rPr lang="da-DK" sz="1400">
                <a:solidFill>
                  <a:schemeClr val="bg1"/>
                </a:solidFill>
                <a:latin typeface="Montserrat" panose="00000500000000000000" pitchFamily="2" charset="0"/>
                <a:ea typeface="Calibri" panose="020F0502020204030204" pitchFamily="34" charset="0"/>
                <a:cs typeface="Times New Roman" panose="02020603050405020304" pitchFamily="18" charset="0"/>
              </a:rPr>
              <a:t>Johnny har godt styr på, hvordan man styrer et køkken. Hvis han skal bruge nogle mere stille rammer, mens han køber ind eller laver madplaner, så vil vi selvfølgelig gerne give ham det.</a:t>
            </a:r>
          </a:p>
          <a:p>
            <a:endParaRPr lang="da-DK" sz="1400" b="1">
              <a:solidFill>
                <a:schemeClr val="bg1"/>
              </a:solidFill>
              <a:latin typeface="Montserrat" panose="00000500000000000000" pitchFamily="2" charset="0"/>
              <a:ea typeface="Work Sans Bold Roman" charset="0"/>
              <a:cs typeface="Work Sans Bold Roman" charset="0"/>
            </a:endParaRPr>
          </a:p>
          <a:p>
            <a:pPr algn="r"/>
            <a:r>
              <a:rPr lang="da-DK" sz="1400" err="1">
                <a:solidFill>
                  <a:schemeClr val="bg1"/>
                </a:solidFill>
                <a:latin typeface="Montserrat" panose="00000500000000000000" pitchFamily="2" charset="0"/>
                <a:ea typeface="Calibri" panose="020F0502020204030204" pitchFamily="34" charset="0"/>
                <a:cs typeface="Times New Roman" panose="02020603050405020304" pitchFamily="18" charset="0"/>
              </a:rPr>
              <a:t>Carl-Johan</a:t>
            </a:r>
            <a:r>
              <a:rPr lang="da-DK" sz="1400">
                <a:solidFill>
                  <a:schemeClr val="bg1"/>
                </a:solidFill>
                <a:latin typeface="Montserrat" panose="00000500000000000000" pitchFamily="2" charset="0"/>
                <a:ea typeface="Calibri" panose="020F0502020204030204" pitchFamily="34" charset="0"/>
                <a:cs typeface="Times New Roman" panose="02020603050405020304" pitchFamily="18" charset="0"/>
              </a:rPr>
              <a:t>, Johnnys leder</a:t>
            </a:r>
          </a:p>
        </p:txBody>
      </p:sp>
      <p:pic>
        <p:nvPicPr>
          <p:cNvPr id="3076" name="Picture 4">
            <a:extLst>
              <a:ext uri="{FF2B5EF4-FFF2-40B4-BE49-F238E27FC236}">
                <a16:creationId xmlns:a16="http://schemas.microsoft.com/office/drawing/2014/main" id="{F49A5399-8549-97D5-698B-2A48C8B232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246" y="1836574"/>
            <a:ext cx="1130030" cy="1130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059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ED1DF184-E505-8A24-0975-AA3CF66B8470}"/>
              </a:ext>
            </a:extLst>
          </p:cNvPr>
          <p:cNvSpPr>
            <a:spLocks noGrp="1"/>
          </p:cNvSpPr>
          <p:nvPr>
            <p:ph type="title"/>
          </p:nvPr>
        </p:nvSpPr>
        <p:spPr/>
        <p:txBody>
          <a:bodyPr/>
          <a:lstStyle/>
          <a:p>
            <a:r>
              <a:rPr lang="da-DK">
                <a:solidFill>
                  <a:schemeClr val="bg1"/>
                </a:solidFill>
                <a:latin typeface="Montserrat" panose="00000500000000000000" pitchFamily="2" charset="0"/>
              </a:rPr>
              <a:t>Fokus på spidskompetencer</a:t>
            </a:r>
          </a:p>
        </p:txBody>
      </p:sp>
      <p:sp>
        <p:nvSpPr>
          <p:cNvPr id="9" name="Rektangel: afrundede hjørner 8">
            <a:extLst>
              <a:ext uri="{FF2B5EF4-FFF2-40B4-BE49-F238E27FC236}">
                <a16:creationId xmlns:a16="http://schemas.microsoft.com/office/drawing/2014/main" id="{9CECA93F-D8EF-84F3-0D39-697BA900CF3D}"/>
              </a:ext>
            </a:extLst>
          </p:cNvPr>
          <p:cNvSpPr/>
          <p:nvPr/>
        </p:nvSpPr>
        <p:spPr>
          <a:xfrm>
            <a:off x="744209" y="3395323"/>
            <a:ext cx="6639084" cy="1173829"/>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r>
              <a:rPr lang="da-DK" sz="1200" b="1" u="sng">
                <a:solidFill>
                  <a:schemeClr val="bg1"/>
                </a:solidFill>
                <a:latin typeface="Montserrat" panose="00000500000000000000" pitchFamily="2" charset="0"/>
                <a:ea typeface="Work Sans Bold Roman" charset="0"/>
                <a:cs typeface="Work Sans Bold Roman" charset="0"/>
              </a:rPr>
              <a:t>Situation</a:t>
            </a:r>
          </a:p>
          <a:p>
            <a:pPr algn="ctr"/>
            <a:r>
              <a:rPr lang="da-DK" sz="1200">
                <a:solidFill>
                  <a:schemeClr val="bg1"/>
                </a:solidFill>
                <a:latin typeface="Montserrat" panose="00000500000000000000" pitchFamily="2" charset="0"/>
                <a:ea typeface="Calibri" panose="020F0502020204030204" pitchFamily="34" charset="0"/>
                <a:cs typeface="Times New Roman" panose="02020603050405020304" pitchFamily="18" charset="0"/>
              </a:rPr>
              <a:t>Bente oplever at blive stresset og har svært med at følge med arbejdsbyrden af opgaver, som ikke er inden for hendes spidskompetence. Hun tænker meget på arbejdet i sin fritid og har dårlig samvittighed over for sine kolleger.</a:t>
            </a:r>
          </a:p>
        </p:txBody>
      </p:sp>
      <p:pic>
        <p:nvPicPr>
          <p:cNvPr id="14" name="Grafik 13">
            <a:extLst>
              <a:ext uri="{FF2B5EF4-FFF2-40B4-BE49-F238E27FC236}">
                <a16:creationId xmlns:a16="http://schemas.microsoft.com/office/drawing/2014/main" id="{B5483B65-895F-ADF5-843A-8F35636C85D6}"/>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521452" y="1574316"/>
            <a:ext cx="1365619" cy="1365619"/>
          </a:xfrm>
          <a:prstGeom prst="rect">
            <a:avLst/>
          </a:prstGeom>
        </p:spPr>
      </p:pic>
      <p:sp>
        <p:nvSpPr>
          <p:cNvPr id="15" name="Tekstfelt 14">
            <a:extLst>
              <a:ext uri="{FF2B5EF4-FFF2-40B4-BE49-F238E27FC236}">
                <a16:creationId xmlns:a16="http://schemas.microsoft.com/office/drawing/2014/main" id="{DB882C0E-81A8-3533-FAC2-A281B1FCDBDA}"/>
              </a:ext>
            </a:extLst>
          </p:cNvPr>
          <p:cNvSpPr txBox="1"/>
          <p:nvPr/>
        </p:nvSpPr>
        <p:spPr>
          <a:xfrm>
            <a:off x="1887070" y="2047988"/>
            <a:ext cx="4208929" cy="738664"/>
          </a:xfrm>
          <a:prstGeom prst="rect">
            <a:avLst/>
          </a:prstGeom>
          <a:noFill/>
        </p:spPr>
        <p:txBody>
          <a:bodyPr wrap="square" lIns="0" tIns="0" rIns="0" bIns="0" rtlCol="0">
            <a:spAutoFit/>
          </a:bodyPr>
          <a:lstStyle/>
          <a:p>
            <a:r>
              <a:rPr lang="da-DK" sz="1600" b="1">
                <a:solidFill>
                  <a:schemeClr val="bg1"/>
                </a:solidFill>
                <a:latin typeface="Montserrat" panose="00000500000000000000" pitchFamily="2" charset="0"/>
                <a:ea typeface="Work Sans Bold Roman" charset="0"/>
                <a:cs typeface="Work Sans Bold Roman" charset="0"/>
              </a:rPr>
              <a:t>Bente</a:t>
            </a:r>
          </a:p>
          <a:p>
            <a:r>
              <a:rPr lang="da-DK" sz="1600" b="1">
                <a:solidFill>
                  <a:schemeClr val="bg1"/>
                </a:solidFill>
                <a:latin typeface="Montserrat" panose="00000500000000000000" pitchFamily="2" charset="0"/>
                <a:ea typeface="Work Sans Bold Roman" charset="0"/>
                <a:cs typeface="Work Sans Bold Roman" charset="0"/>
              </a:rPr>
              <a:t>61 år</a:t>
            </a:r>
          </a:p>
          <a:p>
            <a:r>
              <a:rPr lang="da-DK" sz="1600" b="1">
                <a:solidFill>
                  <a:schemeClr val="bg1"/>
                </a:solidFill>
                <a:latin typeface="Montserrat" panose="00000500000000000000" pitchFamily="2" charset="0"/>
                <a:ea typeface="Work Sans Bold Roman" charset="0"/>
                <a:cs typeface="Work Sans Bold Roman" charset="0"/>
              </a:rPr>
              <a:t>Bibliotekar</a:t>
            </a:r>
          </a:p>
        </p:txBody>
      </p:sp>
      <p:sp>
        <p:nvSpPr>
          <p:cNvPr id="16" name="Rektangel: afrundede hjørner 15">
            <a:extLst>
              <a:ext uri="{FF2B5EF4-FFF2-40B4-BE49-F238E27FC236}">
                <a16:creationId xmlns:a16="http://schemas.microsoft.com/office/drawing/2014/main" id="{AC2A133D-01C1-5EE9-2A01-FB129B67A617}"/>
              </a:ext>
            </a:extLst>
          </p:cNvPr>
          <p:cNvSpPr/>
          <p:nvPr/>
        </p:nvSpPr>
        <p:spPr>
          <a:xfrm>
            <a:off x="744208" y="4773848"/>
            <a:ext cx="6639085" cy="117383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r>
              <a:rPr lang="da-DK" sz="1200" b="1" u="sng">
                <a:solidFill>
                  <a:schemeClr val="bg1"/>
                </a:solidFill>
                <a:latin typeface="Montserrat" panose="00000500000000000000" pitchFamily="2" charset="0"/>
                <a:ea typeface="Work Sans Bold Roman" charset="0"/>
                <a:cs typeface="Work Sans Bold Roman" charset="0"/>
              </a:rPr>
              <a:t>Løsning</a:t>
            </a:r>
          </a:p>
          <a:p>
            <a:pPr algn="ctr"/>
            <a:r>
              <a:rPr lang="da-DK" sz="1200">
                <a:solidFill>
                  <a:schemeClr val="bg1"/>
                </a:solidFill>
                <a:latin typeface="Montserrat" panose="00000500000000000000" pitchFamily="2" charset="0"/>
                <a:ea typeface="Calibri" panose="020F0502020204030204" pitchFamily="34" charset="0"/>
                <a:cs typeface="Times New Roman" panose="02020603050405020304" pitchFamily="18" charset="0"/>
              </a:rPr>
              <a:t>Bente får mulighed for at fokusere på at løse opgaver inden for hendes spidskompetence. Hun overtager nogle af de opgaver fra sine kolleger, og de løser i stedet nogle af de opgaver, som ikke var Bentes spidskompetence.</a:t>
            </a:r>
          </a:p>
        </p:txBody>
      </p:sp>
      <p:sp>
        <p:nvSpPr>
          <p:cNvPr id="22" name="Tekstfelt 21">
            <a:extLst>
              <a:ext uri="{FF2B5EF4-FFF2-40B4-BE49-F238E27FC236}">
                <a16:creationId xmlns:a16="http://schemas.microsoft.com/office/drawing/2014/main" id="{881A110C-CC1B-DBB0-7FF2-B8059411883F}"/>
              </a:ext>
            </a:extLst>
          </p:cNvPr>
          <p:cNvSpPr txBox="1"/>
          <p:nvPr/>
        </p:nvSpPr>
        <p:spPr>
          <a:xfrm>
            <a:off x="7866435" y="1836574"/>
            <a:ext cx="875489" cy="492443"/>
          </a:xfrm>
          <a:prstGeom prst="rect">
            <a:avLst/>
          </a:prstGeom>
          <a:noFill/>
        </p:spPr>
        <p:txBody>
          <a:bodyPr wrap="square" lIns="0" tIns="0" rIns="0" bIns="0" rtlCol="0">
            <a:spAutoFit/>
          </a:bodyPr>
          <a:lstStyle/>
          <a:p>
            <a:r>
              <a:rPr lang="da-DK" sz="3200" b="1">
                <a:solidFill>
                  <a:schemeClr val="bg1"/>
                </a:solidFill>
                <a:latin typeface="Montserrat" panose="00000500000000000000" pitchFamily="2" charset="0"/>
                <a:ea typeface="Work Sans Bold Roman" charset="0"/>
                <a:cs typeface="Work Sans Bold Roman" charset="0"/>
              </a:rPr>
              <a:t>”</a:t>
            </a:r>
          </a:p>
        </p:txBody>
      </p:sp>
      <p:sp>
        <p:nvSpPr>
          <p:cNvPr id="24" name="Tekstfelt 23">
            <a:extLst>
              <a:ext uri="{FF2B5EF4-FFF2-40B4-BE49-F238E27FC236}">
                <a16:creationId xmlns:a16="http://schemas.microsoft.com/office/drawing/2014/main" id="{3EECABE7-C9A8-3D42-2E3D-3A9C82AB36A3}"/>
              </a:ext>
            </a:extLst>
          </p:cNvPr>
          <p:cNvSpPr txBox="1"/>
          <p:nvPr/>
        </p:nvSpPr>
        <p:spPr>
          <a:xfrm>
            <a:off x="8062673" y="2091518"/>
            <a:ext cx="3732072" cy="1815882"/>
          </a:xfrm>
          <a:prstGeom prst="rect">
            <a:avLst/>
          </a:prstGeom>
          <a:noFill/>
        </p:spPr>
        <p:txBody>
          <a:bodyPr wrap="square">
            <a:spAutoFit/>
          </a:bodyPr>
          <a:lstStyle/>
          <a:p>
            <a:r>
              <a:rPr lang="da-DK" sz="14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Jeg må indrømme, at jeg har sværere ved at følge med opgaverne, end da jeg startede. Nu har jeg lidt bedre tid, og jeg er glad for at kunne fokusere på de opgaver, som jeg også synes er fagligt mest spændende.</a:t>
            </a:r>
          </a:p>
          <a:p>
            <a:endParaRPr lang="da-DK" sz="1400" dirty="0">
              <a:solidFill>
                <a:schemeClr val="bg1"/>
              </a:solidFill>
              <a:latin typeface="Montserrat" panose="00000500000000000000" pitchFamily="2" charset="0"/>
              <a:ea typeface="Calibri" panose="020F0502020204030204" pitchFamily="34" charset="0"/>
              <a:cs typeface="Times New Roman" panose="02020603050405020304" pitchFamily="18" charset="0"/>
            </a:endParaRPr>
          </a:p>
          <a:p>
            <a:pPr algn="r"/>
            <a:r>
              <a:rPr lang="da-DK" sz="14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Bente, bibliotekar</a:t>
            </a:r>
          </a:p>
        </p:txBody>
      </p:sp>
      <p:sp>
        <p:nvSpPr>
          <p:cNvPr id="27" name="Tekstfelt 26">
            <a:extLst>
              <a:ext uri="{FF2B5EF4-FFF2-40B4-BE49-F238E27FC236}">
                <a16:creationId xmlns:a16="http://schemas.microsoft.com/office/drawing/2014/main" id="{FD46C546-96D7-8768-1A43-5BFB140D0518}"/>
              </a:ext>
            </a:extLst>
          </p:cNvPr>
          <p:cNvSpPr txBox="1"/>
          <p:nvPr/>
        </p:nvSpPr>
        <p:spPr>
          <a:xfrm>
            <a:off x="7866435" y="4236063"/>
            <a:ext cx="875489" cy="492443"/>
          </a:xfrm>
          <a:prstGeom prst="rect">
            <a:avLst/>
          </a:prstGeom>
          <a:noFill/>
        </p:spPr>
        <p:txBody>
          <a:bodyPr wrap="square" lIns="0" tIns="0" rIns="0" bIns="0" rtlCol="0">
            <a:spAutoFit/>
          </a:bodyPr>
          <a:lstStyle/>
          <a:p>
            <a:r>
              <a:rPr lang="da-DK" sz="3200" b="1">
                <a:solidFill>
                  <a:schemeClr val="bg1"/>
                </a:solidFill>
                <a:latin typeface="Montserrat" panose="00000500000000000000" pitchFamily="2" charset="0"/>
                <a:ea typeface="Work Sans Bold Roman" charset="0"/>
                <a:cs typeface="Work Sans Bold Roman" charset="0"/>
              </a:rPr>
              <a:t>”</a:t>
            </a:r>
          </a:p>
        </p:txBody>
      </p:sp>
      <p:sp>
        <p:nvSpPr>
          <p:cNvPr id="28" name="Tekstfelt 27">
            <a:extLst>
              <a:ext uri="{FF2B5EF4-FFF2-40B4-BE49-F238E27FC236}">
                <a16:creationId xmlns:a16="http://schemas.microsoft.com/office/drawing/2014/main" id="{FAE4B035-AAA9-AFCB-A3AD-3930051194A0}"/>
              </a:ext>
            </a:extLst>
          </p:cNvPr>
          <p:cNvSpPr txBox="1"/>
          <p:nvPr/>
        </p:nvSpPr>
        <p:spPr>
          <a:xfrm>
            <a:off x="8062673" y="4491007"/>
            <a:ext cx="3732072" cy="1384995"/>
          </a:xfrm>
          <a:prstGeom prst="rect">
            <a:avLst/>
          </a:prstGeom>
          <a:noFill/>
        </p:spPr>
        <p:txBody>
          <a:bodyPr wrap="square">
            <a:spAutoFit/>
          </a:bodyPr>
          <a:lstStyle/>
          <a:p>
            <a:r>
              <a:rPr lang="da-DK" sz="1400">
                <a:solidFill>
                  <a:schemeClr val="bg1"/>
                </a:solidFill>
                <a:latin typeface="Montserrat" panose="00000500000000000000" pitchFamily="2" charset="0"/>
                <a:ea typeface="Calibri" panose="020F0502020204030204" pitchFamily="34" charset="0"/>
                <a:cs typeface="Times New Roman" panose="02020603050405020304" pitchFamily="18" charset="0"/>
              </a:rPr>
              <a:t>Bente har en stærk faglighed og er dygtig, så det giver kun god mening, at hun får lov at tage opgaverne inden for sit kerneområde.</a:t>
            </a:r>
          </a:p>
          <a:p>
            <a:endParaRPr lang="da-DK" sz="1400">
              <a:solidFill>
                <a:schemeClr val="bg1"/>
              </a:solidFill>
              <a:highlight>
                <a:srgbClr val="FFFF00"/>
              </a:highlight>
              <a:latin typeface="Montserrat" panose="00000500000000000000" pitchFamily="2" charset="0"/>
              <a:ea typeface="Calibri" panose="020F0502020204030204" pitchFamily="34" charset="0"/>
              <a:cs typeface="Times New Roman" panose="02020603050405020304" pitchFamily="18" charset="0"/>
            </a:endParaRPr>
          </a:p>
          <a:p>
            <a:pPr algn="r"/>
            <a:r>
              <a:rPr lang="da-DK" sz="1400">
                <a:solidFill>
                  <a:schemeClr val="bg1"/>
                </a:solidFill>
                <a:latin typeface="Montserrat" panose="00000500000000000000" pitchFamily="2" charset="0"/>
                <a:ea typeface="Calibri" panose="020F0502020204030204" pitchFamily="34" charset="0"/>
                <a:cs typeface="Times New Roman" panose="02020603050405020304" pitchFamily="18" charset="0"/>
              </a:rPr>
              <a:t>Michael, Bentes leder</a:t>
            </a:r>
          </a:p>
        </p:txBody>
      </p:sp>
      <p:pic>
        <p:nvPicPr>
          <p:cNvPr id="7170" name="Picture 2">
            <a:extLst>
              <a:ext uri="{FF2B5EF4-FFF2-40B4-BE49-F238E27FC236}">
                <a16:creationId xmlns:a16="http://schemas.microsoft.com/office/drawing/2014/main" id="{8613B896-DFD1-4576-5098-7A0D471B02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187" y="1836574"/>
            <a:ext cx="1162285" cy="1162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77013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ED1DF184-E505-8A24-0975-AA3CF66B8470}"/>
              </a:ext>
            </a:extLst>
          </p:cNvPr>
          <p:cNvSpPr>
            <a:spLocks noGrp="1"/>
          </p:cNvSpPr>
          <p:nvPr>
            <p:ph type="title"/>
          </p:nvPr>
        </p:nvSpPr>
        <p:spPr/>
        <p:txBody>
          <a:bodyPr/>
          <a:lstStyle/>
          <a:p>
            <a:r>
              <a:rPr lang="da-DK">
                <a:solidFill>
                  <a:schemeClr val="bg1"/>
                </a:solidFill>
                <a:latin typeface="Montserrat" panose="00000500000000000000" pitchFamily="2" charset="0"/>
              </a:rPr>
              <a:t>Ny stol og varmevest</a:t>
            </a:r>
          </a:p>
        </p:txBody>
      </p:sp>
      <p:sp>
        <p:nvSpPr>
          <p:cNvPr id="9" name="Rektangel: afrundede hjørner 8">
            <a:extLst>
              <a:ext uri="{FF2B5EF4-FFF2-40B4-BE49-F238E27FC236}">
                <a16:creationId xmlns:a16="http://schemas.microsoft.com/office/drawing/2014/main" id="{9CECA93F-D8EF-84F3-0D39-697BA900CF3D}"/>
              </a:ext>
            </a:extLst>
          </p:cNvPr>
          <p:cNvSpPr/>
          <p:nvPr/>
        </p:nvSpPr>
        <p:spPr>
          <a:xfrm>
            <a:off x="744209" y="3395323"/>
            <a:ext cx="6639084" cy="1173829"/>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r>
              <a:rPr lang="da-DK" sz="1200" b="1" u="sng">
                <a:solidFill>
                  <a:schemeClr val="bg1"/>
                </a:solidFill>
                <a:latin typeface="Montserrat" panose="00000500000000000000" pitchFamily="2" charset="0"/>
                <a:ea typeface="Work Sans Bold Roman" charset="0"/>
                <a:cs typeface="Work Sans Bold Roman" charset="0"/>
              </a:rPr>
              <a:t>Situation</a:t>
            </a:r>
          </a:p>
          <a:p>
            <a:pPr algn="ctr"/>
            <a:r>
              <a:rPr lang="da-DK" sz="1200">
                <a:solidFill>
                  <a:schemeClr val="bg1"/>
                </a:solidFill>
                <a:latin typeface="Montserrat" panose="00000500000000000000" pitchFamily="2" charset="0"/>
                <a:ea typeface="Calibri" panose="020F0502020204030204" pitchFamily="34" charset="0"/>
                <a:cs typeface="Times New Roman" panose="02020603050405020304" pitchFamily="18" charset="0"/>
              </a:rPr>
              <a:t>Jannie har svært ved at komme helt ned på gulvet til børnene og er med alderen blevet mere kuldskær og fryser oftere.</a:t>
            </a:r>
          </a:p>
        </p:txBody>
      </p:sp>
      <p:pic>
        <p:nvPicPr>
          <p:cNvPr id="14" name="Grafik 13">
            <a:extLst>
              <a:ext uri="{FF2B5EF4-FFF2-40B4-BE49-F238E27FC236}">
                <a16:creationId xmlns:a16="http://schemas.microsoft.com/office/drawing/2014/main" id="{B5483B65-895F-ADF5-843A-8F35636C85D6}"/>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521452" y="1574316"/>
            <a:ext cx="1365619" cy="1365619"/>
          </a:xfrm>
          <a:prstGeom prst="rect">
            <a:avLst/>
          </a:prstGeom>
        </p:spPr>
      </p:pic>
      <p:sp>
        <p:nvSpPr>
          <p:cNvPr id="15" name="Tekstfelt 14">
            <a:extLst>
              <a:ext uri="{FF2B5EF4-FFF2-40B4-BE49-F238E27FC236}">
                <a16:creationId xmlns:a16="http://schemas.microsoft.com/office/drawing/2014/main" id="{DB882C0E-81A8-3533-FAC2-A281B1FCDBDA}"/>
              </a:ext>
            </a:extLst>
          </p:cNvPr>
          <p:cNvSpPr txBox="1"/>
          <p:nvPr/>
        </p:nvSpPr>
        <p:spPr>
          <a:xfrm>
            <a:off x="1887070" y="2047988"/>
            <a:ext cx="4208929" cy="738664"/>
          </a:xfrm>
          <a:prstGeom prst="rect">
            <a:avLst/>
          </a:prstGeom>
          <a:noFill/>
        </p:spPr>
        <p:txBody>
          <a:bodyPr wrap="square" lIns="0" tIns="0" rIns="0" bIns="0" rtlCol="0">
            <a:spAutoFit/>
          </a:bodyPr>
          <a:lstStyle/>
          <a:p>
            <a:r>
              <a:rPr lang="da-DK" sz="1600" b="1">
                <a:solidFill>
                  <a:schemeClr val="bg1"/>
                </a:solidFill>
                <a:latin typeface="Montserrat" panose="00000500000000000000" pitchFamily="2" charset="0"/>
                <a:ea typeface="Work Sans Bold Roman" charset="0"/>
                <a:cs typeface="Work Sans Bold Roman" charset="0"/>
              </a:rPr>
              <a:t>Jannie</a:t>
            </a:r>
          </a:p>
          <a:p>
            <a:r>
              <a:rPr lang="da-DK" sz="1600" b="1">
                <a:solidFill>
                  <a:schemeClr val="bg1"/>
                </a:solidFill>
                <a:latin typeface="Montserrat" panose="00000500000000000000" pitchFamily="2" charset="0"/>
                <a:ea typeface="Work Sans Bold Roman" charset="0"/>
                <a:cs typeface="Work Sans Bold Roman" charset="0"/>
              </a:rPr>
              <a:t>60 år</a:t>
            </a:r>
          </a:p>
          <a:p>
            <a:r>
              <a:rPr lang="da-DK" sz="1600" b="1">
                <a:solidFill>
                  <a:schemeClr val="bg1"/>
                </a:solidFill>
                <a:latin typeface="Montserrat" panose="00000500000000000000" pitchFamily="2" charset="0"/>
                <a:ea typeface="Work Sans Bold Roman" charset="0"/>
                <a:cs typeface="Work Sans Bold Roman" charset="0"/>
              </a:rPr>
              <a:t>Pædagog</a:t>
            </a:r>
          </a:p>
        </p:txBody>
      </p:sp>
      <p:sp>
        <p:nvSpPr>
          <p:cNvPr id="16" name="Rektangel: afrundede hjørner 15">
            <a:extLst>
              <a:ext uri="{FF2B5EF4-FFF2-40B4-BE49-F238E27FC236}">
                <a16:creationId xmlns:a16="http://schemas.microsoft.com/office/drawing/2014/main" id="{AC2A133D-01C1-5EE9-2A01-FB129B67A617}"/>
              </a:ext>
            </a:extLst>
          </p:cNvPr>
          <p:cNvSpPr/>
          <p:nvPr/>
        </p:nvSpPr>
        <p:spPr>
          <a:xfrm>
            <a:off x="744208" y="4773848"/>
            <a:ext cx="6639085" cy="117383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r>
              <a:rPr lang="da-DK" sz="1200" b="1" u="sng">
                <a:solidFill>
                  <a:schemeClr val="bg1"/>
                </a:solidFill>
                <a:latin typeface="Montserrat" panose="00000500000000000000" pitchFamily="2" charset="0"/>
                <a:ea typeface="Work Sans Bold Roman" charset="0"/>
                <a:cs typeface="Work Sans Bold Roman" charset="0"/>
              </a:rPr>
              <a:t>Løsning</a:t>
            </a:r>
          </a:p>
          <a:p>
            <a:pPr algn="ctr"/>
            <a:r>
              <a:rPr lang="da-DK" sz="1200">
                <a:solidFill>
                  <a:schemeClr val="bg1"/>
                </a:solidFill>
                <a:latin typeface="Montserrat" panose="00000500000000000000" pitchFamily="2" charset="0"/>
                <a:ea typeface="Calibri" panose="020F0502020204030204" pitchFamily="34" charset="0"/>
                <a:cs typeface="Times New Roman" panose="02020603050405020304" pitchFamily="18" charset="0"/>
              </a:rPr>
              <a:t>Jannies leder og HR søger en pulje til handicapkompenserende ordninger i kommunen. Fra den pulje får Jannie en særlig stol med fjeder, som hjælper hende op og ned, og hun bliver tilbudt en varmevest, hun kan bruge både inde og ude, når hun fryser.</a:t>
            </a:r>
          </a:p>
        </p:txBody>
      </p:sp>
      <p:sp>
        <p:nvSpPr>
          <p:cNvPr id="22" name="Tekstfelt 21">
            <a:extLst>
              <a:ext uri="{FF2B5EF4-FFF2-40B4-BE49-F238E27FC236}">
                <a16:creationId xmlns:a16="http://schemas.microsoft.com/office/drawing/2014/main" id="{881A110C-CC1B-DBB0-7FF2-B8059411883F}"/>
              </a:ext>
            </a:extLst>
          </p:cNvPr>
          <p:cNvSpPr txBox="1"/>
          <p:nvPr/>
        </p:nvSpPr>
        <p:spPr>
          <a:xfrm>
            <a:off x="7875488" y="1836574"/>
            <a:ext cx="875489" cy="492443"/>
          </a:xfrm>
          <a:prstGeom prst="rect">
            <a:avLst/>
          </a:prstGeom>
          <a:noFill/>
        </p:spPr>
        <p:txBody>
          <a:bodyPr wrap="square" lIns="0" tIns="0" rIns="0" bIns="0" rtlCol="0">
            <a:spAutoFit/>
          </a:bodyPr>
          <a:lstStyle/>
          <a:p>
            <a:r>
              <a:rPr lang="da-DK" sz="3200" b="1">
                <a:solidFill>
                  <a:schemeClr val="bg1"/>
                </a:solidFill>
                <a:latin typeface="Montserrat" panose="00000500000000000000" pitchFamily="2" charset="0"/>
                <a:ea typeface="Work Sans Bold Roman" charset="0"/>
                <a:cs typeface="Work Sans Bold Roman" charset="0"/>
              </a:rPr>
              <a:t>”</a:t>
            </a:r>
          </a:p>
        </p:txBody>
      </p:sp>
      <p:sp>
        <p:nvSpPr>
          <p:cNvPr id="24" name="Tekstfelt 23">
            <a:extLst>
              <a:ext uri="{FF2B5EF4-FFF2-40B4-BE49-F238E27FC236}">
                <a16:creationId xmlns:a16="http://schemas.microsoft.com/office/drawing/2014/main" id="{3EECABE7-C9A8-3D42-2E3D-3A9C82AB36A3}"/>
              </a:ext>
            </a:extLst>
          </p:cNvPr>
          <p:cNvSpPr txBox="1"/>
          <p:nvPr/>
        </p:nvSpPr>
        <p:spPr>
          <a:xfrm>
            <a:off x="8071726" y="2091518"/>
            <a:ext cx="3732072" cy="1384995"/>
          </a:xfrm>
          <a:prstGeom prst="rect">
            <a:avLst/>
          </a:prstGeom>
          <a:noFill/>
        </p:spPr>
        <p:txBody>
          <a:bodyPr wrap="square">
            <a:spAutoFit/>
          </a:bodyPr>
          <a:lstStyle/>
          <a:p>
            <a:r>
              <a:rPr lang="da-DK" sz="14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Min ryg har fået det sværere med at komme ned og op fra gulvet, når vi leger med børnene. Det hjælper den nye stol på, fordi den lader mig køre helt ned i børnehøjde og op igen.</a:t>
            </a:r>
          </a:p>
          <a:p>
            <a:pPr algn="r"/>
            <a:r>
              <a:rPr lang="da-DK" sz="14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Jannie, pædagog</a:t>
            </a:r>
          </a:p>
        </p:txBody>
      </p:sp>
      <p:sp>
        <p:nvSpPr>
          <p:cNvPr id="27" name="Tekstfelt 26">
            <a:extLst>
              <a:ext uri="{FF2B5EF4-FFF2-40B4-BE49-F238E27FC236}">
                <a16:creationId xmlns:a16="http://schemas.microsoft.com/office/drawing/2014/main" id="{FD46C546-96D7-8768-1A43-5BFB140D0518}"/>
              </a:ext>
            </a:extLst>
          </p:cNvPr>
          <p:cNvSpPr txBox="1"/>
          <p:nvPr/>
        </p:nvSpPr>
        <p:spPr>
          <a:xfrm>
            <a:off x="7855620" y="3991156"/>
            <a:ext cx="875489" cy="492443"/>
          </a:xfrm>
          <a:prstGeom prst="rect">
            <a:avLst/>
          </a:prstGeom>
          <a:noFill/>
        </p:spPr>
        <p:txBody>
          <a:bodyPr wrap="square" lIns="0" tIns="0" rIns="0" bIns="0" rtlCol="0">
            <a:spAutoFit/>
          </a:bodyPr>
          <a:lstStyle/>
          <a:p>
            <a:r>
              <a:rPr lang="da-DK" sz="3200" b="1">
                <a:solidFill>
                  <a:schemeClr val="bg1"/>
                </a:solidFill>
                <a:latin typeface="Montserrat" panose="00000500000000000000" pitchFamily="2" charset="0"/>
                <a:ea typeface="Work Sans Bold Roman" charset="0"/>
                <a:cs typeface="Work Sans Bold Roman" charset="0"/>
              </a:rPr>
              <a:t>”</a:t>
            </a:r>
          </a:p>
        </p:txBody>
      </p:sp>
      <p:sp>
        <p:nvSpPr>
          <p:cNvPr id="28" name="Tekstfelt 27">
            <a:extLst>
              <a:ext uri="{FF2B5EF4-FFF2-40B4-BE49-F238E27FC236}">
                <a16:creationId xmlns:a16="http://schemas.microsoft.com/office/drawing/2014/main" id="{FAE4B035-AAA9-AFCB-A3AD-3930051194A0}"/>
              </a:ext>
            </a:extLst>
          </p:cNvPr>
          <p:cNvSpPr txBox="1"/>
          <p:nvPr/>
        </p:nvSpPr>
        <p:spPr>
          <a:xfrm>
            <a:off x="8071726" y="4237378"/>
            <a:ext cx="3732072" cy="2246769"/>
          </a:xfrm>
          <a:prstGeom prst="rect">
            <a:avLst/>
          </a:prstGeom>
          <a:noFill/>
        </p:spPr>
        <p:txBody>
          <a:bodyPr wrap="square">
            <a:spAutoFit/>
          </a:bodyPr>
          <a:lstStyle/>
          <a:p>
            <a:r>
              <a:rPr lang="da-DK" sz="14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Det er vigtigt, at Jannie ikke anstrenger sin krop for meget, når hun leger med børnene. Vi vil jo gerne have, at hun kan blive her mange år endnu. I processen fandt vi endda ud af, at vi kunne søge nogle midler fra en handicappulje til stolen, så det har heller ikke været forbundet med udgifter.</a:t>
            </a:r>
            <a:endParaRPr lang="da-DK" sz="1400" b="1" dirty="0">
              <a:solidFill>
                <a:schemeClr val="bg1"/>
              </a:solidFill>
              <a:latin typeface="Montserrat" panose="00000500000000000000" pitchFamily="2" charset="0"/>
              <a:ea typeface="Work Sans Bold Roman" charset="0"/>
              <a:cs typeface="Work Sans Bold Roman" charset="0"/>
            </a:endParaRPr>
          </a:p>
          <a:p>
            <a:pPr algn="r"/>
            <a:r>
              <a:rPr lang="da-DK" sz="14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Niels, Jannies leder</a:t>
            </a:r>
          </a:p>
        </p:txBody>
      </p:sp>
      <p:pic>
        <p:nvPicPr>
          <p:cNvPr id="8194" name="Picture 2">
            <a:extLst>
              <a:ext uri="{FF2B5EF4-FFF2-40B4-BE49-F238E27FC236}">
                <a16:creationId xmlns:a16="http://schemas.microsoft.com/office/drawing/2014/main" id="{09125A5A-BE11-96BA-D537-B28A92C0EE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587" y="1836574"/>
            <a:ext cx="1107348" cy="1107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37998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ED1DF184-E505-8A24-0975-AA3CF66B8470}"/>
              </a:ext>
            </a:extLst>
          </p:cNvPr>
          <p:cNvSpPr>
            <a:spLocks noGrp="1"/>
          </p:cNvSpPr>
          <p:nvPr>
            <p:ph type="title"/>
          </p:nvPr>
        </p:nvSpPr>
        <p:spPr/>
        <p:txBody>
          <a:bodyPr/>
          <a:lstStyle/>
          <a:p>
            <a:r>
              <a:rPr lang="da-DK">
                <a:solidFill>
                  <a:schemeClr val="bg1"/>
                </a:solidFill>
                <a:latin typeface="Montserrat" panose="00000500000000000000" pitchFamily="2" charset="0"/>
              </a:rPr>
              <a:t>Fortsætte uden personaleansvar</a:t>
            </a:r>
          </a:p>
        </p:txBody>
      </p:sp>
      <p:sp>
        <p:nvSpPr>
          <p:cNvPr id="9" name="Rektangel: afrundede hjørner 8">
            <a:extLst>
              <a:ext uri="{FF2B5EF4-FFF2-40B4-BE49-F238E27FC236}">
                <a16:creationId xmlns:a16="http://schemas.microsoft.com/office/drawing/2014/main" id="{9CECA93F-D8EF-84F3-0D39-697BA900CF3D}"/>
              </a:ext>
            </a:extLst>
          </p:cNvPr>
          <p:cNvSpPr/>
          <p:nvPr/>
        </p:nvSpPr>
        <p:spPr>
          <a:xfrm>
            <a:off x="744209" y="3395323"/>
            <a:ext cx="6639084" cy="1173829"/>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r>
              <a:rPr lang="da-DK" sz="1200" b="1" u="sng">
                <a:solidFill>
                  <a:schemeClr val="bg1"/>
                </a:solidFill>
                <a:latin typeface="Montserrat" panose="00000500000000000000" pitchFamily="2" charset="0"/>
                <a:ea typeface="Work Sans Bold Roman" charset="0"/>
                <a:cs typeface="Work Sans Bold Roman" charset="0"/>
              </a:rPr>
              <a:t>Situation</a:t>
            </a:r>
          </a:p>
          <a:p>
            <a:pPr algn="ctr"/>
            <a:r>
              <a:rPr lang="da-DK" sz="1200">
                <a:solidFill>
                  <a:schemeClr val="bg1"/>
                </a:solidFill>
                <a:latin typeface="Montserrat" panose="00000500000000000000" pitchFamily="2" charset="0"/>
                <a:ea typeface="Calibri" panose="020F0502020204030204" pitchFamily="34" charset="0"/>
                <a:cs typeface="Times New Roman" panose="02020603050405020304" pitchFamily="18" charset="0"/>
              </a:rPr>
              <a:t>Morten er afdelingsleder og er glad for sine kolleger, men har med alderen mistet lysten til at have ledelsesansvar. Han vil gerne kunne bruge sin faglighed mere og tilbage til at løse opgaver, som han gjorde, før han blev afdelingsleder.</a:t>
            </a:r>
          </a:p>
        </p:txBody>
      </p:sp>
      <p:sp>
        <p:nvSpPr>
          <p:cNvPr id="15" name="Tekstfelt 14">
            <a:extLst>
              <a:ext uri="{FF2B5EF4-FFF2-40B4-BE49-F238E27FC236}">
                <a16:creationId xmlns:a16="http://schemas.microsoft.com/office/drawing/2014/main" id="{DB882C0E-81A8-3533-FAC2-A281B1FCDBDA}"/>
              </a:ext>
            </a:extLst>
          </p:cNvPr>
          <p:cNvSpPr txBox="1"/>
          <p:nvPr/>
        </p:nvSpPr>
        <p:spPr>
          <a:xfrm>
            <a:off x="1887070" y="2095501"/>
            <a:ext cx="4208929" cy="738664"/>
          </a:xfrm>
          <a:prstGeom prst="rect">
            <a:avLst/>
          </a:prstGeom>
          <a:noFill/>
        </p:spPr>
        <p:txBody>
          <a:bodyPr wrap="square" lIns="0" tIns="0" rIns="0" bIns="0" rtlCol="0">
            <a:spAutoFit/>
          </a:bodyPr>
          <a:lstStyle/>
          <a:p>
            <a:r>
              <a:rPr lang="da-DK" sz="1600" b="1">
                <a:solidFill>
                  <a:schemeClr val="bg1"/>
                </a:solidFill>
                <a:latin typeface="Montserrat" panose="00000500000000000000" pitchFamily="2" charset="0"/>
                <a:ea typeface="Work Sans Bold Roman" charset="0"/>
                <a:cs typeface="Work Sans Bold Roman" charset="0"/>
              </a:rPr>
              <a:t>Morten</a:t>
            </a:r>
          </a:p>
          <a:p>
            <a:r>
              <a:rPr lang="da-DK" sz="1600" b="1">
                <a:solidFill>
                  <a:schemeClr val="bg1"/>
                </a:solidFill>
                <a:latin typeface="Montserrat" panose="00000500000000000000" pitchFamily="2" charset="0"/>
                <a:ea typeface="Work Sans Bold Roman" charset="0"/>
                <a:cs typeface="Work Sans Bold Roman" charset="0"/>
              </a:rPr>
              <a:t>60 år</a:t>
            </a:r>
          </a:p>
          <a:p>
            <a:r>
              <a:rPr lang="da-DK" sz="1600" b="1">
                <a:solidFill>
                  <a:schemeClr val="bg1"/>
                </a:solidFill>
                <a:latin typeface="Montserrat" panose="00000500000000000000" pitchFamily="2" charset="0"/>
                <a:ea typeface="Work Sans Bold Roman" charset="0"/>
                <a:cs typeface="Work Sans Bold Roman" charset="0"/>
              </a:rPr>
              <a:t>Afdelingsleder</a:t>
            </a:r>
          </a:p>
        </p:txBody>
      </p:sp>
      <p:sp>
        <p:nvSpPr>
          <p:cNvPr id="16" name="Rektangel: afrundede hjørner 15">
            <a:extLst>
              <a:ext uri="{FF2B5EF4-FFF2-40B4-BE49-F238E27FC236}">
                <a16:creationId xmlns:a16="http://schemas.microsoft.com/office/drawing/2014/main" id="{AC2A133D-01C1-5EE9-2A01-FB129B67A617}"/>
              </a:ext>
            </a:extLst>
          </p:cNvPr>
          <p:cNvSpPr/>
          <p:nvPr/>
        </p:nvSpPr>
        <p:spPr>
          <a:xfrm>
            <a:off x="744208" y="4773848"/>
            <a:ext cx="6639085" cy="117383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r>
              <a:rPr lang="da-DK" sz="1200" b="1" u="sng" dirty="0">
                <a:solidFill>
                  <a:schemeClr val="bg1"/>
                </a:solidFill>
                <a:latin typeface="Montserrat" panose="00000500000000000000" pitchFamily="2" charset="0"/>
                <a:ea typeface="Work Sans Bold Roman" charset="0"/>
                <a:cs typeface="Work Sans Bold Roman" charset="0"/>
              </a:rPr>
              <a:t>Løsning</a:t>
            </a:r>
          </a:p>
          <a:p>
            <a:pPr algn="ctr"/>
            <a:r>
              <a:rPr lang="da-DK" sz="12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Efter aftale mellem HR og  </a:t>
            </a:r>
            <a:r>
              <a:rPr lang="da-DK" sz="1200" dirty="0" err="1">
                <a:solidFill>
                  <a:schemeClr val="bg1"/>
                </a:solidFill>
                <a:latin typeface="Montserrat" panose="00000500000000000000" pitchFamily="2" charset="0"/>
                <a:ea typeface="Calibri" panose="020F0502020204030204" pitchFamily="34" charset="0"/>
                <a:cs typeface="Times New Roman" panose="02020603050405020304" pitchFamily="18" charset="0"/>
              </a:rPr>
              <a:t>Morten’s</a:t>
            </a:r>
            <a:r>
              <a:rPr lang="da-DK" sz="12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 tillidsrepræsentant bliver en af de erfarne medarbejdere tilbudt at overtage Mortens stilling og takker ja. Morten træder ned som leder, men fortsætter i afdelingen med kollegaens opgaver.</a:t>
            </a:r>
          </a:p>
        </p:txBody>
      </p:sp>
      <p:sp>
        <p:nvSpPr>
          <p:cNvPr id="22" name="Tekstfelt 21">
            <a:extLst>
              <a:ext uri="{FF2B5EF4-FFF2-40B4-BE49-F238E27FC236}">
                <a16:creationId xmlns:a16="http://schemas.microsoft.com/office/drawing/2014/main" id="{881A110C-CC1B-DBB0-7FF2-B8059411883F}"/>
              </a:ext>
            </a:extLst>
          </p:cNvPr>
          <p:cNvSpPr txBox="1"/>
          <p:nvPr/>
        </p:nvSpPr>
        <p:spPr>
          <a:xfrm>
            <a:off x="7866435" y="1836574"/>
            <a:ext cx="875489" cy="492443"/>
          </a:xfrm>
          <a:prstGeom prst="rect">
            <a:avLst/>
          </a:prstGeom>
          <a:noFill/>
        </p:spPr>
        <p:txBody>
          <a:bodyPr wrap="square" lIns="0" tIns="0" rIns="0" bIns="0" rtlCol="0">
            <a:spAutoFit/>
          </a:bodyPr>
          <a:lstStyle/>
          <a:p>
            <a:r>
              <a:rPr lang="da-DK" sz="3200" b="1">
                <a:solidFill>
                  <a:schemeClr val="bg1"/>
                </a:solidFill>
                <a:latin typeface="Montserrat" panose="00000500000000000000" pitchFamily="2" charset="0"/>
                <a:ea typeface="Work Sans Bold Roman" charset="0"/>
                <a:cs typeface="Work Sans Bold Roman" charset="0"/>
              </a:rPr>
              <a:t>”</a:t>
            </a:r>
          </a:p>
        </p:txBody>
      </p:sp>
      <p:sp>
        <p:nvSpPr>
          <p:cNvPr id="24" name="Tekstfelt 23">
            <a:extLst>
              <a:ext uri="{FF2B5EF4-FFF2-40B4-BE49-F238E27FC236}">
                <a16:creationId xmlns:a16="http://schemas.microsoft.com/office/drawing/2014/main" id="{3EECABE7-C9A8-3D42-2E3D-3A9C82AB36A3}"/>
              </a:ext>
            </a:extLst>
          </p:cNvPr>
          <p:cNvSpPr txBox="1"/>
          <p:nvPr/>
        </p:nvSpPr>
        <p:spPr>
          <a:xfrm>
            <a:off x="8062673" y="2091518"/>
            <a:ext cx="3732072" cy="2031325"/>
          </a:xfrm>
          <a:prstGeom prst="rect">
            <a:avLst/>
          </a:prstGeom>
          <a:noFill/>
        </p:spPr>
        <p:txBody>
          <a:bodyPr wrap="square">
            <a:spAutoFit/>
          </a:bodyPr>
          <a:lstStyle/>
          <a:p>
            <a:r>
              <a:rPr lang="da-DK" sz="14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Efter 10 år som leder begyndte jeg at savne de dage, hvor jeg var helt tæt på opgaverne, men jeg havde ikke lyst til at skifte væk fra mine kolleger. Heldigvis kunne jeg træde tilbage som leder og fortsætte her i afdelingen, som jeg plejede, før jeg blev leder.</a:t>
            </a:r>
          </a:p>
          <a:p>
            <a:pPr algn="r"/>
            <a:r>
              <a:rPr lang="da-DK" sz="14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Morten, afdelingsleder</a:t>
            </a:r>
          </a:p>
        </p:txBody>
      </p:sp>
      <p:sp>
        <p:nvSpPr>
          <p:cNvPr id="27" name="Tekstfelt 26">
            <a:extLst>
              <a:ext uri="{FF2B5EF4-FFF2-40B4-BE49-F238E27FC236}">
                <a16:creationId xmlns:a16="http://schemas.microsoft.com/office/drawing/2014/main" id="{FD46C546-96D7-8768-1A43-5BFB140D0518}"/>
              </a:ext>
            </a:extLst>
          </p:cNvPr>
          <p:cNvSpPr txBox="1"/>
          <p:nvPr/>
        </p:nvSpPr>
        <p:spPr>
          <a:xfrm>
            <a:off x="7866435" y="4236063"/>
            <a:ext cx="875489" cy="492443"/>
          </a:xfrm>
          <a:prstGeom prst="rect">
            <a:avLst/>
          </a:prstGeom>
          <a:noFill/>
        </p:spPr>
        <p:txBody>
          <a:bodyPr wrap="square" lIns="0" tIns="0" rIns="0" bIns="0" rtlCol="0">
            <a:spAutoFit/>
          </a:bodyPr>
          <a:lstStyle/>
          <a:p>
            <a:r>
              <a:rPr lang="da-DK" sz="3200" b="1">
                <a:solidFill>
                  <a:schemeClr val="bg1"/>
                </a:solidFill>
                <a:latin typeface="Montserrat" panose="00000500000000000000" pitchFamily="2" charset="0"/>
                <a:ea typeface="Work Sans Bold Roman" charset="0"/>
                <a:cs typeface="Work Sans Bold Roman" charset="0"/>
              </a:rPr>
              <a:t>”</a:t>
            </a:r>
          </a:p>
        </p:txBody>
      </p:sp>
      <p:sp>
        <p:nvSpPr>
          <p:cNvPr id="28" name="Tekstfelt 27">
            <a:extLst>
              <a:ext uri="{FF2B5EF4-FFF2-40B4-BE49-F238E27FC236}">
                <a16:creationId xmlns:a16="http://schemas.microsoft.com/office/drawing/2014/main" id="{FAE4B035-AAA9-AFCB-A3AD-3930051194A0}"/>
              </a:ext>
            </a:extLst>
          </p:cNvPr>
          <p:cNvSpPr txBox="1"/>
          <p:nvPr/>
        </p:nvSpPr>
        <p:spPr>
          <a:xfrm>
            <a:off x="8062673" y="4491007"/>
            <a:ext cx="3732072" cy="2031325"/>
          </a:xfrm>
          <a:prstGeom prst="rect">
            <a:avLst/>
          </a:prstGeom>
          <a:noFill/>
        </p:spPr>
        <p:txBody>
          <a:bodyPr wrap="square">
            <a:spAutoFit/>
          </a:bodyPr>
          <a:lstStyle/>
          <a:p>
            <a:r>
              <a:rPr lang="da-DK" sz="1400">
                <a:solidFill>
                  <a:schemeClr val="bg1"/>
                </a:solidFill>
                <a:latin typeface="Montserrat" panose="00000500000000000000" pitchFamily="2" charset="0"/>
                <a:ea typeface="Calibri" panose="020F0502020204030204" pitchFamily="34" charset="0"/>
                <a:cs typeface="Times New Roman" panose="02020603050405020304" pitchFamily="18" charset="0"/>
              </a:rPr>
              <a:t>Morten havde tidligere gjort mig opmærksom på, at en af hans medarbejdere ville kunne blive en god leder. Derfor valgte vi at tilbyde ham muligheden, da Morten ikke længere ville have ledelsesansvar. Det var et nemt skifte, og afdelingen er kørt videre uden bump.</a:t>
            </a:r>
          </a:p>
          <a:p>
            <a:pPr algn="r"/>
            <a:r>
              <a:rPr lang="da-DK" sz="1400">
                <a:solidFill>
                  <a:schemeClr val="bg1"/>
                </a:solidFill>
                <a:latin typeface="Montserrat" panose="00000500000000000000" pitchFamily="2" charset="0"/>
                <a:ea typeface="Calibri" panose="020F0502020204030204" pitchFamily="34" charset="0"/>
                <a:cs typeface="Times New Roman" panose="02020603050405020304" pitchFamily="18" charset="0"/>
              </a:rPr>
              <a:t>Ea, Mortens leder</a:t>
            </a:r>
          </a:p>
        </p:txBody>
      </p:sp>
      <p:pic>
        <p:nvPicPr>
          <p:cNvPr id="2050" name="Picture 2">
            <a:extLst>
              <a:ext uri="{FF2B5EF4-FFF2-40B4-BE49-F238E27FC236}">
                <a16:creationId xmlns:a16="http://schemas.microsoft.com/office/drawing/2014/main" id="{C04A8566-18AF-7E40-B65A-8BCEEAE811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527" y="1836574"/>
            <a:ext cx="1195424" cy="1195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94835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ED1DF184-E505-8A24-0975-AA3CF66B8470}"/>
              </a:ext>
            </a:extLst>
          </p:cNvPr>
          <p:cNvSpPr>
            <a:spLocks noGrp="1"/>
          </p:cNvSpPr>
          <p:nvPr>
            <p:ph type="title"/>
          </p:nvPr>
        </p:nvSpPr>
        <p:spPr/>
        <p:txBody>
          <a:bodyPr/>
          <a:lstStyle/>
          <a:p>
            <a:r>
              <a:rPr lang="da-DK">
                <a:solidFill>
                  <a:schemeClr val="bg1"/>
                </a:solidFill>
                <a:latin typeface="Montserrat" panose="00000500000000000000" pitchFamily="2" charset="0"/>
              </a:rPr>
              <a:t>Fastholdelsesbonus til nøglemedarbejder</a:t>
            </a:r>
          </a:p>
        </p:txBody>
      </p:sp>
      <p:sp>
        <p:nvSpPr>
          <p:cNvPr id="9" name="Rektangel: afrundede hjørner 8">
            <a:extLst>
              <a:ext uri="{FF2B5EF4-FFF2-40B4-BE49-F238E27FC236}">
                <a16:creationId xmlns:a16="http://schemas.microsoft.com/office/drawing/2014/main" id="{9CECA93F-D8EF-84F3-0D39-697BA900CF3D}"/>
              </a:ext>
            </a:extLst>
          </p:cNvPr>
          <p:cNvSpPr/>
          <p:nvPr/>
        </p:nvSpPr>
        <p:spPr>
          <a:xfrm>
            <a:off x="744209" y="3395323"/>
            <a:ext cx="6639084" cy="1173829"/>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r>
              <a:rPr lang="da-DK" sz="1200" b="1" u="sng">
                <a:solidFill>
                  <a:schemeClr val="bg1"/>
                </a:solidFill>
                <a:latin typeface="Montserrat" panose="00000500000000000000" pitchFamily="2" charset="0"/>
                <a:ea typeface="Work Sans Bold Roman" charset="0"/>
                <a:cs typeface="Work Sans Bold Roman" charset="0"/>
              </a:rPr>
              <a:t>Situation</a:t>
            </a:r>
          </a:p>
          <a:p>
            <a:pPr algn="ctr"/>
            <a:r>
              <a:rPr lang="da-DK" sz="1200">
                <a:solidFill>
                  <a:schemeClr val="bg1"/>
                </a:solidFill>
                <a:latin typeface="Montserrat" panose="00000500000000000000" pitchFamily="2" charset="0"/>
                <a:ea typeface="Calibri" panose="020F0502020204030204" pitchFamily="34" charset="0"/>
                <a:cs typeface="Times New Roman" panose="02020603050405020304" pitchFamily="18" charset="0"/>
              </a:rPr>
              <a:t>Lizzi er nøgleperson på sit fagområde, og hun går med tanker om at gå på pension snart. Det vil blive meget svært at finde en erstatning til stillingen.</a:t>
            </a:r>
          </a:p>
        </p:txBody>
      </p:sp>
      <p:pic>
        <p:nvPicPr>
          <p:cNvPr id="14" name="Grafik 13">
            <a:extLst>
              <a:ext uri="{FF2B5EF4-FFF2-40B4-BE49-F238E27FC236}">
                <a16:creationId xmlns:a16="http://schemas.microsoft.com/office/drawing/2014/main" id="{B5483B65-895F-ADF5-843A-8F35636C85D6}"/>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521452" y="1574316"/>
            <a:ext cx="1365619" cy="1365619"/>
          </a:xfrm>
          <a:prstGeom prst="rect">
            <a:avLst/>
          </a:prstGeom>
        </p:spPr>
      </p:pic>
      <p:sp>
        <p:nvSpPr>
          <p:cNvPr id="15" name="Tekstfelt 14">
            <a:extLst>
              <a:ext uri="{FF2B5EF4-FFF2-40B4-BE49-F238E27FC236}">
                <a16:creationId xmlns:a16="http://schemas.microsoft.com/office/drawing/2014/main" id="{DB882C0E-81A8-3533-FAC2-A281B1FCDBDA}"/>
              </a:ext>
            </a:extLst>
          </p:cNvPr>
          <p:cNvSpPr txBox="1"/>
          <p:nvPr/>
        </p:nvSpPr>
        <p:spPr>
          <a:xfrm>
            <a:off x="1887070" y="2047988"/>
            <a:ext cx="4208929" cy="738664"/>
          </a:xfrm>
          <a:prstGeom prst="rect">
            <a:avLst/>
          </a:prstGeom>
          <a:noFill/>
        </p:spPr>
        <p:txBody>
          <a:bodyPr wrap="square" lIns="0" tIns="0" rIns="0" bIns="0" rtlCol="0">
            <a:spAutoFit/>
          </a:bodyPr>
          <a:lstStyle/>
          <a:p>
            <a:r>
              <a:rPr lang="da-DK" sz="1600" b="1">
                <a:solidFill>
                  <a:schemeClr val="bg1"/>
                </a:solidFill>
                <a:latin typeface="Montserrat" panose="00000500000000000000" pitchFamily="2" charset="0"/>
                <a:ea typeface="Work Sans Bold Roman" charset="0"/>
                <a:cs typeface="Work Sans Bold Roman" charset="0"/>
              </a:rPr>
              <a:t>Lizzi</a:t>
            </a:r>
          </a:p>
          <a:p>
            <a:r>
              <a:rPr lang="da-DK" sz="1600" b="1">
                <a:solidFill>
                  <a:schemeClr val="bg1"/>
                </a:solidFill>
                <a:latin typeface="Montserrat" panose="00000500000000000000" pitchFamily="2" charset="0"/>
                <a:ea typeface="Work Sans Bold Roman" charset="0"/>
                <a:cs typeface="Work Sans Bold Roman" charset="0"/>
              </a:rPr>
              <a:t>64 år</a:t>
            </a:r>
          </a:p>
          <a:p>
            <a:r>
              <a:rPr lang="da-DK" sz="1600" b="1">
                <a:solidFill>
                  <a:schemeClr val="bg1"/>
                </a:solidFill>
                <a:latin typeface="Montserrat" panose="00000500000000000000" pitchFamily="2" charset="0"/>
                <a:ea typeface="Work Sans Bold Roman" charset="0"/>
                <a:cs typeface="Work Sans Bold Roman" charset="0"/>
              </a:rPr>
              <a:t>IT-medarbejder</a:t>
            </a:r>
          </a:p>
        </p:txBody>
      </p:sp>
      <p:sp>
        <p:nvSpPr>
          <p:cNvPr id="16" name="Rektangel: afrundede hjørner 15">
            <a:extLst>
              <a:ext uri="{FF2B5EF4-FFF2-40B4-BE49-F238E27FC236}">
                <a16:creationId xmlns:a16="http://schemas.microsoft.com/office/drawing/2014/main" id="{AC2A133D-01C1-5EE9-2A01-FB129B67A617}"/>
              </a:ext>
            </a:extLst>
          </p:cNvPr>
          <p:cNvSpPr/>
          <p:nvPr/>
        </p:nvSpPr>
        <p:spPr>
          <a:xfrm>
            <a:off x="744208" y="4773848"/>
            <a:ext cx="6639085" cy="117383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r>
              <a:rPr lang="da-DK" sz="1200" b="1" u="sng" dirty="0">
                <a:solidFill>
                  <a:schemeClr val="bg1"/>
                </a:solidFill>
                <a:latin typeface="Montserrat" panose="00000500000000000000" pitchFamily="2" charset="0"/>
                <a:ea typeface="Work Sans Bold Roman" charset="0"/>
                <a:cs typeface="Work Sans Bold Roman" charset="0"/>
              </a:rPr>
              <a:t>Løsning</a:t>
            </a:r>
          </a:p>
          <a:p>
            <a:pPr algn="ctr"/>
            <a:r>
              <a:rPr lang="da-DK" sz="12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Lizzis leder kontakter HR og </a:t>
            </a:r>
            <a:r>
              <a:rPr lang="da-DK" sz="1200" dirty="0" err="1">
                <a:solidFill>
                  <a:schemeClr val="bg1"/>
                </a:solidFill>
                <a:latin typeface="Montserrat" panose="00000500000000000000" pitchFamily="2" charset="0"/>
                <a:ea typeface="Calibri" panose="020F0502020204030204" pitchFamily="34" charset="0"/>
                <a:cs typeface="Times New Roman" panose="02020603050405020304" pitchFamily="18" charset="0"/>
              </a:rPr>
              <a:t>Lizzi’s</a:t>
            </a:r>
            <a:r>
              <a:rPr lang="da-DK" sz="12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 tillidsrepræsentant , og efter aftale indgår de en aftale om en fastholdelsesbonus med sin leder, hvor Lizzi modtager en bonus, hvis hun forbliver i sin stilling, indtil hun fylder 66 år.</a:t>
            </a:r>
          </a:p>
        </p:txBody>
      </p:sp>
      <p:sp>
        <p:nvSpPr>
          <p:cNvPr id="22" name="Tekstfelt 21">
            <a:extLst>
              <a:ext uri="{FF2B5EF4-FFF2-40B4-BE49-F238E27FC236}">
                <a16:creationId xmlns:a16="http://schemas.microsoft.com/office/drawing/2014/main" id="{881A110C-CC1B-DBB0-7FF2-B8059411883F}"/>
              </a:ext>
            </a:extLst>
          </p:cNvPr>
          <p:cNvSpPr txBox="1"/>
          <p:nvPr/>
        </p:nvSpPr>
        <p:spPr>
          <a:xfrm>
            <a:off x="7866435" y="1836574"/>
            <a:ext cx="875489" cy="492443"/>
          </a:xfrm>
          <a:prstGeom prst="rect">
            <a:avLst/>
          </a:prstGeom>
          <a:noFill/>
        </p:spPr>
        <p:txBody>
          <a:bodyPr wrap="square" lIns="0" tIns="0" rIns="0" bIns="0" rtlCol="0">
            <a:spAutoFit/>
          </a:bodyPr>
          <a:lstStyle/>
          <a:p>
            <a:r>
              <a:rPr lang="da-DK" sz="3200" b="1">
                <a:solidFill>
                  <a:schemeClr val="bg1"/>
                </a:solidFill>
                <a:latin typeface="Montserrat" panose="00000500000000000000" pitchFamily="2" charset="0"/>
                <a:ea typeface="Work Sans Bold Roman" charset="0"/>
                <a:cs typeface="Work Sans Bold Roman" charset="0"/>
              </a:rPr>
              <a:t>”</a:t>
            </a:r>
          </a:p>
        </p:txBody>
      </p:sp>
      <p:sp>
        <p:nvSpPr>
          <p:cNvPr id="24" name="Tekstfelt 23">
            <a:extLst>
              <a:ext uri="{FF2B5EF4-FFF2-40B4-BE49-F238E27FC236}">
                <a16:creationId xmlns:a16="http://schemas.microsoft.com/office/drawing/2014/main" id="{3EECABE7-C9A8-3D42-2E3D-3A9C82AB36A3}"/>
              </a:ext>
            </a:extLst>
          </p:cNvPr>
          <p:cNvSpPr txBox="1"/>
          <p:nvPr/>
        </p:nvSpPr>
        <p:spPr>
          <a:xfrm>
            <a:off x="8062673" y="2091518"/>
            <a:ext cx="3732072" cy="1384995"/>
          </a:xfrm>
          <a:prstGeom prst="rect">
            <a:avLst/>
          </a:prstGeom>
          <a:noFill/>
        </p:spPr>
        <p:txBody>
          <a:bodyPr wrap="square">
            <a:spAutoFit/>
          </a:bodyPr>
          <a:lstStyle/>
          <a:p>
            <a:r>
              <a:rPr lang="da-DK" sz="14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Jeg var splittet imellem at ville gå på pension eller blive ved lidt endnu, for jeg kan jo også godt lide mit arbejde. Fastholdelsesbonussen gjorde det nemmere at tage valget om at blive, </a:t>
            </a:r>
          </a:p>
          <a:p>
            <a:pPr algn="r"/>
            <a:r>
              <a:rPr lang="da-DK" sz="14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Lizzi, IT-medarbejder</a:t>
            </a:r>
          </a:p>
        </p:txBody>
      </p:sp>
      <p:sp>
        <p:nvSpPr>
          <p:cNvPr id="27" name="Tekstfelt 26">
            <a:extLst>
              <a:ext uri="{FF2B5EF4-FFF2-40B4-BE49-F238E27FC236}">
                <a16:creationId xmlns:a16="http://schemas.microsoft.com/office/drawing/2014/main" id="{FD46C546-96D7-8768-1A43-5BFB140D0518}"/>
              </a:ext>
            </a:extLst>
          </p:cNvPr>
          <p:cNvSpPr txBox="1"/>
          <p:nvPr/>
        </p:nvSpPr>
        <p:spPr>
          <a:xfrm>
            <a:off x="7866435" y="4236063"/>
            <a:ext cx="875489" cy="492443"/>
          </a:xfrm>
          <a:prstGeom prst="rect">
            <a:avLst/>
          </a:prstGeom>
          <a:noFill/>
        </p:spPr>
        <p:txBody>
          <a:bodyPr wrap="square" lIns="0" tIns="0" rIns="0" bIns="0" rtlCol="0">
            <a:spAutoFit/>
          </a:bodyPr>
          <a:lstStyle/>
          <a:p>
            <a:r>
              <a:rPr lang="da-DK" sz="3200" b="1">
                <a:solidFill>
                  <a:schemeClr val="bg1"/>
                </a:solidFill>
                <a:latin typeface="Montserrat" panose="00000500000000000000" pitchFamily="2" charset="0"/>
                <a:ea typeface="Work Sans Bold Roman" charset="0"/>
                <a:cs typeface="Work Sans Bold Roman" charset="0"/>
              </a:rPr>
              <a:t>”</a:t>
            </a:r>
          </a:p>
        </p:txBody>
      </p:sp>
      <p:sp>
        <p:nvSpPr>
          <p:cNvPr id="28" name="Tekstfelt 27">
            <a:extLst>
              <a:ext uri="{FF2B5EF4-FFF2-40B4-BE49-F238E27FC236}">
                <a16:creationId xmlns:a16="http://schemas.microsoft.com/office/drawing/2014/main" id="{FAE4B035-AAA9-AFCB-A3AD-3930051194A0}"/>
              </a:ext>
            </a:extLst>
          </p:cNvPr>
          <p:cNvSpPr txBox="1"/>
          <p:nvPr/>
        </p:nvSpPr>
        <p:spPr>
          <a:xfrm>
            <a:off x="8062673" y="4491007"/>
            <a:ext cx="3732072" cy="1600438"/>
          </a:xfrm>
          <a:prstGeom prst="rect">
            <a:avLst/>
          </a:prstGeom>
          <a:noFill/>
        </p:spPr>
        <p:txBody>
          <a:bodyPr wrap="square">
            <a:spAutoFit/>
          </a:bodyPr>
          <a:lstStyle/>
          <a:p>
            <a:r>
              <a:rPr lang="da-DK" sz="14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Vi ville meget gerne holde på Lizzi, da hun er meget dygtig på sit felt. Vi får svært ved at undvære hende, når hun går på pension, men nu er der indgået en aftale, der giver os noget tid til at finde en afløsning.</a:t>
            </a:r>
          </a:p>
          <a:p>
            <a:pPr algn="r"/>
            <a:r>
              <a:rPr lang="da-DK" sz="14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Marianne, Lizzis leder</a:t>
            </a:r>
          </a:p>
        </p:txBody>
      </p:sp>
      <p:pic>
        <p:nvPicPr>
          <p:cNvPr id="8" name="Billede 7">
            <a:extLst>
              <a:ext uri="{FF2B5EF4-FFF2-40B4-BE49-F238E27FC236}">
                <a16:creationId xmlns:a16="http://schemas.microsoft.com/office/drawing/2014/main" id="{89560D42-AA5E-8FEC-1DB7-6FC0A6056AD6}"/>
              </a:ext>
            </a:extLst>
          </p:cNvPr>
          <p:cNvPicPr>
            <a:picLocks noChangeAspect="1"/>
          </p:cNvPicPr>
          <p:nvPr/>
        </p:nvPicPr>
        <p:blipFill rotWithShape="1">
          <a:blip r:embed="rId4"/>
          <a:srcRect b="6031"/>
          <a:stretch/>
        </p:blipFill>
        <p:spPr>
          <a:xfrm>
            <a:off x="630335" y="1907043"/>
            <a:ext cx="1147851" cy="1088899"/>
          </a:xfrm>
          <a:prstGeom prst="rect">
            <a:avLst/>
          </a:prstGeom>
        </p:spPr>
      </p:pic>
    </p:spTree>
    <p:extLst>
      <p:ext uri="{BB962C8B-B14F-4D97-AF65-F5344CB8AC3E}">
        <p14:creationId xmlns:p14="http://schemas.microsoft.com/office/powerpoint/2010/main" val="17019649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ED1DF184-E505-8A24-0975-AA3CF66B8470}"/>
              </a:ext>
            </a:extLst>
          </p:cNvPr>
          <p:cNvSpPr>
            <a:spLocks noGrp="1"/>
          </p:cNvSpPr>
          <p:nvPr>
            <p:ph type="title"/>
          </p:nvPr>
        </p:nvSpPr>
        <p:spPr/>
        <p:txBody>
          <a:bodyPr/>
          <a:lstStyle/>
          <a:p>
            <a:r>
              <a:rPr lang="da-DK">
                <a:solidFill>
                  <a:schemeClr val="bg1"/>
                </a:solidFill>
                <a:latin typeface="Montserrat" panose="00000500000000000000" pitchFamily="2" charset="0"/>
              </a:rPr>
              <a:t>Særligt hensyn ved nye it-systemer</a:t>
            </a:r>
          </a:p>
        </p:txBody>
      </p:sp>
      <p:sp>
        <p:nvSpPr>
          <p:cNvPr id="9" name="Rektangel: afrundede hjørner 8">
            <a:extLst>
              <a:ext uri="{FF2B5EF4-FFF2-40B4-BE49-F238E27FC236}">
                <a16:creationId xmlns:a16="http://schemas.microsoft.com/office/drawing/2014/main" id="{9CECA93F-D8EF-84F3-0D39-697BA900CF3D}"/>
              </a:ext>
            </a:extLst>
          </p:cNvPr>
          <p:cNvSpPr/>
          <p:nvPr/>
        </p:nvSpPr>
        <p:spPr>
          <a:xfrm>
            <a:off x="744209" y="3395323"/>
            <a:ext cx="6639084" cy="1173829"/>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r>
              <a:rPr lang="da-DK" sz="1200" b="1" u="sng">
                <a:solidFill>
                  <a:schemeClr val="bg1"/>
                </a:solidFill>
                <a:latin typeface="Montserrat" panose="00000500000000000000" pitchFamily="2" charset="0"/>
                <a:ea typeface="Work Sans Bold Roman" charset="0"/>
                <a:cs typeface="Work Sans Bold Roman" charset="0"/>
              </a:rPr>
              <a:t>Situation</a:t>
            </a:r>
          </a:p>
          <a:p>
            <a:pPr algn="ctr"/>
            <a:r>
              <a:rPr lang="da-DK" sz="1200">
                <a:solidFill>
                  <a:schemeClr val="bg1"/>
                </a:solidFill>
                <a:latin typeface="Montserrat" panose="00000500000000000000" pitchFamily="2" charset="0"/>
                <a:ea typeface="Calibri" panose="020F0502020204030204" pitchFamily="34" charset="0"/>
                <a:cs typeface="Times New Roman" panose="02020603050405020304" pitchFamily="18" charset="0"/>
              </a:rPr>
              <a:t>Kommunen skifter it-system, og Carsten oplever, at han har svært ved at lære nyt it, hvilket kan give ham problemer med at løse sine opgaver.</a:t>
            </a:r>
          </a:p>
        </p:txBody>
      </p:sp>
      <p:sp>
        <p:nvSpPr>
          <p:cNvPr id="15" name="Tekstfelt 14">
            <a:extLst>
              <a:ext uri="{FF2B5EF4-FFF2-40B4-BE49-F238E27FC236}">
                <a16:creationId xmlns:a16="http://schemas.microsoft.com/office/drawing/2014/main" id="{DB882C0E-81A8-3533-FAC2-A281B1FCDBDA}"/>
              </a:ext>
            </a:extLst>
          </p:cNvPr>
          <p:cNvSpPr txBox="1"/>
          <p:nvPr/>
        </p:nvSpPr>
        <p:spPr>
          <a:xfrm>
            <a:off x="1887070" y="2047988"/>
            <a:ext cx="4208929" cy="738664"/>
          </a:xfrm>
          <a:prstGeom prst="rect">
            <a:avLst/>
          </a:prstGeom>
          <a:noFill/>
        </p:spPr>
        <p:txBody>
          <a:bodyPr wrap="square" lIns="0" tIns="0" rIns="0" bIns="0" rtlCol="0">
            <a:spAutoFit/>
          </a:bodyPr>
          <a:lstStyle/>
          <a:p>
            <a:r>
              <a:rPr lang="da-DK" sz="1600" b="1">
                <a:solidFill>
                  <a:schemeClr val="bg1"/>
                </a:solidFill>
                <a:latin typeface="Montserrat" panose="00000500000000000000" pitchFamily="2" charset="0"/>
                <a:ea typeface="Work Sans Bold Roman" charset="0"/>
                <a:cs typeface="Work Sans Bold Roman" charset="0"/>
              </a:rPr>
              <a:t>Carsten</a:t>
            </a:r>
          </a:p>
          <a:p>
            <a:r>
              <a:rPr lang="da-DK" sz="1600" b="1">
                <a:solidFill>
                  <a:schemeClr val="bg1"/>
                </a:solidFill>
                <a:latin typeface="Montserrat" panose="00000500000000000000" pitchFamily="2" charset="0"/>
                <a:ea typeface="Work Sans Bold Roman" charset="0"/>
                <a:cs typeface="Work Sans Bold Roman" charset="0"/>
              </a:rPr>
              <a:t>66 år</a:t>
            </a:r>
          </a:p>
          <a:p>
            <a:r>
              <a:rPr lang="da-DK" sz="1600" b="1">
                <a:solidFill>
                  <a:schemeClr val="bg1"/>
                </a:solidFill>
                <a:latin typeface="Montserrat" panose="00000500000000000000" pitchFamily="2" charset="0"/>
                <a:ea typeface="Work Sans Bold Roman" charset="0"/>
                <a:cs typeface="Work Sans Bold Roman" charset="0"/>
              </a:rPr>
              <a:t>Administrativ medarbejder</a:t>
            </a:r>
          </a:p>
        </p:txBody>
      </p:sp>
      <p:sp>
        <p:nvSpPr>
          <p:cNvPr id="16" name="Rektangel: afrundede hjørner 15">
            <a:extLst>
              <a:ext uri="{FF2B5EF4-FFF2-40B4-BE49-F238E27FC236}">
                <a16:creationId xmlns:a16="http://schemas.microsoft.com/office/drawing/2014/main" id="{AC2A133D-01C1-5EE9-2A01-FB129B67A617}"/>
              </a:ext>
            </a:extLst>
          </p:cNvPr>
          <p:cNvSpPr/>
          <p:nvPr/>
        </p:nvSpPr>
        <p:spPr>
          <a:xfrm>
            <a:off x="744208" y="4773848"/>
            <a:ext cx="6639085" cy="117383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r>
              <a:rPr lang="da-DK" sz="1200" b="1" u="sng">
                <a:solidFill>
                  <a:schemeClr val="bg1"/>
                </a:solidFill>
                <a:latin typeface="Montserrat" panose="00000500000000000000" pitchFamily="2" charset="0"/>
                <a:ea typeface="Work Sans Bold Roman" charset="0"/>
                <a:cs typeface="Work Sans Bold Roman" charset="0"/>
              </a:rPr>
              <a:t>Løsning</a:t>
            </a:r>
          </a:p>
          <a:p>
            <a:pPr algn="ctr"/>
            <a:r>
              <a:rPr lang="da-DK" sz="1200">
                <a:solidFill>
                  <a:schemeClr val="bg1"/>
                </a:solidFill>
                <a:latin typeface="Montserrat" panose="00000500000000000000" pitchFamily="2" charset="0"/>
                <a:ea typeface="Calibri" panose="020F0502020204030204" pitchFamily="34" charset="0"/>
                <a:cs typeface="Times New Roman" panose="02020603050405020304" pitchFamily="18" charset="0"/>
              </a:rPr>
              <a:t>Carstens leder afsætter flere ressourcer til at oplære Carsten og får samtidig arrangeret at Carsten får sidemandsoplæring af en af hans kolleger, så han kommer godt ind i systemet.</a:t>
            </a:r>
          </a:p>
        </p:txBody>
      </p:sp>
      <p:sp>
        <p:nvSpPr>
          <p:cNvPr id="22" name="Tekstfelt 21">
            <a:extLst>
              <a:ext uri="{FF2B5EF4-FFF2-40B4-BE49-F238E27FC236}">
                <a16:creationId xmlns:a16="http://schemas.microsoft.com/office/drawing/2014/main" id="{881A110C-CC1B-DBB0-7FF2-B8059411883F}"/>
              </a:ext>
            </a:extLst>
          </p:cNvPr>
          <p:cNvSpPr txBox="1"/>
          <p:nvPr/>
        </p:nvSpPr>
        <p:spPr>
          <a:xfrm>
            <a:off x="7909715" y="1836574"/>
            <a:ext cx="875489" cy="492443"/>
          </a:xfrm>
          <a:prstGeom prst="rect">
            <a:avLst/>
          </a:prstGeom>
          <a:noFill/>
        </p:spPr>
        <p:txBody>
          <a:bodyPr wrap="square" lIns="0" tIns="0" rIns="0" bIns="0" rtlCol="0">
            <a:spAutoFit/>
          </a:bodyPr>
          <a:lstStyle/>
          <a:p>
            <a:r>
              <a:rPr lang="da-DK" sz="3200" b="1">
                <a:solidFill>
                  <a:schemeClr val="bg1"/>
                </a:solidFill>
                <a:latin typeface="Montserrat" panose="00000500000000000000" pitchFamily="2" charset="0"/>
                <a:ea typeface="Work Sans Bold Roman" charset="0"/>
                <a:cs typeface="Work Sans Bold Roman" charset="0"/>
              </a:rPr>
              <a:t>”</a:t>
            </a:r>
          </a:p>
        </p:txBody>
      </p:sp>
      <p:sp>
        <p:nvSpPr>
          <p:cNvPr id="24" name="Tekstfelt 23">
            <a:extLst>
              <a:ext uri="{FF2B5EF4-FFF2-40B4-BE49-F238E27FC236}">
                <a16:creationId xmlns:a16="http://schemas.microsoft.com/office/drawing/2014/main" id="{3EECABE7-C9A8-3D42-2E3D-3A9C82AB36A3}"/>
              </a:ext>
            </a:extLst>
          </p:cNvPr>
          <p:cNvSpPr txBox="1"/>
          <p:nvPr/>
        </p:nvSpPr>
        <p:spPr>
          <a:xfrm>
            <a:off x="8105953" y="2091518"/>
            <a:ext cx="3732072" cy="2031325"/>
          </a:xfrm>
          <a:prstGeom prst="rect">
            <a:avLst/>
          </a:prstGeom>
          <a:noFill/>
        </p:spPr>
        <p:txBody>
          <a:bodyPr wrap="square">
            <a:spAutoFit/>
          </a:bodyPr>
          <a:lstStyle/>
          <a:p>
            <a:r>
              <a:rPr lang="da-DK" sz="14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Jeg var nervøs for det nye it-system, fordi jeg ikke har så nemt ved at lære nyt it. Og så var jeg bange for, at jeg i det nye system ikke ville kunne løse mine opgaver på lige fod med mine kolleger. Det hjalp sidemands-oplæringen heldigvis på, og nu er jeg kommet godt ind i det. </a:t>
            </a:r>
          </a:p>
          <a:p>
            <a:pPr algn="r"/>
            <a:r>
              <a:rPr lang="da-DK" sz="14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Carsten, administrativ medarbejder</a:t>
            </a:r>
          </a:p>
        </p:txBody>
      </p:sp>
      <p:sp>
        <p:nvSpPr>
          <p:cNvPr id="27" name="Tekstfelt 26">
            <a:extLst>
              <a:ext uri="{FF2B5EF4-FFF2-40B4-BE49-F238E27FC236}">
                <a16:creationId xmlns:a16="http://schemas.microsoft.com/office/drawing/2014/main" id="{FD46C546-96D7-8768-1A43-5BFB140D0518}"/>
              </a:ext>
            </a:extLst>
          </p:cNvPr>
          <p:cNvSpPr txBox="1"/>
          <p:nvPr/>
        </p:nvSpPr>
        <p:spPr>
          <a:xfrm>
            <a:off x="7866435" y="4236063"/>
            <a:ext cx="875489" cy="492443"/>
          </a:xfrm>
          <a:prstGeom prst="rect">
            <a:avLst/>
          </a:prstGeom>
          <a:noFill/>
        </p:spPr>
        <p:txBody>
          <a:bodyPr wrap="square" lIns="0" tIns="0" rIns="0" bIns="0" rtlCol="0">
            <a:spAutoFit/>
          </a:bodyPr>
          <a:lstStyle/>
          <a:p>
            <a:r>
              <a:rPr lang="da-DK" sz="3200" b="1">
                <a:solidFill>
                  <a:schemeClr val="bg1"/>
                </a:solidFill>
                <a:latin typeface="Montserrat" panose="00000500000000000000" pitchFamily="2" charset="0"/>
                <a:ea typeface="Work Sans Bold Roman" charset="0"/>
                <a:cs typeface="Work Sans Bold Roman" charset="0"/>
              </a:rPr>
              <a:t>”</a:t>
            </a:r>
          </a:p>
        </p:txBody>
      </p:sp>
      <p:sp>
        <p:nvSpPr>
          <p:cNvPr id="28" name="Tekstfelt 27">
            <a:extLst>
              <a:ext uri="{FF2B5EF4-FFF2-40B4-BE49-F238E27FC236}">
                <a16:creationId xmlns:a16="http://schemas.microsoft.com/office/drawing/2014/main" id="{FAE4B035-AAA9-AFCB-A3AD-3930051194A0}"/>
              </a:ext>
            </a:extLst>
          </p:cNvPr>
          <p:cNvSpPr txBox="1"/>
          <p:nvPr/>
        </p:nvSpPr>
        <p:spPr>
          <a:xfrm>
            <a:off x="8062673" y="4491007"/>
            <a:ext cx="3732072" cy="1600438"/>
          </a:xfrm>
          <a:prstGeom prst="rect">
            <a:avLst/>
          </a:prstGeom>
          <a:noFill/>
        </p:spPr>
        <p:txBody>
          <a:bodyPr wrap="square">
            <a:spAutoFit/>
          </a:bodyPr>
          <a:lstStyle/>
          <a:p>
            <a:r>
              <a:rPr lang="da-DK" sz="1400">
                <a:solidFill>
                  <a:schemeClr val="bg1"/>
                </a:solidFill>
                <a:latin typeface="Montserrat" panose="00000500000000000000" pitchFamily="2" charset="0"/>
                <a:ea typeface="Calibri" panose="020F0502020204030204" pitchFamily="34" charset="0"/>
                <a:cs typeface="Times New Roman" panose="02020603050405020304" pitchFamily="18" charset="0"/>
              </a:rPr>
              <a:t>Jeg har respekt for, at Carsten italesætter sin udfordring med it. Vi fik hurtigt afsat nogle flere ressourcer til oplæring, og i dag kan vi se, at overgangen til det nye it-system er lykkedes godt.</a:t>
            </a:r>
            <a:endParaRPr lang="da-DK" sz="1400" b="1">
              <a:solidFill>
                <a:schemeClr val="bg1"/>
              </a:solidFill>
              <a:latin typeface="Montserrat" panose="00000500000000000000" pitchFamily="2" charset="0"/>
              <a:ea typeface="Work Sans Bold Roman" charset="0"/>
              <a:cs typeface="Work Sans Bold Roman" charset="0"/>
            </a:endParaRPr>
          </a:p>
          <a:p>
            <a:pPr algn="r"/>
            <a:r>
              <a:rPr lang="da-DK" sz="1400">
                <a:solidFill>
                  <a:schemeClr val="bg1"/>
                </a:solidFill>
                <a:latin typeface="Montserrat" panose="00000500000000000000" pitchFamily="2" charset="0"/>
                <a:ea typeface="Calibri" panose="020F0502020204030204" pitchFamily="34" charset="0"/>
                <a:cs typeface="Times New Roman" panose="02020603050405020304" pitchFamily="18" charset="0"/>
              </a:rPr>
              <a:t>Ella, Carstens leder</a:t>
            </a:r>
          </a:p>
        </p:txBody>
      </p:sp>
      <p:pic>
        <p:nvPicPr>
          <p:cNvPr id="8" name="Billede 7">
            <a:extLst>
              <a:ext uri="{FF2B5EF4-FFF2-40B4-BE49-F238E27FC236}">
                <a16:creationId xmlns:a16="http://schemas.microsoft.com/office/drawing/2014/main" id="{235BA725-22DC-3DA9-6258-83D853ABDE95}"/>
              </a:ext>
            </a:extLst>
          </p:cNvPr>
          <p:cNvPicPr>
            <a:picLocks noChangeAspect="1"/>
          </p:cNvPicPr>
          <p:nvPr/>
        </p:nvPicPr>
        <p:blipFill>
          <a:blip r:embed="rId2"/>
          <a:stretch>
            <a:fillRect/>
          </a:stretch>
        </p:blipFill>
        <p:spPr>
          <a:xfrm>
            <a:off x="608445" y="1920443"/>
            <a:ext cx="1180506" cy="1133511"/>
          </a:xfrm>
          <a:prstGeom prst="rect">
            <a:avLst/>
          </a:prstGeom>
        </p:spPr>
      </p:pic>
    </p:spTree>
    <p:extLst>
      <p:ext uri="{BB962C8B-B14F-4D97-AF65-F5344CB8AC3E}">
        <p14:creationId xmlns:p14="http://schemas.microsoft.com/office/powerpoint/2010/main" val="6598337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ED1DF184-E505-8A24-0975-AA3CF66B8470}"/>
              </a:ext>
            </a:extLst>
          </p:cNvPr>
          <p:cNvSpPr>
            <a:spLocks noGrp="1"/>
          </p:cNvSpPr>
          <p:nvPr>
            <p:ph type="title"/>
          </p:nvPr>
        </p:nvSpPr>
        <p:spPr/>
        <p:txBody>
          <a:bodyPr/>
          <a:lstStyle/>
          <a:p>
            <a:r>
              <a:rPr lang="da-DK">
                <a:solidFill>
                  <a:schemeClr val="bg1"/>
                </a:solidFill>
                <a:latin typeface="Montserrat" panose="00000500000000000000" pitchFamily="2" charset="0"/>
              </a:rPr>
              <a:t>Mindre forældrekontakt og mere undervisning</a:t>
            </a:r>
          </a:p>
        </p:txBody>
      </p:sp>
      <p:sp>
        <p:nvSpPr>
          <p:cNvPr id="9" name="Rektangel: afrundede hjørner 8">
            <a:extLst>
              <a:ext uri="{FF2B5EF4-FFF2-40B4-BE49-F238E27FC236}">
                <a16:creationId xmlns:a16="http://schemas.microsoft.com/office/drawing/2014/main" id="{9CECA93F-D8EF-84F3-0D39-697BA900CF3D}"/>
              </a:ext>
            </a:extLst>
          </p:cNvPr>
          <p:cNvSpPr/>
          <p:nvPr/>
        </p:nvSpPr>
        <p:spPr>
          <a:xfrm>
            <a:off x="744209" y="3395323"/>
            <a:ext cx="6639084" cy="1173829"/>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r>
              <a:rPr lang="da-DK" sz="1200" b="1" u="sng">
                <a:solidFill>
                  <a:schemeClr val="bg1"/>
                </a:solidFill>
                <a:latin typeface="Montserrat" panose="00000500000000000000" pitchFamily="2" charset="0"/>
                <a:ea typeface="Work Sans Bold Roman" charset="0"/>
                <a:cs typeface="Work Sans Bold Roman" charset="0"/>
              </a:rPr>
              <a:t>Situation</a:t>
            </a:r>
          </a:p>
          <a:p>
            <a:pPr algn="ctr"/>
            <a:r>
              <a:rPr lang="da-DK" sz="1200">
                <a:solidFill>
                  <a:schemeClr val="bg1"/>
                </a:solidFill>
                <a:latin typeface="Montserrat" panose="00000500000000000000" pitchFamily="2" charset="0"/>
                <a:ea typeface="Calibri" panose="020F0502020204030204" pitchFamily="34" charset="0"/>
                <a:cs typeface="Times New Roman" panose="02020603050405020304" pitchFamily="18" charset="0"/>
              </a:rPr>
              <a:t>Mick er træt af det ansvar og den forældrekontakt, der følger med at være klasselærer. Han vil gerne kunne fokusere på at undervise eleverne og have færre administrative opgaver.</a:t>
            </a:r>
          </a:p>
        </p:txBody>
      </p:sp>
      <p:pic>
        <p:nvPicPr>
          <p:cNvPr id="14" name="Grafik 13">
            <a:extLst>
              <a:ext uri="{FF2B5EF4-FFF2-40B4-BE49-F238E27FC236}">
                <a16:creationId xmlns:a16="http://schemas.microsoft.com/office/drawing/2014/main" id="{B5483B65-895F-ADF5-843A-8F35636C85D6}"/>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521452" y="1574316"/>
            <a:ext cx="1365619" cy="1365619"/>
          </a:xfrm>
          <a:prstGeom prst="rect">
            <a:avLst/>
          </a:prstGeom>
        </p:spPr>
      </p:pic>
      <p:sp>
        <p:nvSpPr>
          <p:cNvPr id="15" name="Tekstfelt 14">
            <a:extLst>
              <a:ext uri="{FF2B5EF4-FFF2-40B4-BE49-F238E27FC236}">
                <a16:creationId xmlns:a16="http://schemas.microsoft.com/office/drawing/2014/main" id="{DB882C0E-81A8-3533-FAC2-A281B1FCDBDA}"/>
              </a:ext>
            </a:extLst>
          </p:cNvPr>
          <p:cNvSpPr txBox="1"/>
          <p:nvPr/>
        </p:nvSpPr>
        <p:spPr>
          <a:xfrm>
            <a:off x="1887070" y="2047988"/>
            <a:ext cx="4208929" cy="738664"/>
          </a:xfrm>
          <a:prstGeom prst="rect">
            <a:avLst/>
          </a:prstGeom>
          <a:noFill/>
        </p:spPr>
        <p:txBody>
          <a:bodyPr wrap="square" lIns="0" tIns="0" rIns="0" bIns="0" rtlCol="0">
            <a:spAutoFit/>
          </a:bodyPr>
          <a:lstStyle/>
          <a:p>
            <a:r>
              <a:rPr lang="da-DK" sz="1600" b="1">
                <a:solidFill>
                  <a:schemeClr val="bg1"/>
                </a:solidFill>
                <a:latin typeface="Montserrat" panose="00000500000000000000" pitchFamily="2" charset="0"/>
                <a:ea typeface="Work Sans Bold Roman" charset="0"/>
                <a:cs typeface="Work Sans Bold Roman" charset="0"/>
              </a:rPr>
              <a:t>Mick</a:t>
            </a:r>
          </a:p>
          <a:p>
            <a:r>
              <a:rPr lang="da-DK" sz="1600" b="1">
                <a:solidFill>
                  <a:schemeClr val="bg1"/>
                </a:solidFill>
                <a:latin typeface="Montserrat" panose="00000500000000000000" pitchFamily="2" charset="0"/>
                <a:ea typeface="Work Sans Bold Roman" charset="0"/>
                <a:cs typeface="Work Sans Bold Roman" charset="0"/>
              </a:rPr>
              <a:t>69 år</a:t>
            </a:r>
          </a:p>
          <a:p>
            <a:r>
              <a:rPr lang="da-DK" sz="1600" b="1">
                <a:solidFill>
                  <a:schemeClr val="bg1"/>
                </a:solidFill>
                <a:latin typeface="Montserrat" panose="00000500000000000000" pitchFamily="2" charset="0"/>
                <a:ea typeface="Work Sans Bold Roman" charset="0"/>
                <a:cs typeface="Work Sans Bold Roman" charset="0"/>
              </a:rPr>
              <a:t>Skolelærer</a:t>
            </a:r>
          </a:p>
        </p:txBody>
      </p:sp>
      <p:sp>
        <p:nvSpPr>
          <p:cNvPr id="16" name="Rektangel: afrundede hjørner 15">
            <a:extLst>
              <a:ext uri="{FF2B5EF4-FFF2-40B4-BE49-F238E27FC236}">
                <a16:creationId xmlns:a16="http://schemas.microsoft.com/office/drawing/2014/main" id="{AC2A133D-01C1-5EE9-2A01-FB129B67A617}"/>
              </a:ext>
            </a:extLst>
          </p:cNvPr>
          <p:cNvSpPr/>
          <p:nvPr/>
        </p:nvSpPr>
        <p:spPr>
          <a:xfrm>
            <a:off x="744208" y="4773848"/>
            <a:ext cx="6639085" cy="117383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r>
              <a:rPr lang="da-DK" sz="1200" b="1" u="sng">
                <a:solidFill>
                  <a:schemeClr val="bg1"/>
                </a:solidFill>
                <a:latin typeface="Montserrat" panose="00000500000000000000" pitchFamily="2" charset="0"/>
                <a:ea typeface="Work Sans Bold Roman" charset="0"/>
                <a:cs typeface="Work Sans Bold Roman" charset="0"/>
              </a:rPr>
              <a:t>Løsning</a:t>
            </a:r>
          </a:p>
          <a:p>
            <a:pPr algn="ctr"/>
            <a:r>
              <a:rPr lang="da-DK" sz="1200">
                <a:solidFill>
                  <a:schemeClr val="bg1"/>
                </a:solidFill>
                <a:latin typeface="Montserrat" panose="00000500000000000000" pitchFamily="2" charset="0"/>
                <a:ea typeface="Calibri" panose="020F0502020204030204" pitchFamily="34" charset="0"/>
                <a:cs typeface="Times New Roman" panose="02020603050405020304" pitchFamily="18" charset="0"/>
              </a:rPr>
              <a:t>Mick deler sin rolle som klasselærer med en anden kollega indtil skoleårets slutning og bliver fritaget fra at deltage i skolehjem-samtaler. I stedet får han flere undervisningstimer med eleverne på klassetrinnet. Efter skoleårets slutning overtager kollegaen hele klasselæreransvaret.</a:t>
            </a:r>
          </a:p>
        </p:txBody>
      </p:sp>
      <p:sp>
        <p:nvSpPr>
          <p:cNvPr id="22" name="Tekstfelt 21">
            <a:extLst>
              <a:ext uri="{FF2B5EF4-FFF2-40B4-BE49-F238E27FC236}">
                <a16:creationId xmlns:a16="http://schemas.microsoft.com/office/drawing/2014/main" id="{881A110C-CC1B-DBB0-7FF2-B8059411883F}"/>
              </a:ext>
            </a:extLst>
          </p:cNvPr>
          <p:cNvSpPr txBox="1"/>
          <p:nvPr/>
        </p:nvSpPr>
        <p:spPr>
          <a:xfrm>
            <a:off x="7866435" y="1836574"/>
            <a:ext cx="875489" cy="492443"/>
          </a:xfrm>
          <a:prstGeom prst="rect">
            <a:avLst/>
          </a:prstGeom>
          <a:noFill/>
        </p:spPr>
        <p:txBody>
          <a:bodyPr wrap="square" lIns="0" tIns="0" rIns="0" bIns="0" rtlCol="0">
            <a:spAutoFit/>
          </a:bodyPr>
          <a:lstStyle/>
          <a:p>
            <a:r>
              <a:rPr lang="da-DK" sz="3200" b="1">
                <a:solidFill>
                  <a:schemeClr val="bg1"/>
                </a:solidFill>
                <a:latin typeface="Montserrat" panose="00000500000000000000" pitchFamily="2" charset="0"/>
                <a:ea typeface="Work Sans Bold Roman" charset="0"/>
                <a:cs typeface="Work Sans Bold Roman" charset="0"/>
              </a:rPr>
              <a:t>”</a:t>
            </a:r>
          </a:p>
        </p:txBody>
      </p:sp>
      <p:sp>
        <p:nvSpPr>
          <p:cNvPr id="24" name="Tekstfelt 23">
            <a:extLst>
              <a:ext uri="{FF2B5EF4-FFF2-40B4-BE49-F238E27FC236}">
                <a16:creationId xmlns:a16="http://schemas.microsoft.com/office/drawing/2014/main" id="{3EECABE7-C9A8-3D42-2E3D-3A9C82AB36A3}"/>
              </a:ext>
            </a:extLst>
          </p:cNvPr>
          <p:cNvSpPr txBox="1"/>
          <p:nvPr/>
        </p:nvSpPr>
        <p:spPr>
          <a:xfrm>
            <a:off x="8062673" y="2091518"/>
            <a:ext cx="3732072" cy="1600438"/>
          </a:xfrm>
          <a:prstGeom prst="rect">
            <a:avLst/>
          </a:prstGeom>
          <a:noFill/>
        </p:spPr>
        <p:txBody>
          <a:bodyPr wrap="square">
            <a:spAutoFit/>
          </a:bodyPr>
          <a:lstStyle/>
          <a:p>
            <a:r>
              <a:rPr lang="da-DK" sz="14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Jeg har også et ansvar for, at eleverne fik en god overgang til deres nye klasselærer, så derfor deltes vi om klassen frem til sommerferien. Det lykkedes godt, og nu kan jeg fokusere på at undervise. </a:t>
            </a:r>
          </a:p>
          <a:p>
            <a:pPr algn="r"/>
            <a:r>
              <a:rPr lang="da-DK" sz="14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Mick, skolelærer</a:t>
            </a:r>
          </a:p>
        </p:txBody>
      </p:sp>
      <p:sp>
        <p:nvSpPr>
          <p:cNvPr id="27" name="Tekstfelt 26">
            <a:extLst>
              <a:ext uri="{FF2B5EF4-FFF2-40B4-BE49-F238E27FC236}">
                <a16:creationId xmlns:a16="http://schemas.microsoft.com/office/drawing/2014/main" id="{FD46C546-96D7-8768-1A43-5BFB140D0518}"/>
              </a:ext>
            </a:extLst>
          </p:cNvPr>
          <p:cNvSpPr txBox="1"/>
          <p:nvPr/>
        </p:nvSpPr>
        <p:spPr>
          <a:xfrm>
            <a:off x="7866435" y="4236063"/>
            <a:ext cx="875489" cy="492443"/>
          </a:xfrm>
          <a:prstGeom prst="rect">
            <a:avLst/>
          </a:prstGeom>
          <a:noFill/>
        </p:spPr>
        <p:txBody>
          <a:bodyPr wrap="square" lIns="0" tIns="0" rIns="0" bIns="0" rtlCol="0">
            <a:spAutoFit/>
          </a:bodyPr>
          <a:lstStyle/>
          <a:p>
            <a:r>
              <a:rPr lang="da-DK" sz="3200" b="1">
                <a:solidFill>
                  <a:schemeClr val="bg1"/>
                </a:solidFill>
                <a:latin typeface="Montserrat" panose="00000500000000000000" pitchFamily="2" charset="0"/>
                <a:ea typeface="Work Sans Bold Roman" charset="0"/>
                <a:cs typeface="Work Sans Bold Roman" charset="0"/>
              </a:rPr>
              <a:t>”</a:t>
            </a:r>
          </a:p>
        </p:txBody>
      </p:sp>
      <p:sp>
        <p:nvSpPr>
          <p:cNvPr id="28" name="Tekstfelt 27">
            <a:extLst>
              <a:ext uri="{FF2B5EF4-FFF2-40B4-BE49-F238E27FC236}">
                <a16:creationId xmlns:a16="http://schemas.microsoft.com/office/drawing/2014/main" id="{FAE4B035-AAA9-AFCB-A3AD-3930051194A0}"/>
              </a:ext>
            </a:extLst>
          </p:cNvPr>
          <p:cNvSpPr txBox="1"/>
          <p:nvPr/>
        </p:nvSpPr>
        <p:spPr>
          <a:xfrm>
            <a:off x="8062673" y="4491007"/>
            <a:ext cx="3732072" cy="1600438"/>
          </a:xfrm>
          <a:prstGeom prst="rect">
            <a:avLst/>
          </a:prstGeom>
          <a:noFill/>
        </p:spPr>
        <p:txBody>
          <a:bodyPr wrap="square">
            <a:spAutoFit/>
          </a:bodyPr>
          <a:lstStyle/>
          <a:p>
            <a:r>
              <a:rPr lang="da-DK" sz="1400">
                <a:solidFill>
                  <a:schemeClr val="bg1"/>
                </a:solidFill>
                <a:latin typeface="Montserrat" panose="00000500000000000000" pitchFamily="2" charset="0"/>
                <a:ea typeface="Work Sans Bold Roman" charset="0"/>
                <a:cs typeface="Work Sans Bold Roman" charset="0"/>
              </a:rPr>
              <a:t>Vi fandt en løsning, hvor Mick og en af vores yngre kolleger kunne deles om klasselæreransvaret resten af skoleåret. Der kunne Mick dele lidt af sin erfaring med kollegaen, så hun blev klædt på til opgaven.</a:t>
            </a:r>
          </a:p>
          <a:p>
            <a:pPr algn="r"/>
            <a:r>
              <a:rPr lang="da-DK" sz="1400">
                <a:solidFill>
                  <a:schemeClr val="bg1"/>
                </a:solidFill>
                <a:latin typeface="Montserrat" panose="00000500000000000000" pitchFamily="2" charset="0"/>
                <a:ea typeface="Calibri" panose="020F0502020204030204" pitchFamily="34" charset="0"/>
                <a:cs typeface="Times New Roman" panose="02020603050405020304" pitchFamily="18" charset="0"/>
              </a:rPr>
              <a:t>Karla, Micks leder</a:t>
            </a:r>
          </a:p>
        </p:txBody>
      </p:sp>
      <p:pic>
        <p:nvPicPr>
          <p:cNvPr id="8" name="Billede 7">
            <a:extLst>
              <a:ext uri="{FF2B5EF4-FFF2-40B4-BE49-F238E27FC236}">
                <a16:creationId xmlns:a16="http://schemas.microsoft.com/office/drawing/2014/main" id="{22E9E5C7-BFA5-4EED-CD16-08FFDBC75C10}"/>
              </a:ext>
            </a:extLst>
          </p:cNvPr>
          <p:cNvPicPr>
            <a:picLocks noChangeAspect="1"/>
          </p:cNvPicPr>
          <p:nvPr/>
        </p:nvPicPr>
        <p:blipFill>
          <a:blip r:embed="rId4"/>
          <a:stretch>
            <a:fillRect/>
          </a:stretch>
        </p:blipFill>
        <p:spPr>
          <a:xfrm>
            <a:off x="527801" y="1735923"/>
            <a:ext cx="1235122" cy="1186187"/>
          </a:xfrm>
          <a:prstGeom prst="rect">
            <a:avLst/>
          </a:prstGeom>
        </p:spPr>
      </p:pic>
    </p:spTree>
    <p:extLst>
      <p:ext uri="{BB962C8B-B14F-4D97-AF65-F5344CB8AC3E}">
        <p14:creationId xmlns:p14="http://schemas.microsoft.com/office/powerpoint/2010/main" val="12147713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C71F912-510A-077E-77DC-341E7E78FF37}"/>
              </a:ext>
            </a:extLst>
          </p:cNvPr>
          <p:cNvSpPr txBox="1">
            <a:spLocks/>
          </p:cNvSpPr>
          <p:nvPr/>
        </p:nvSpPr>
        <p:spPr>
          <a:xfrm>
            <a:off x="608445" y="563940"/>
            <a:ext cx="8149942" cy="887715"/>
          </a:xfrm>
          <a:prstGeom prst="rect">
            <a:avLst/>
          </a:prstGeom>
        </p:spPr>
        <p:txBody>
          <a:bodyPr vert="horz" lIns="0" tIns="0" rIns="0" bIns="0" rtlCol="0" anchor="t" anchorCtr="0">
            <a:noAutofit/>
          </a:bodyPr>
          <a:lstStyle>
            <a:lvl1pPr algn="l" defTabSz="434201" rtl="0" eaLnBrk="1" latinLnBrk="0" hangingPunct="1">
              <a:lnSpc>
                <a:spcPct val="100000"/>
              </a:lnSpc>
              <a:spcBef>
                <a:spcPct val="0"/>
              </a:spcBef>
              <a:buNone/>
              <a:defRPr sz="2802" b="1" kern="1200" cap="none" baseline="0">
                <a:solidFill>
                  <a:schemeClr val="tx1"/>
                </a:solidFill>
                <a:latin typeface="Montserrat" pitchFamily="2" charset="77"/>
                <a:ea typeface="Montserrat" pitchFamily="2" charset="77"/>
                <a:cs typeface="Montserrat" pitchFamily="2" charset="77"/>
              </a:defRPr>
            </a:lvl1pPr>
          </a:lstStyle>
          <a:p>
            <a:r>
              <a:rPr lang="da-DK" sz="2400" dirty="0">
                <a:solidFill>
                  <a:schemeClr val="bg1"/>
                </a:solidFill>
              </a:rPr>
              <a:t>Indholdsfortegnelse</a:t>
            </a:r>
            <a:endParaRPr lang="en-DK" dirty="0">
              <a:solidFill>
                <a:schemeClr val="bg1"/>
              </a:solidFill>
            </a:endParaRPr>
          </a:p>
        </p:txBody>
      </p:sp>
      <p:sp>
        <p:nvSpPr>
          <p:cNvPr id="10" name="Title 1">
            <a:extLst>
              <a:ext uri="{FF2B5EF4-FFF2-40B4-BE49-F238E27FC236}">
                <a16:creationId xmlns:a16="http://schemas.microsoft.com/office/drawing/2014/main" id="{C3F5FEFD-457F-C68A-65B9-D6DBBBFECC5F}"/>
              </a:ext>
            </a:extLst>
          </p:cNvPr>
          <p:cNvSpPr txBox="1">
            <a:spLocks/>
          </p:cNvSpPr>
          <p:nvPr/>
        </p:nvSpPr>
        <p:spPr>
          <a:xfrm>
            <a:off x="608445" y="1529166"/>
            <a:ext cx="6100173" cy="4263095"/>
          </a:xfrm>
          <a:prstGeom prst="rect">
            <a:avLst/>
          </a:prstGeom>
        </p:spPr>
        <p:txBody>
          <a:bodyPr vert="horz" lIns="0" tIns="0" rIns="0" bIns="0" rtlCol="0" anchor="t" anchorCtr="0">
            <a:noAutofit/>
          </a:bodyPr>
          <a:lstStyle>
            <a:lvl1pPr algn="l" defTabSz="387472" rtl="0" eaLnBrk="1" latinLnBrk="0" hangingPunct="1">
              <a:lnSpc>
                <a:spcPct val="100000"/>
              </a:lnSpc>
              <a:spcBef>
                <a:spcPct val="0"/>
              </a:spcBef>
              <a:buNone/>
              <a:defRPr sz="2500" b="1" kern="1200" cap="none" baseline="0">
                <a:solidFill>
                  <a:schemeClr val="tx1"/>
                </a:solidFill>
                <a:latin typeface="Montserrat" pitchFamily="2" charset="77"/>
                <a:ea typeface="Montserrat" pitchFamily="2" charset="77"/>
                <a:cs typeface="Montserrat" pitchFamily="2" charset="77"/>
              </a:defRPr>
            </a:lvl1pPr>
          </a:lstStyle>
          <a:p>
            <a:pPr>
              <a:lnSpc>
                <a:spcPct val="107000"/>
              </a:lnSpc>
              <a:spcAft>
                <a:spcPts val="800"/>
              </a:spcAft>
            </a:pPr>
            <a:r>
              <a:rPr lang="da-DK" sz="18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Introduktion</a:t>
            </a:r>
            <a:r>
              <a:rPr lang="da-DK" sz="1800" b="0" dirty="0">
                <a:solidFill>
                  <a:schemeClr val="bg1"/>
                </a:solidFill>
                <a:latin typeface="Montserrat" panose="00000500000000000000" pitchFamily="2" charset="0"/>
                <a:ea typeface="Calibri" panose="020F0502020204030204" pitchFamily="34" charset="0"/>
                <a:cs typeface="Times New Roman" panose="02020603050405020304" pitchFamily="18" charset="0"/>
              </a:rPr>
              <a:t>									3</a:t>
            </a:r>
          </a:p>
          <a:p>
            <a:pPr>
              <a:lnSpc>
                <a:spcPct val="107000"/>
              </a:lnSpc>
              <a:spcAft>
                <a:spcPts val="800"/>
              </a:spcAft>
            </a:pPr>
            <a:endParaRPr lang="da-DK" sz="1800" dirty="0">
              <a:solidFill>
                <a:schemeClr val="bg1"/>
              </a:solidFill>
              <a:latin typeface="Montserrat" panose="00000500000000000000" pitchFamily="2" charset="0"/>
              <a:ea typeface="Calibri" panose="020F0502020204030204" pitchFamily="34" charset="0"/>
              <a:cs typeface="Times New Roman" panose="02020603050405020304" pitchFamily="18" charset="0"/>
            </a:endParaRPr>
          </a:p>
          <a:p>
            <a:pPr>
              <a:lnSpc>
                <a:spcPct val="107000"/>
              </a:lnSpc>
              <a:spcAft>
                <a:spcPts val="800"/>
              </a:spcAft>
            </a:pPr>
            <a:r>
              <a:rPr lang="da-DK" sz="18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Eksempler på løsninger	</a:t>
            </a:r>
            <a:r>
              <a:rPr lang="da-DK" sz="1800" b="0" dirty="0">
                <a:solidFill>
                  <a:schemeClr val="bg1"/>
                </a:solidFill>
                <a:latin typeface="Montserrat" panose="00000500000000000000" pitchFamily="2" charset="0"/>
                <a:ea typeface="Calibri" panose="020F0502020204030204" pitchFamily="34" charset="0"/>
                <a:cs typeface="Times New Roman" panose="02020603050405020304" pitchFamily="18" charset="0"/>
              </a:rPr>
              <a:t>				4 - 6</a:t>
            </a:r>
          </a:p>
          <a:p>
            <a:pPr>
              <a:lnSpc>
                <a:spcPct val="107000"/>
              </a:lnSpc>
              <a:spcAft>
                <a:spcPts val="800"/>
              </a:spcAft>
            </a:pPr>
            <a:endParaRPr lang="da-DK" sz="1800" dirty="0">
              <a:solidFill>
                <a:schemeClr val="bg1"/>
              </a:solidFill>
              <a:latin typeface="Montserrat" panose="00000500000000000000" pitchFamily="2" charset="0"/>
              <a:ea typeface="Calibri" panose="020F0502020204030204" pitchFamily="34" charset="0"/>
              <a:cs typeface="Times New Roman" panose="02020603050405020304" pitchFamily="18" charset="0"/>
            </a:endParaRPr>
          </a:p>
          <a:p>
            <a:pPr>
              <a:lnSpc>
                <a:spcPct val="107000"/>
              </a:lnSpc>
              <a:spcAft>
                <a:spcPts val="800"/>
              </a:spcAft>
            </a:pPr>
            <a:r>
              <a:rPr lang="da-DK" sz="18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Eksempler på aftaler</a:t>
            </a:r>
            <a:r>
              <a:rPr lang="da-DK" sz="1800" b="0" dirty="0">
                <a:solidFill>
                  <a:schemeClr val="bg1"/>
                </a:solidFill>
                <a:latin typeface="Montserrat" panose="00000500000000000000" pitchFamily="2" charset="0"/>
                <a:ea typeface="Calibri" panose="020F0502020204030204" pitchFamily="34" charset="0"/>
                <a:cs typeface="Times New Roman" panose="02020603050405020304" pitchFamily="18" charset="0"/>
              </a:rPr>
              <a:t>						7 - 25</a:t>
            </a:r>
          </a:p>
          <a:p>
            <a:pPr>
              <a:lnSpc>
                <a:spcPct val="107000"/>
              </a:lnSpc>
              <a:spcAft>
                <a:spcPts val="800"/>
              </a:spcAft>
            </a:pPr>
            <a:endParaRPr lang="da-DK" sz="1800"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endParaRPr>
          </a:p>
          <a:p>
            <a:pPr>
              <a:lnSpc>
                <a:spcPct val="107000"/>
              </a:lnSpc>
              <a:spcAft>
                <a:spcPts val="800"/>
              </a:spcAft>
            </a:pPr>
            <a:r>
              <a:rPr lang="da-DK" sz="1800"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rPr>
              <a:t>Rammeaftale om seniorpolitik			</a:t>
            </a:r>
            <a:r>
              <a:rPr lang="da-DK" sz="1800" b="0"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rPr>
              <a:t>26</a:t>
            </a:r>
            <a:endParaRPr lang="da-DK" sz="1800" b="0" dirty="0">
              <a:solidFill>
                <a:schemeClr val="bg1"/>
              </a:solidFill>
              <a:latin typeface="Montserrat" panose="00000500000000000000" pitchFamily="2" charset="0"/>
              <a:ea typeface="Calibri" panose="020F0502020204030204" pitchFamily="34" charset="0"/>
              <a:cs typeface="Times New Roman" panose="02020603050405020304" pitchFamily="18" charset="0"/>
            </a:endParaRPr>
          </a:p>
          <a:p>
            <a:pPr>
              <a:lnSpc>
                <a:spcPct val="107000"/>
              </a:lnSpc>
              <a:spcAft>
                <a:spcPts val="800"/>
              </a:spcAft>
            </a:pPr>
            <a:r>
              <a:rPr lang="da-DK" sz="1800" b="0" dirty="0">
                <a:solidFill>
                  <a:schemeClr val="bg1"/>
                </a:solidFill>
                <a:latin typeface="Montserrat" panose="00000500000000000000" pitchFamily="2" charset="0"/>
                <a:ea typeface="Calibri" panose="020F0502020204030204" pitchFamily="34" charset="0"/>
                <a:cs typeface="Times New Roman" panose="02020603050405020304" pitchFamily="18" charset="0"/>
              </a:rPr>
              <a:t>Hvilke muligheder er der i 					27 - 28</a:t>
            </a:r>
          </a:p>
          <a:p>
            <a:pPr>
              <a:lnSpc>
                <a:spcPct val="107000"/>
              </a:lnSpc>
              <a:spcAft>
                <a:spcPts val="800"/>
              </a:spcAft>
            </a:pPr>
            <a:r>
              <a:rPr lang="da-DK" sz="1800" b="0"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rPr>
              <a:t>Rammeaftalen?								</a:t>
            </a:r>
          </a:p>
          <a:p>
            <a:pPr>
              <a:lnSpc>
                <a:spcPct val="107000"/>
              </a:lnSpc>
              <a:spcAft>
                <a:spcPts val="800"/>
              </a:spcAft>
            </a:pPr>
            <a:endParaRPr lang="da-DK" sz="1800" b="0"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endParaRPr>
          </a:p>
          <a:p>
            <a:pPr>
              <a:lnSpc>
                <a:spcPct val="107000"/>
              </a:lnSpc>
              <a:spcAft>
                <a:spcPts val="800"/>
              </a:spcAft>
            </a:pPr>
            <a:endParaRPr lang="da-DK" sz="1800" b="0"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endParaRPr>
          </a:p>
          <a:p>
            <a:pPr>
              <a:lnSpc>
                <a:spcPct val="107000"/>
              </a:lnSpc>
              <a:spcAft>
                <a:spcPts val="800"/>
              </a:spcAft>
            </a:pPr>
            <a:endParaRPr lang="da-DK" sz="1800" b="0"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844275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ED1DF184-E505-8A24-0975-AA3CF66B8470}"/>
              </a:ext>
            </a:extLst>
          </p:cNvPr>
          <p:cNvSpPr>
            <a:spLocks noGrp="1"/>
          </p:cNvSpPr>
          <p:nvPr>
            <p:ph type="title"/>
          </p:nvPr>
        </p:nvSpPr>
        <p:spPr/>
        <p:txBody>
          <a:bodyPr/>
          <a:lstStyle/>
          <a:p>
            <a:r>
              <a:rPr lang="da-DK">
                <a:solidFill>
                  <a:schemeClr val="bg1"/>
                </a:solidFill>
                <a:latin typeface="Montserrat" panose="00000500000000000000" pitchFamily="2" charset="0"/>
              </a:rPr>
              <a:t>Mere tid og overskud til at løse kerneopgaven</a:t>
            </a:r>
          </a:p>
        </p:txBody>
      </p:sp>
      <p:sp>
        <p:nvSpPr>
          <p:cNvPr id="9" name="Rektangel: afrundede hjørner 8">
            <a:extLst>
              <a:ext uri="{FF2B5EF4-FFF2-40B4-BE49-F238E27FC236}">
                <a16:creationId xmlns:a16="http://schemas.microsoft.com/office/drawing/2014/main" id="{9CECA93F-D8EF-84F3-0D39-697BA900CF3D}"/>
              </a:ext>
            </a:extLst>
          </p:cNvPr>
          <p:cNvSpPr/>
          <p:nvPr/>
        </p:nvSpPr>
        <p:spPr>
          <a:xfrm>
            <a:off x="744209" y="3395323"/>
            <a:ext cx="6639084" cy="1173829"/>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r>
              <a:rPr lang="da-DK" sz="1200" b="1" u="sng">
                <a:solidFill>
                  <a:schemeClr val="bg1"/>
                </a:solidFill>
                <a:latin typeface="Montserrat" panose="00000500000000000000" pitchFamily="2" charset="0"/>
                <a:ea typeface="Work Sans Bold Roman" charset="0"/>
                <a:cs typeface="Work Sans Bold Roman" charset="0"/>
              </a:rPr>
              <a:t>Situation</a:t>
            </a:r>
          </a:p>
          <a:p>
            <a:pPr algn="ctr"/>
            <a:r>
              <a:rPr lang="da-DK" sz="1200">
                <a:solidFill>
                  <a:schemeClr val="bg1"/>
                </a:solidFill>
                <a:latin typeface="Montserrat" panose="00000500000000000000" pitchFamily="2" charset="0"/>
                <a:ea typeface="Calibri" panose="020F0502020204030204" pitchFamily="34" charset="0"/>
                <a:cs typeface="Times New Roman" panose="02020603050405020304" pitchFamily="18" charset="0"/>
              </a:rPr>
              <a:t>Hanne arbejder som sygeplejerske på Lyø, men har også ugentlige besøg hos borgere i Faaborg. Det gør, at Hanne bruger meget tid i transport både med færge og mellem borgere i Faaborg, hvor hun har svært ved at finde rundt. </a:t>
            </a:r>
          </a:p>
        </p:txBody>
      </p:sp>
      <p:pic>
        <p:nvPicPr>
          <p:cNvPr id="14" name="Grafik 13">
            <a:extLst>
              <a:ext uri="{FF2B5EF4-FFF2-40B4-BE49-F238E27FC236}">
                <a16:creationId xmlns:a16="http://schemas.microsoft.com/office/drawing/2014/main" id="{B5483B65-895F-ADF5-843A-8F35636C85D6}"/>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521452" y="1574316"/>
            <a:ext cx="1365619" cy="1365619"/>
          </a:xfrm>
          <a:prstGeom prst="rect">
            <a:avLst/>
          </a:prstGeom>
        </p:spPr>
      </p:pic>
      <p:sp>
        <p:nvSpPr>
          <p:cNvPr id="15" name="Tekstfelt 14">
            <a:extLst>
              <a:ext uri="{FF2B5EF4-FFF2-40B4-BE49-F238E27FC236}">
                <a16:creationId xmlns:a16="http://schemas.microsoft.com/office/drawing/2014/main" id="{DB882C0E-81A8-3533-FAC2-A281B1FCDBDA}"/>
              </a:ext>
            </a:extLst>
          </p:cNvPr>
          <p:cNvSpPr txBox="1"/>
          <p:nvPr/>
        </p:nvSpPr>
        <p:spPr>
          <a:xfrm>
            <a:off x="1887070" y="2047988"/>
            <a:ext cx="4208929" cy="738664"/>
          </a:xfrm>
          <a:prstGeom prst="rect">
            <a:avLst/>
          </a:prstGeom>
          <a:noFill/>
        </p:spPr>
        <p:txBody>
          <a:bodyPr wrap="square" lIns="0" tIns="0" rIns="0" bIns="0" rtlCol="0">
            <a:spAutoFit/>
          </a:bodyPr>
          <a:lstStyle/>
          <a:p>
            <a:r>
              <a:rPr lang="da-DK" sz="1600" b="1">
                <a:solidFill>
                  <a:schemeClr val="bg1"/>
                </a:solidFill>
                <a:latin typeface="Montserrat" panose="00000500000000000000" pitchFamily="2" charset="0"/>
                <a:ea typeface="Work Sans Bold Roman" charset="0"/>
                <a:cs typeface="Work Sans Bold Roman" charset="0"/>
              </a:rPr>
              <a:t>Hanne</a:t>
            </a:r>
          </a:p>
          <a:p>
            <a:r>
              <a:rPr lang="da-DK" sz="1600" b="1">
                <a:solidFill>
                  <a:schemeClr val="bg1"/>
                </a:solidFill>
                <a:latin typeface="Montserrat" panose="00000500000000000000" pitchFamily="2" charset="0"/>
                <a:ea typeface="Work Sans Bold Roman" charset="0"/>
                <a:cs typeface="Work Sans Bold Roman" charset="0"/>
              </a:rPr>
              <a:t>63 år</a:t>
            </a:r>
          </a:p>
          <a:p>
            <a:r>
              <a:rPr lang="da-DK" sz="1600" b="1">
                <a:solidFill>
                  <a:schemeClr val="bg1"/>
                </a:solidFill>
                <a:latin typeface="Montserrat" panose="00000500000000000000" pitchFamily="2" charset="0"/>
                <a:ea typeface="Work Sans Bold Roman" charset="0"/>
                <a:cs typeface="Work Sans Bold Roman" charset="0"/>
              </a:rPr>
              <a:t>Sygeplejerske</a:t>
            </a:r>
          </a:p>
        </p:txBody>
      </p:sp>
      <p:sp>
        <p:nvSpPr>
          <p:cNvPr id="16" name="Rektangel: afrundede hjørner 15">
            <a:extLst>
              <a:ext uri="{FF2B5EF4-FFF2-40B4-BE49-F238E27FC236}">
                <a16:creationId xmlns:a16="http://schemas.microsoft.com/office/drawing/2014/main" id="{AC2A133D-01C1-5EE9-2A01-FB129B67A617}"/>
              </a:ext>
            </a:extLst>
          </p:cNvPr>
          <p:cNvSpPr/>
          <p:nvPr/>
        </p:nvSpPr>
        <p:spPr>
          <a:xfrm>
            <a:off x="744208" y="4773848"/>
            <a:ext cx="6639085" cy="117383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r>
              <a:rPr lang="da-DK" sz="1200" b="1" u="sng">
                <a:solidFill>
                  <a:schemeClr val="bg1"/>
                </a:solidFill>
                <a:latin typeface="Montserrat" panose="00000500000000000000" pitchFamily="2" charset="0"/>
                <a:ea typeface="Work Sans Bold Roman" charset="0"/>
                <a:cs typeface="Work Sans Bold Roman" charset="0"/>
              </a:rPr>
              <a:t>Løsning</a:t>
            </a:r>
          </a:p>
          <a:p>
            <a:pPr algn="ctr"/>
            <a:r>
              <a:rPr lang="da-DK" sz="1200">
                <a:solidFill>
                  <a:schemeClr val="bg1"/>
                </a:solidFill>
                <a:latin typeface="Montserrat" panose="00000500000000000000" pitchFamily="2" charset="0"/>
                <a:ea typeface="Calibri" panose="020F0502020204030204" pitchFamily="34" charset="0"/>
                <a:cs typeface="Times New Roman" panose="02020603050405020304" pitchFamily="18" charset="0"/>
              </a:rPr>
              <a:t>Ved at samle alle besøg hos borgere i Faaborg på én dag i ugen sparer Hanne en masse transporttid. Samtidig får hun en fast rute hos de samme borgere, så hun har nemmere ved at finde rundt og får mere tid og overskud til at klare kerneopgaver.</a:t>
            </a:r>
            <a:endParaRPr lang="da-DK" sz="1200" b="1">
              <a:solidFill>
                <a:schemeClr val="bg1"/>
              </a:solidFill>
              <a:latin typeface="Montserrat" panose="00000500000000000000" pitchFamily="2" charset="0"/>
              <a:ea typeface="Work Sans Bold Roman" charset="0"/>
              <a:cs typeface="Work Sans Bold Roman" charset="0"/>
            </a:endParaRPr>
          </a:p>
        </p:txBody>
      </p:sp>
      <p:sp>
        <p:nvSpPr>
          <p:cNvPr id="22" name="Tekstfelt 21">
            <a:extLst>
              <a:ext uri="{FF2B5EF4-FFF2-40B4-BE49-F238E27FC236}">
                <a16:creationId xmlns:a16="http://schemas.microsoft.com/office/drawing/2014/main" id="{881A110C-CC1B-DBB0-7FF2-B8059411883F}"/>
              </a:ext>
            </a:extLst>
          </p:cNvPr>
          <p:cNvSpPr txBox="1"/>
          <p:nvPr/>
        </p:nvSpPr>
        <p:spPr>
          <a:xfrm>
            <a:off x="7878184" y="1836574"/>
            <a:ext cx="875489" cy="492443"/>
          </a:xfrm>
          <a:prstGeom prst="rect">
            <a:avLst/>
          </a:prstGeom>
          <a:noFill/>
        </p:spPr>
        <p:txBody>
          <a:bodyPr wrap="square" lIns="0" tIns="0" rIns="0" bIns="0" rtlCol="0">
            <a:spAutoFit/>
          </a:bodyPr>
          <a:lstStyle/>
          <a:p>
            <a:r>
              <a:rPr lang="da-DK" sz="3200" b="1">
                <a:solidFill>
                  <a:schemeClr val="bg1"/>
                </a:solidFill>
                <a:latin typeface="Montserrat" panose="00000500000000000000" pitchFamily="2" charset="0"/>
                <a:ea typeface="Work Sans Bold Roman" charset="0"/>
                <a:cs typeface="Work Sans Bold Roman" charset="0"/>
              </a:rPr>
              <a:t>”</a:t>
            </a:r>
          </a:p>
        </p:txBody>
      </p:sp>
      <p:sp>
        <p:nvSpPr>
          <p:cNvPr id="24" name="Tekstfelt 23">
            <a:extLst>
              <a:ext uri="{FF2B5EF4-FFF2-40B4-BE49-F238E27FC236}">
                <a16:creationId xmlns:a16="http://schemas.microsoft.com/office/drawing/2014/main" id="{3EECABE7-C9A8-3D42-2E3D-3A9C82AB36A3}"/>
              </a:ext>
            </a:extLst>
          </p:cNvPr>
          <p:cNvSpPr txBox="1"/>
          <p:nvPr/>
        </p:nvSpPr>
        <p:spPr>
          <a:xfrm>
            <a:off x="8074422" y="2091518"/>
            <a:ext cx="3732072" cy="1600438"/>
          </a:xfrm>
          <a:prstGeom prst="rect">
            <a:avLst/>
          </a:prstGeom>
          <a:noFill/>
        </p:spPr>
        <p:txBody>
          <a:bodyPr wrap="square">
            <a:spAutoFit/>
          </a:bodyPr>
          <a:lstStyle/>
          <a:p>
            <a:r>
              <a:rPr lang="da-DK" sz="14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Det var rigtig besværligt at skulle til Faaborg flere gange om ugen og jeg brugte for meget tid på at finde rundt og organisere min tid. Nu har jeg mere tid til borgerne og de opgaver, som betyder noget. </a:t>
            </a:r>
          </a:p>
          <a:p>
            <a:pPr algn="r"/>
            <a:r>
              <a:rPr lang="da-DK" sz="14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Hanne, sygeplejerske </a:t>
            </a:r>
          </a:p>
        </p:txBody>
      </p:sp>
      <p:sp>
        <p:nvSpPr>
          <p:cNvPr id="27" name="Tekstfelt 26">
            <a:extLst>
              <a:ext uri="{FF2B5EF4-FFF2-40B4-BE49-F238E27FC236}">
                <a16:creationId xmlns:a16="http://schemas.microsoft.com/office/drawing/2014/main" id="{FD46C546-96D7-8768-1A43-5BFB140D0518}"/>
              </a:ext>
            </a:extLst>
          </p:cNvPr>
          <p:cNvSpPr txBox="1"/>
          <p:nvPr/>
        </p:nvSpPr>
        <p:spPr>
          <a:xfrm>
            <a:off x="7866435" y="4236063"/>
            <a:ext cx="875489" cy="492443"/>
          </a:xfrm>
          <a:prstGeom prst="rect">
            <a:avLst/>
          </a:prstGeom>
          <a:noFill/>
        </p:spPr>
        <p:txBody>
          <a:bodyPr wrap="square" lIns="0" tIns="0" rIns="0" bIns="0" rtlCol="0">
            <a:spAutoFit/>
          </a:bodyPr>
          <a:lstStyle/>
          <a:p>
            <a:r>
              <a:rPr lang="da-DK" sz="3200" b="1">
                <a:solidFill>
                  <a:schemeClr val="bg1"/>
                </a:solidFill>
                <a:latin typeface="Montserrat" panose="00000500000000000000" pitchFamily="2" charset="0"/>
                <a:ea typeface="Work Sans Bold Roman" charset="0"/>
                <a:cs typeface="Work Sans Bold Roman" charset="0"/>
              </a:rPr>
              <a:t>”</a:t>
            </a:r>
          </a:p>
        </p:txBody>
      </p:sp>
      <p:sp>
        <p:nvSpPr>
          <p:cNvPr id="28" name="Tekstfelt 27">
            <a:extLst>
              <a:ext uri="{FF2B5EF4-FFF2-40B4-BE49-F238E27FC236}">
                <a16:creationId xmlns:a16="http://schemas.microsoft.com/office/drawing/2014/main" id="{FAE4B035-AAA9-AFCB-A3AD-3930051194A0}"/>
              </a:ext>
            </a:extLst>
          </p:cNvPr>
          <p:cNvSpPr txBox="1"/>
          <p:nvPr/>
        </p:nvSpPr>
        <p:spPr>
          <a:xfrm>
            <a:off x="8062673" y="4491007"/>
            <a:ext cx="3732072" cy="1600438"/>
          </a:xfrm>
          <a:prstGeom prst="rect">
            <a:avLst/>
          </a:prstGeom>
          <a:noFill/>
        </p:spPr>
        <p:txBody>
          <a:bodyPr wrap="square">
            <a:spAutoFit/>
          </a:bodyPr>
          <a:lstStyle/>
          <a:p>
            <a:r>
              <a:rPr lang="da-DK" sz="1400">
                <a:solidFill>
                  <a:schemeClr val="bg1"/>
                </a:solidFill>
                <a:latin typeface="Montserrat" panose="00000500000000000000" pitchFamily="2" charset="0"/>
                <a:ea typeface="Calibri" panose="020F0502020204030204" pitchFamily="34" charset="0"/>
                <a:cs typeface="Times New Roman" panose="02020603050405020304" pitchFamily="18" charset="0"/>
              </a:rPr>
              <a:t>Det var en relativ let omstrukturering, som betød meget for Hannes trivsel. Det har lært mig, at man nogle gange må tænke lidt kreativt, hvis man vil finde de bedste løsninger.</a:t>
            </a:r>
            <a:endParaRPr lang="da-DK" sz="1400" b="1">
              <a:solidFill>
                <a:schemeClr val="bg1"/>
              </a:solidFill>
              <a:latin typeface="Montserrat" panose="00000500000000000000" pitchFamily="2" charset="0"/>
              <a:ea typeface="Work Sans Bold Roman" charset="0"/>
              <a:cs typeface="Work Sans Bold Roman" charset="0"/>
            </a:endParaRPr>
          </a:p>
          <a:p>
            <a:pPr algn="r"/>
            <a:r>
              <a:rPr lang="da-DK" sz="1400">
                <a:solidFill>
                  <a:schemeClr val="bg1"/>
                </a:solidFill>
                <a:latin typeface="Montserrat" panose="00000500000000000000" pitchFamily="2" charset="0"/>
                <a:ea typeface="Calibri" panose="020F0502020204030204" pitchFamily="34" charset="0"/>
                <a:cs typeface="Times New Roman" panose="02020603050405020304" pitchFamily="18" charset="0"/>
              </a:rPr>
              <a:t>Erik, Hannes leder</a:t>
            </a:r>
          </a:p>
        </p:txBody>
      </p:sp>
      <p:pic>
        <p:nvPicPr>
          <p:cNvPr id="11274" name="Picture 10">
            <a:extLst>
              <a:ext uri="{FF2B5EF4-FFF2-40B4-BE49-F238E27FC236}">
                <a16:creationId xmlns:a16="http://schemas.microsoft.com/office/drawing/2014/main" id="{106C7747-FF53-42D0-7F07-C9CB3DCC69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45" y="1836575"/>
            <a:ext cx="1196298" cy="1196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96863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ED1DF184-E505-8A24-0975-AA3CF66B8470}"/>
              </a:ext>
            </a:extLst>
          </p:cNvPr>
          <p:cNvSpPr>
            <a:spLocks noGrp="1"/>
          </p:cNvSpPr>
          <p:nvPr>
            <p:ph type="title"/>
          </p:nvPr>
        </p:nvSpPr>
        <p:spPr/>
        <p:txBody>
          <a:bodyPr/>
          <a:lstStyle/>
          <a:p>
            <a:r>
              <a:rPr lang="da-DK">
                <a:solidFill>
                  <a:schemeClr val="bg1"/>
                </a:solidFill>
                <a:latin typeface="Montserrat" panose="00000500000000000000" pitchFamily="2" charset="0"/>
              </a:rPr>
              <a:t>Prøveperiode og skift til anden stilling</a:t>
            </a:r>
          </a:p>
        </p:txBody>
      </p:sp>
      <p:sp>
        <p:nvSpPr>
          <p:cNvPr id="9" name="Rektangel: afrundede hjørner 8">
            <a:extLst>
              <a:ext uri="{FF2B5EF4-FFF2-40B4-BE49-F238E27FC236}">
                <a16:creationId xmlns:a16="http://schemas.microsoft.com/office/drawing/2014/main" id="{9CECA93F-D8EF-84F3-0D39-697BA900CF3D}"/>
              </a:ext>
            </a:extLst>
          </p:cNvPr>
          <p:cNvSpPr/>
          <p:nvPr/>
        </p:nvSpPr>
        <p:spPr>
          <a:xfrm>
            <a:off x="744209" y="3395323"/>
            <a:ext cx="6639084" cy="1173829"/>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r>
              <a:rPr lang="da-DK" sz="1200" b="1" u="sng">
                <a:solidFill>
                  <a:schemeClr val="bg1"/>
                </a:solidFill>
                <a:latin typeface="Montserrat" panose="00000500000000000000" pitchFamily="2" charset="0"/>
                <a:ea typeface="Work Sans Bold Roman" charset="0"/>
                <a:cs typeface="Work Sans Bold Roman" charset="0"/>
              </a:rPr>
              <a:t>Situation</a:t>
            </a:r>
          </a:p>
          <a:p>
            <a:pPr algn="ctr"/>
            <a:r>
              <a:rPr lang="da-DK" sz="1200">
                <a:solidFill>
                  <a:schemeClr val="bg1"/>
                </a:solidFill>
                <a:latin typeface="Montserrat" panose="00000500000000000000" pitchFamily="2" charset="0"/>
                <a:ea typeface="Calibri" panose="020F0502020204030204" pitchFamily="34" charset="0"/>
                <a:cs typeface="Times New Roman" panose="02020603050405020304" pitchFamily="18" charset="0"/>
              </a:rPr>
              <a:t>Vibeke bliver i takt med alderen for træt i kroppen til at arbejde i vuggestuen. Hun har tidligere hjulpet vuggestuebørnene i overgangen til den integrerede børnehave og overvejer derfor, om arbejdet i børnehaven vil være bedre for hende.</a:t>
            </a:r>
          </a:p>
        </p:txBody>
      </p:sp>
      <p:pic>
        <p:nvPicPr>
          <p:cNvPr id="14" name="Grafik 13">
            <a:extLst>
              <a:ext uri="{FF2B5EF4-FFF2-40B4-BE49-F238E27FC236}">
                <a16:creationId xmlns:a16="http://schemas.microsoft.com/office/drawing/2014/main" id="{B5483B65-895F-ADF5-843A-8F35636C85D6}"/>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521452" y="1574316"/>
            <a:ext cx="1365619" cy="1365619"/>
          </a:xfrm>
          <a:prstGeom prst="rect">
            <a:avLst/>
          </a:prstGeom>
        </p:spPr>
      </p:pic>
      <p:sp>
        <p:nvSpPr>
          <p:cNvPr id="15" name="Tekstfelt 14">
            <a:extLst>
              <a:ext uri="{FF2B5EF4-FFF2-40B4-BE49-F238E27FC236}">
                <a16:creationId xmlns:a16="http://schemas.microsoft.com/office/drawing/2014/main" id="{DB882C0E-81A8-3533-FAC2-A281B1FCDBDA}"/>
              </a:ext>
            </a:extLst>
          </p:cNvPr>
          <p:cNvSpPr txBox="1"/>
          <p:nvPr/>
        </p:nvSpPr>
        <p:spPr>
          <a:xfrm>
            <a:off x="1887070" y="2047988"/>
            <a:ext cx="4208929" cy="738664"/>
          </a:xfrm>
          <a:prstGeom prst="rect">
            <a:avLst/>
          </a:prstGeom>
          <a:noFill/>
        </p:spPr>
        <p:txBody>
          <a:bodyPr wrap="square" lIns="0" tIns="0" rIns="0" bIns="0" rtlCol="0">
            <a:spAutoFit/>
          </a:bodyPr>
          <a:lstStyle/>
          <a:p>
            <a:r>
              <a:rPr lang="da-DK" sz="1600" b="1">
                <a:solidFill>
                  <a:schemeClr val="bg1"/>
                </a:solidFill>
                <a:latin typeface="Montserrat" panose="00000500000000000000" pitchFamily="2" charset="0"/>
                <a:ea typeface="Work Sans Bold Roman" charset="0"/>
                <a:cs typeface="Work Sans Bold Roman" charset="0"/>
              </a:rPr>
              <a:t>Vibeke</a:t>
            </a:r>
          </a:p>
          <a:p>
            <a:r>
              <a:rPr lang="da-DK" sz="1600" b="1">
                <a:solidFill>
                  <a:schemeClr val="bg1"/>
                </a:solidFill>
                <a:latin typeface="Montserrat" panose="00000500000000000000" pitchFamily="2" charset="0"/>
                <a:ea typeface="Work Sans Bold Roman" charset="0"/>
                <a:cs typeface="Work Sans Bold Roman" charset="0"/>
              </a:rPr>
              <a:t>58 år</a:t>
            </a:r>
          </a:p>
          <a:p>
            <a:r>
              <a:rPr lang="da-DK" sz="1600" b="1">
                <a:solidFill>
                  <a:schemeClr val="bg1"/>
                </a:solidFill>
                <a:latin typeface="Montserrat" panose="00000500000000000000" pitchFamily="2" charset="0"/>
                <a:ea typeface="Work Sans Bold Roman" charset="0"/>
                <a:cs typeface="Work Sans Bold Roman" charset="0"/>
              </a:rPr>
              <a:t>Pædagog </a:t>
            </a:r>
          </a:p>
        </p:txBody>
      </p:sp>
      <p:sp>
        <p:nvSpPr>
          <p:cNvPr id="16" name="Rektangel: afrundede hjørner 15">
            <a:extLst>
              <a:ext uri="{FF2B5EF4-FFF2-40B4-BE49-F238E27FC236}">
                <a16:creationId xmlns:a16="http://schemas.microsoft.com/office/drawing/2014/main" id="{AC2A133D-01C1-5EE9-2A01-FB129B67A617}"/>
              </a:ext>
            </a:extLst>
          </p:cNvPr>
          <p:cNvSpPr/>
          <p:nvPr/>
        </p:nvSpPr>
        <p:spPr>
          <a:xfrm>
            <a:off x="744208" y="4773848"/>
            <a:ext cx="6639085" cy="117383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r>
              <a:rPr lang="da-DK" sz="1200" b="1" u="sng">
                <a:solidFill>
                  <a:schemeClr val="bg1"/>
                </a:solidFill>
                <a:latin typeface="Montserrat" panose="00000500000000000000" pitchFamily="2" charset="0"/>
                <a:ea typeface="Work Sans Bold Roman" charset="0"/>
                <a:cs typeface="Work Sans Bold Roman" charset="0"/>
              </a:rPr>
              <a:t>Løsning</a:t>
            </a:r>
          </a:p>
          <a:p>
            <a:pPr algn="ctr"/>
            <a:r>
              <a:rPr lang="da-DK" sz="1200">
                <a:solidFill>
                  <a:schemeClr val="bg1"/>
                </a:solidFill>
                <a:latin typeface="Montserrat" panose="00000500000000000000" pitchFamily="2" charset="0"/>
                <a:ea typeface="Calibri" panose="020F0502020204030204" pitchFamily="34" charset="0"/>
                <a:cs typeface="Times New Roman" panose="02020603050405020304" pitchFamily="18" charset="0"/>
              </a:rPr>
              <a:t>Vibeke laver en aftale med sin leder Christian om, at hun arbejder halvtid i vuggestuen og halvtid i børnehaven i en prøveperiode. Efter perioden vil Vibeke gerne fortsætte på fuldtid i børnehaven, og Christian har mulighed for at lade hende overtage en ledig stilling der.</a:t>
            </a:r>
          </a:p>
        </p:txBody>
      </p:sp>
      <p:sp>
        <p:nvSpPr>
          <p:cNvPr id="22" name="Tekstfelt 21">
            <a:extLst>
              <a:ext uri="{FF2B5EF4-FFF2-40B4-BE49-F238E27FC236}">
                <a16:creationId xmlns:a16="http://schemas.microsoft.com/office/drawing/2014/main" id="{881A110C-CC1B-DBB0-7FF2-B8059411883F}"/>
              </a:ext>
            </a:extLst>
          </p:cNvPr>
          <p:cNvSpPr txBox="1"/>
          <p:nvPr/>
        </p:nvSpPr>
        <p:spPr>
          <a:xfrm>
            <a:off x="7866435" y="1836574"/>
            <a:ext cx="875489" cy="492443"/>
          </a:xfrm>
          <a:prstGeom prst="rect">
            <a:avLst/>
          </a:prstGeom>
          <a:noFill/>
        </p:spPr>
        <p:txBody>
          <a:bodyPr wrap="square" lIns="0" tIns="0" rIns="0" bIns="0" rtlCol="0">
            <a:spAutoFit/>
          </a:bodyPr>
          <a:lstStyle/>
          <a:p>
            <a:r>
              <a:rPr lang="da-DK" sz="3200" b="1">
                <a:solidFill>
                  <a:schemeClr val="bg1"/>
                </a:solidFill>
                <a:latin typeface="Montserrat" panose="00000500000000000000" pitchFamily="2" charset="0"/>
                <a:ea typeface="Work Sans Bold Roman" charset="0"/>
                <a:cs typeface="Work Sans Bold Roman" charset="0"/>
              </a:rPr>
              <a:t>”</a:t>
            </a:r>
          </a:p>
        </p:txBody>
      </p:sp>
      <p:sp>
        <p:nvSpPr>
          <p:cNvPr id="24" name="Tekstfelt 23">
            <a:extLst>
              <a:ext uri="{FF2B5EF4-FFF2-40B4-BE49-F238E27FC236}">
                <a16:creationId xmlns:a16="http://schemas.microsoft.com/office/drawing/2014/main" id="{3EECABE7-C9A8-3D42-2E3D-3A9C82AB36A3}"/>
              </a:ext>
            </a:extLst>
          </p:cNvPr>
          <p:cNvSpPr txBox="1"/>
          <p:nvPr/>
        </p:nvSpPr>
        <p:spPr>
          <a:xfrm>
            <a:off x="8062673" y="2091518"/>
            <a:ext cx="3732072" cy="1600438"/>
          </a:xfrm>
          <a:prstGeom prst="rect">
            <a:avLst/>
          </a:prstGeom>
          <a:noFill/>
        </p:spPr>
        <p:txBody>
          <a:bodyPr wrap="square">
            <a:spAutoFit/>
          </a:bodyPr>
          <a:lstStyle/>
          <a:p>
            <a:r>
              <a:rPr lang="da-DK" sz="14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Jeg var glad for, at Christian tog sig tid til, at vi kunne finde en løsning, som er holdbar og virker godt for mig. Jeg var selv nervøs for at skifte fra vuggestuen, så jeg satte pris på at få en prøveperiode først.</a:t>
            </a:r>
          </a:p>
          <a:p>
            <a:pPr algn="r"/>
            <a:r>
              <a:rPr lang="da-DK" sz="14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Vibeke, pædagog</a:t>
            </a:r>
          </a:p>
        </p:txBody>
      </p:sp>
      <p:sp>
        <p:nvSpPr>
          <p:cNvPr id="27" name="Tekstfelt 26">
            <a:extLst>
              <a:ext uri="{FF2B5EF4-FFF2-40B4-BE49-F238E27FC236}">
                <a16:creationId xmlns:a16="http://schemas.microsoft.com/office/drawing/2014/main" id="{FD46C546-96D7-8768-1A43-5BFB140D0518}"/>
              </a:ext>
            </a:extLst>
          </p:cNvPr>
          <p:cNvSpPr txBox="1"/>
          <p:nvPr/>
        </p:nvSpPr>
        <p:spPr>
          <a:xfrm>
            <a:off x="7866435" y="4236063"/>
            <a:ext cx="875489" cy="492443"/>
          </a:xfrm>
          <a:prstGeom prst="rect">
            <a:avLst/>
          </a:prstGeom>
          <a:noFill/>
        </p:spPr>
        <p:txBody>
          <a:bodyPr wrap="square" lIns="0" tIns="0" rIns="0" bIns="0" rtlCol="0">
            <a:spAutoFit/>
          </a:bodyPr>
          <a:lstStyle/>
          <a:p>
            <a:r>
              <a:rPr lang="da-DK" sz="3200" b="1">
                <a:solidFill>
                  <a:schemeClr val="bg1"/>
                </a:solidFill>
                <a:latin typeface="Montserrat" panose="00000500000000000000" pitchFamily="2" charset="0"/>
                <a:ea typeface="Work Sans Bold Roman" charset="0"/>
                <a:cs typeface="Work Sans Bold Roman" charset="0"/>
              </a:rPr>
              <a:t>”</a:t>
            </a:r>
          </a:p>
        </p:txBody>
      </p:sp>
      <p:sp>
        <p:nvSpPr>
          <p:cNvPr id="28" name="Tekstfelt 27">
            <a:extLst>
              <a:ext uri="{FF2B5EF4-FFF2-40B4-BE49-F238E27FC236}">
                <a16:creationId xmlns:a16="http://schemas.microsoft.com/office/drawing/2014/main" id="{FAE4B035-AAA9-AFCB-A3AD-3930051194A0}"/>
              </a:ext>
            </a:extLst>
          </p:cNvPr>
          <p:cNvSpPr txBox="1"/>
          <p:nvPr/>
        </p:nvSpPr>
        <p:spPr>
          <a:xfrm>
            <a:off x="8062673" y="4491007"/>
            <a:ext cx="3732072" cy="1815882"/>
          </a:xfrm>
          <a:prstGeom prst="rect">
            <a:avLst/>
          </a:prstGeom>
          <a:noFill/>
        </p:spPr>
        <p:txBody>
          <a:bodyPr wrap="square">
            <a:spAutoFit/>
          </a:bodyPr>
          <a:lstStyle/>
          <a:p>
            <a:r>
              <a:rPr lang="da-DK" sz="1400">
                <a:solidFill>
                  <a:schemeClr val="bg1"/>
                </a:solidFill>
                <a:latin typeface="Montserrat" panose="00000500000000000000" pitchFamily="2" charset="0"/>
                <a:ea typeface="Calibri" panose="020F0502020204030204" pitchFamily="34" charset="0"/>
                <a:cs typeface="Times New Roman" panose="02020603050405020304" pitchFamily="18" charset="0"/>
              </a:rPr>
              <a:t>Det var vigtigt for mig, at Vibeke følte sig tryg til at kunne åbne op, og vi kunne fokusere på at forstå, hvad hendes udfordring var, og hvordan den kom til udtryk. Det var afgørende for, at vi også kunne finde den rigtige løsning sammen. </a:t>
            </a:r>
            <a:endParaRPr lang="da-DK" sz="1400" b="1">
              <a:solidFill>
                <a:schemeClr val="bg1"/>
              </a:solidFill>
              <a:latin typeface="Montserrat" panose="00000500000000000000" pitchFamily="2" charset="0"/>
              <a:ea typeface="Work Sans Bold Roman" charset="0"/>
              <a:cs typeface="Work Sans Bold Roman" charset="0"/>
            </a:endParaRPr>
          </a:p>
          <a:p>
            <a:pPr algn="r"/>
            <a:r>
              <a:rPr lang="da-DK" sz="1400">
                <a:solidFill>
                  <a:schemeClr val="bg1"/>
                </a:solidFill>
                <a:latin typeface="Montserrat" panose="00000500000000000000" pitchFamily="2" charset="0"/>
                <a:ea typeface="Calibri" panose="020F0502020204030204" pitchFamily="34" charset="0"/>
                <a:cs typeface="Times New Roman" panose="02020603050405020304" pitchFamily="18" charset="0"/>
              </a:rPr>
              <a:t>- Christian, Vibekes leder</a:t>
            </a:r>
          </a:p>
        </p:txBody>
      </p:sp>
      <p:pic>
        <p:nvPicPr>
          <p:cNvPr id="12290" name="Picture 2">
            <a:extLst>
              <a:ext uri="{FF2B5EF4-FFF2-40B4-BE49-F238E27FC236}">
                <a16:creationId xmlns:a16="http://schemas.microsoft.com/office/drawing/2014/main" id="{7AA963B1-6C35-DA04-EF64-0136150973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877" y="1838048"/>
            <a:ext cx="1139656" cy="1139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6131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ED1DF184-E505-8A24-0975-AA3CF66B8470}"/>
              </a:ext>
            </a:extLst>
          </p:cNvPr>
          <p:cNvSpPr>
            <a:spLocks noGrp="1"/>
          </p:cNvSpPr>
          <p:nvPr>
            <p:ph type="title"/>
          </p:nvPr>
        </p:nvSpPr>
        <p:spPr/>
        <p:txBody>
          <a:bodyPr/>
          <a:lstStyle/>
          <a:p>
            <a:r>
              <a:rPr lang="da-DK">
                <a:solidFill>
                  <a:schemeClr val="bg1"/>
                </a:solidFill>
                <a:latin typeface="Montserrat" panose="00000500000000000000" pitchFamily="2" charset="0"/>
              </a:rPr>
              <a:t>Tid til at besøge sine forældre og mulighed for at lære fra sig</a:t>
            </a:r>
          </a:p>
        </p:txBody>
      </p:sp>
      <p:sp>
        <p:nvSpPr>
          <p:cNvPr id="9" name="Rektangel: afrundede hjørner 8">
            <a:extLst>
              <a:ext uri="{FF2B5EF4-FFF2-40B4-BE49-F238E27FC236}">
                <a16:creationId xmlns:a16="http://schemas.microsoft.com/office/drawing/2014/main" id="{9CECA93F-D8EF-84F3-0D39-697BA900CF3D}"/>
              </a:ext>
            </a:extLst>
          </p:cNvPr>
          <p:cNvSpPr/>
          <p:nvPr/>
        </p:nvSpPr>
        <p:spPr>
          <a:xfrm>
            <a:off x="744209" y="3395323"/>
            <a:ext cx="6639084" cy="1173829"/>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r>
              <a:rPr lang="da-DK" sz="1200" b="1" u="sng">
                <a:solidFill>
                  <a:schemeClr val="bg1"/>
                </a:solidFill>
                <a:latin typeface="Montserrat" panose="00000500000000000000" pitchFamily="2" charset="0"/>
                <a:ea typeface="Work Sans Bold Roman" charset="0"/>
                <a:cs typeface="Work Sans Bold Roman" charset="0"/>
              </a:rPr>
              <a:t>Situation</a:t>
            </a:r>
          </a:p>
          <a:p>
            <a:pPr algn="ctr"/>
            <a:r>
              <a:rPr lang="da-DK" sz="1200">
                <a:solidFill>
                  <a:schemeClr val="bg1"/>
                </a:solidFill>
                <a:latin typeface="Montserrat" panose="00000500000000000000" pitchFamily="2" charset="0"/>
                <a:ea typeface="Calibri" panose="020F0502020204030204" pitchFamily="34" charset="0"/>
                <a:cs typeface="Times New Roman" panose="02020603050405020304" pitchFamily="18" charset="0"/>
              </a:rPr>
              <a:t>Lene vil gerne kunne bruge mere tid med sine forældre og sine fritidsinteresser, og når hun er på arbejde, vil hun gerne fokusere mere på at lære fra sig til sine nyuddannede kolleger.</a:t>
            </a:r>
          </a:p>
        </p:txBody>
      </p:sp>
      <p:sp>
        <p:nvSpPr>
          <p:cNvPr id="15" name="Tekstfelt 14">
            <a:extLst>
              <a:ext uri="{FF2B5EF4-FFF2-40B4-BE49-F238E27FC236}">
                <a16:creationId xmlns:a16="http://schemas.microsoft.com/office/drawing/2014/main" id="{DB882C0E-81A8-3533-FAC2-A281B1FCDBDA}"/>
              </a:ext>
            </a:extLst>
          </p:cNvPr>
          <p:cNvSpPr txBox="1"/>
          <p:nvPr/>
        </p:nvSpPr>
        <p:spPr>
          <a:xfrm>
            <a:off x="1887070" y="2047988"/>
            <a:ext cx="4208929" cy="738664"/>
          </a:xfrm>
          <a:prstGeom prst="rect">
            <a:avLst/>
          </a:prstGeom>
          <a:noFill/>
        </p:spPr>
        <p:txBody>
          <a:bodyPr wrap="square" lIns="0" tIns="0" rIns="0" bIns="0" rtlCol="0">
            <a:spAutoFit/>
          </a:bodyPr>
          <a:lstStyle/>
          <a:p>
            <a:r>
              <a:rPr lang="da-DK" sz="1600" b="1">
                <a:solidFill>
                  <a:schemeClr val="bg1"/>
                </a:solidFill>
                <a:latin typeface="Montserrat" panose="00000500000000000000" pitchFamily="2" charset="0"/>
                <a:ea typeface="Work Sans Bold Roman" charset="0"/>
                <a:cs typeface="Work Sans Bold Roman" charset="0"/>
              </a:rPr>
              <a:t>Lene</a:t>
            </a:r>
          </a:p>
          <a:p>
            <a:r>
              <a:rPr lang="da-DK" sz="1600" b="1">
                <a:solidFill>
                  <a:schemeClr val="bg1"/>
                </a:solidFill>
                <a:latin typeface="Montserrat" panose="00000500000000000000" pitchFamily="2" charset="0"/>
                <a:ea typeface="Work Sans Bold Roman" charset="0"/>
                <a:cs typeface="Work Sans Bold Roman" charset="0"/>
              </a:rPr>
              <a:t>59 år</a:t>
            </a:r>
          </a:p>
          <a:p>
            <a:r>
              <a:rPr lang="da-DK" sz="1600" b="1">
                <a:solidFill>
                  <a:schemeClr val="bg1"/>
                </a:solidFill>
                <a:latin typeface="Montserrat" panose="00000500000000000000" pitchFamily="2" charset="0"/>
                <a:ea typeface="Work Sans Bold Roman" charset="0"/>
                <a:cs typeface="Work Sans Bold Roman" charset="0"/>
              </a:rPr>
              <a:t>Skolelærer</a:t>
            </a:r>
          </a:p>
        </p:txBody>
      </p:sp>
      <p:sp>
        <p:nvSpPr>
          <p:cNvPr id="16" name="Rektangel: afrundede hjørner 15">
            <a:extLst>
              <a:ext uri="{FF2B5EF4-FFF2-40B4-BE49-F238E27FC236}">
                <a16:creationId xmlns:a16="http://schemas.microsoft.com/office/drawing/2014/main" id="{AC2A133D-01C1-5EE9-2A01-FB129B67A617}"/>
              </a:ext>
            </a:extLst>
          </p:cNvPr>
          <p:cNvSpPr/>
          <p:nvPr/>
        </p:nvSpPr>
        <p:spPr>
          <a:xfrm>
            <a:off x="744208" y="4773848"/>
            <a:ext cx="6639085" cy="1355348"/>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r>
              <a:rPr lang="da-DK" sz="1200" b="1" u="sng" dirty="0">
                <a:solidFill>
                  <a:schemeClr val="bg1"/>
                </a:solidFill>
                <a:latin typeface="Montserrat" panose="00000500000000000000" pitchFamily="2" charset="0"/>
                <a:ea typeface="Work Sans Bold Roman" charset="0"/>
                <a:cs typeface="Work Sans Bold Roman" charset="0"/>
              </a:rPr>
              <a:t>Løsning</a:t>
            </a:r>
          </a:p>
          <a:p>
            <a:pPr algn="ctr"/>
            <a:r>
              <a:rPr lang="da-DK" sz="12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Til sin MUS fortæller Lene sin leder, at hun ønsker at gå ned i tid, og sammen med HR og </a:t>
            </a:r>
            <a:r>
              <a:rPr lang="da-DK" sz="1200" dirty="0" err="1">
                <a:solidFill>
                  <a:schemeClr val="bg1"/>
                </a:solidFill>
                <a:latin typeface="Montserrat" panose="00000500000000000000" pitchFamily="2" charset="0"/>
                <a:ea typeface="Calibri" panose="020F0502020204030204" pitchFamily="34" charset="0"/>
                <a:cs typeface="Times New Roman" panose="02020603050405020304" pitchFamily="18" charset="0"/>
              </a:rPr>
              <a:t>Lene’s</a:t>
            </a:r>
            <a:r>
              <a:rPr lang="da-DK" sz="12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 tillidsrepræsentant indgår de en aftale, hvor Lene får fri om fredagen, delvist finansieret af sine feriedage, så hun nemmere kan besøge sine forældre. Samtidig bliver en del af hendes konfrontationstimer lavet om til mentortimer, som hun har sammen med sine nyuddannede kolleger. </a:t>
            </a:r>
          </a:p>
        </p:txBody>
      </p:sp>
      <p:sp>
        <p:nvSpPr>
          <p:cNvPr id="22" name="Tekstfelt 21">
            <a:extLst>
              <a:ext uri="{FF2B5EF4-FFF2-40B4-BE49-F238E27FC236}">
                <a16:creationId xmlns:a16="http://schemas.microsoft.com/office/drawing/2014/main" id="{881A110C-CC1B-DBB0-7FF2-B8059411883F}"/>
              </a:ext>
            </a:extLst>
          </p:cNvPr>
          <p:cNvSpPr txBox="1"/>
          <p:nvPr/>
        </p:nvSpPr>
        <p:spPr>
          <a:xfrm>
            <a:off x="7888694" y="1836574"/>
            <a:ext cx="875489" cy="492443"/>
          </a:xfrm>
          <a:prstGeom prst="rect">
            <a:avLst/>
          </a:prstGeom>
          <a:noFill/>
        </p:spPr>
        <p:txBody>
          <a:bodyPr wrap="square" lIns="0" tIns="0" rIns="0" bIns="0" rtlCol="0">
            <a:spAutoFit/>
          </a:bodyPr>
          <a:lstStyle/>
          <a:p>
            <a:r>
              <a:rPr lang="da-DK" sz="3200" b="1">
                <a:solidFill>
                  <a:schemeClr val="bg1"/>
                </a:solidFill>
                <a:latin typeface="Montserrat" panose="00000500000000000000" pitchFamily="2" charset="0"/>
                <a:ea typeface="Work Sans Bold Roman" charset="0"/>
                <a:cs typeface="Work Sans Bold Roman" charset="0"/>
              </a:rPr>
              <a:t>”</a:t>
            </a:r>
          </a:p>
        </p:txBody>
      </p:sp>
      <p:sp>
        <p:nvSpPr>
          <p:cNvPr id="24" name="Tekstfelt 23">
            <a:extLst>
              <a:ext uri="{FF2B5EF4-FFF2-40B4-BE49-F238E27FC236}">
                <a16:creationId xmlns:a16="http://schemas.microsoft.com/office/drawing/2014/main" id="{3EECABE7-C9A8-3D42-2E3D-3A9C82AB36A3}"/>
              </a:ext>
            </a:extLst>
          </p:cNvPr>
          <p:cNvSpPr txBox="1"/>
          <p:nvPr/>
        </p:nvSpPr>
        <p:spPr>
          <a:xfrm>
            <a:off x="8084932" y="2091518"/>
            <a:ext cx="3732072" cy="1815882"/>
          </a:xfrm>
          <a:prstGeom prst="rect">
            <a:avLst/>
          </a:prstGeom>
          <a:noFill/>
        </p:spPr>
        <p:txBody>
          <a:bodyPr wrap="square">
            <a:spAutoFit/>
          </a:bodyPr>
          <a:lstStyle/>
          <a:p>
            <a:r>
              <a:rPr lang="da-DK" sz="14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Jeg var rigtig glad for at kunne fokusere mere på at lære fra mig til de nye lærere, som kom fra seminaret. Og det vigtigste var måske, at der ikke blev kigget skævt til, at man var på nedsat tid eller andre opgaver. </a:t>
            </a:r>
          </a:p>
          <a:p>
            <a:pPr algn="r"/>
            <a:r>
              <a:rPr lang="da-DK" sz="14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Lene, skolelærer</a:t>
            </a:r>
          </a:p>
        </p:txBody>
      </p:sp>
      <p:sp>
        <p:nvSpPr>
          <p:cNvPr id="27" name="Tekstfelt 26">
            <a:extLst>
              <a:ext uri="{FF2B5EF4-FFF2-40B4-BE49-F238E27FC236}">
                <a16:creationId xmlns:a16="http://schemas.microsoft.com/office/drawing/2014/main" id="{FD46C546-96D7-8768-1A43-5BFB140D0518}"/>
              </a:ext>
            </a:extLst>
          </p:cNvPr>
          <p:cNvSpPr txBox="1"/>
          <p:nvPr/>
        </p:nvSpPr>
        <p:spPr>
          <a:xfrm>
            <a:off x="7866435" y="4236063"/>
            <a:ext cx="875489" cy="492443"/>
          </a:xfrm>
          <a:prstGeom prst="rect">
            <a:avLst/>
          </a:prstGeom>
          <a:noFill/>
        </p:spPr>
        <p:txBody>
          <a:bodyPr wrap="square" lIns="0" tIns="0" rIns="0" bIns="0" rtlCol="0">
            <a:spAutoFit/>
          </a:bodyPr>
          <a:lstStyle/>
          <a:p>
            <a:r>
              <a:rPr lang="da-DK" sz="3200" b="1">
                <a:solidFill>
                  <a:schemeClr val="bg1"/>
                </a:solidFill>
                <a:latin typeface="Montserrat" panose="00000500000000000000" pitchFamily="2" charset="0"/>
                <a:ea typeface="Work Sans Bold Roman" charset="0"/>
                <a:cs typeface="Work Sans Bold Roman" charset="0"/>
              </a:rPr>
              <a:t>”</a:t>
            </a:r>
          </a:p>
        </p:txBody>
      </p:sp>
      <p:sp>
        <p:nvSpPr>
          <p:cNvPr id="28" name="Tekstfelt 27">
            <a:extLst>
              <a:ext uri="{FF2B5EF4-FFF2-40B4-BE49-F238E27FC236}">
                <a16:creationId xmlns:a16="http://schemas.microsoft.com/office/drawing/2014/main" id="{FAE4B035-AAA9-AFCB-A3AD-3930051194A0}"/>
              </a:ext>
            </a:extLst>
          </p:cNvPr>
          <p:cNvSpPr txBox="1"/>
          <p:nvPr/>
        </p:nvSpPr>
        <p:spPr>
          <a:xfrm>
            <a:off x="8062673" y="4491007"/>
            <a:ext cx="3732072" cy="1815882"/>
          </a:xfrm>
          <a:prstGeom prst="rect">
            <a:avLst/>
          </a:prstGeom>
          <a:noFill/>
        </p:spPr>
        <p:txBody>
          <a:bodyPr wrap="square">
            <a:spAutoFit/>
          </a:bodyPr>
          <a:lstStyle/>
          <a:p>
            <a:r>
              <a:rPr lang="da-DK" sz="1400">
                <a:solidFill>
                  <a:schemeClr val="bg1"/>
                </a:solidFill>
                <a:latin typeface="Montserrat" panose="00000500000000000000" pitchFamily="2" charset="0"/>
                <a:ea typeface="Calibri" panose="020F0502020204030204" pitchFamily="34" charset="0"/>
                <a:cs typeface="Times New Roman" panose="02020603050405020304" pitchFamily="18" charset="0"/>
              </a:rPr>
              <a:t>Jeg var glad for, at Lene i god tid sagde, at hun ville gå ned i tid, så jeg kunne planlægge undervisningen efter det. Og det var en selvfølge, at Lene kunne få lov til at dele ud af sine manges års erfaring til de nye lærer, som kommer til skolen.</a:t>
            </a:r>
            <a:endParaRPr lang="da-DK" sz="1400" b="1">
              <a:solidFill>
                <a:schemeClr val="bg1"/>
              </a:solidFill>
              <a:latin typeface="Montserrat" panose="00000500000000000000" pitchFamily="2" charset="0"/>
              <a:ea typeface="Work Sans Bold Roman" charset="0"/>
              <a:cs typeface="Work Sans Bold Roman" charset="0"/>
            </a:endParaRPr>
          </a:p>
          <a:p>
            <a:pPr algn="r"/>
            <a:r>
              <a:rPr lang="da-DK" sz="1400">
                <a:solidFill>
                  <a:schemeClr val="bg1"/>
                </a:solidFill>
                <a:latin typeface="Montserrat" panose="00000500000000000000" pitchFamily="2" charset="0"/>
                <a:ea typeface="Calibri" panose="020F0502020204030204" pitchFamily="34" charset="0"/>
                <a:cs typeface="Times New Roman" panose="02020603050405020304" pitchFamily="18" charset="0"/>
              </a:rPr>
              <a:t>- Herman, Lenes leder </a:t>
            </a:r>
          </a:p>
        </p:txBody>
      </p:sp>
      <p:pic>
        <p:nvPicPr>
          <p:cNvPr id="8" name="Billede 7">
            <a:extLst>
              <a:ext uri="{FF2B5EF4-FFF2-40B4-BE49-F238E27FC236}">
                <a16:creationId xmlns:a16="http://schemas.microsoft.com/office/drawing/2014/main" id="{CD1D8006-091D-31E9-4A4A-5A918EA3E1FD}"/>
              </a:ext>
            </a:extLst>
          </p:cNvPr>
          <p:cNvPicPr>
            <a:picLocks noChangeAspect="1"/>
          </p:cNvPicPr>
          <p:nvPr/>
        </p:nvPicPr>
        <p:blipFill>
          <a:blip r:embed="rId2"/>
          <a:stretch>
            <a:fillRect/>
          </a:stretch>
        </p:blipFill>
        <p:spPr>
          <a:xfrm>
            <a:off x="597555" y="1724791"/>
            <a:ext cx="1155548" cy="1208452"/>
          </a:xfrm>
          <a:prstGeom prst="rect">
            <a:avLst/>
          </a:prstGeom>
        </p:spPr>
      </p:pic>
    </p:spTree>
    <p:extLst>
      <p:ext uri="{BB962C8B-B14F-4D97-AF65-F5344CB8AC3E}">
        <p14:creationId xmlns:p14="http://schemas.microsoft.com/office/powerpoint/2010/main" val="6691170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ED1DF184-E505-8A24-0975-AA3CF66B8470}"/>
              </a:ext>
            </a:extLst>
          </p:cNvPr>
          <p:cNvSpPr>
            <a:spLocks noGrp="1"/>
          </p:cNvSpPr>
          <p:nvPr>
            <p:ph type="title"/>
          </p:nvPr>
        </p:nvSpPr>
        <p:spPr/>
        <p:txBody>
          <a:bodyPr/>
          <a:lstStyle/>
          <a:p>
            <a:r>
              <a:rPr lang="da-DK">
                <a:solidFill>
                  <a:schemeClr val="bg1"/>
                </a:solidFill>
                <a:latin typeface="Montserrat" panose="00000500000000000000" pitchFamily="2" charset="0"/>
              </a:rPr>
              <a:t>Tilbage til kerneopgaverne</a:t>
            </a:r>
          </a:p>
        </p:txBody>
      </p:sp>
      <p:sp>
        <p:nvSpPr>
          <p:cNvPr id="9" name="Rektangel: afrundede hjørner 8">
            <a:extLst>
              <a:ext uri="{FF2B5EF4-FFF2-40B4-BE49-F238E27FC236}">
                <a16:creationId xmlns:a16="http://schemas.microsoft.com/office/drawing/2014/main" id="{9CECA93F-D8EF-84F3-0D39-697BA900CF3D}"/>
              </a:ext>
            </a:extLst>
          </p:cNvPr>
          <p:cNvSpPr/>
          <p:nvPr/>
        </p:nvSpPr>
        <p:spPr>
          <a:xfrm>
            <a:off x="744209" y="3395323"/>
            <a:ext cx="6639084" cy="1173829"/>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r>
              <a:rPr lang="da-DK" sz="1200" b="1" u="sng">
                <a:solidFill>
                  <a:schemeClr val="bg1"/>
                </a:solidFill>
                <a:latin typeface="Montserrat" panose="00000500000000000000" pitchFamily="2" charset="0"/>
                <a:ea typeface="Work Sans Bold Roman" charset="0"/>
                <a:cs typeface="Work Sans Bold Roman" charset="0"/>
              </a:rPr>
              <a:t>Situation</a:t>
            </a:r>
          </a:p>
          <a:p>
            <a:pPr algn="ctr"/>
            <a:r>
              <a:rPr lang="da-DK" sz="1200">
                <a:solidFill>
                  <a:schemeClr val="bg1"/>
                </a:solidFill>
                <a:latin typeface="Montserrat" panose="00000500000000000000" pitchFamily="2" charset="0"/>
                <a:ea typeface="Calibri" panose="020F0502020204030204" pitchFamily="34" charset="0"/>
                <a:cs typeface="Times New Roman" panose="02020603050405020304" pitchFamily="18" charset="0"/>
              </a:rPr>
              <a:t>Michael synes, at han efter mange år i kommunen er kommet for langt væk fra sine kerneopgaver. Han vil gerne bruge mindre tid med administrative opgaver foran computeren og mere tid sammen med borgerne.</a:t>
            </a:r>
          </a:p>
        </p:txBody>
      </p:sp>
      <p:sp>
        <p:nvSpPr>
          <p:cNvPr id="15" name="Tekstfelt 14">
            <a:extLst>
              <a:ext uri="{FF2B5EF4-FFF2-40B4-BE49-F238E27FC236}">
                <a16:creationId xmlns:a16="http://schemas.microsoft.com/office/drawing/2014/main" id="{DB882C0E-81A8-3533-FAC2-A281B1FCDBDA}"/>
              </a:ext>
            </a:extLst>
          </p:cNvPr>
          <p:cNvSpPr txBox="1"/>
          <p:nvPr/>
        </p:nvSpPr>
        <p:spPr>
          <a:xfrm>
            <a:off x="1887070" y="2047988"/>
            <a:ext cx="4208929" cy="738664"/>
          </a:xfrm>
          <a:prstGeom prst="rect">
            <a:avLst/>
          </a:prstGeom>
          <a:noFill/>
        </p:spPr>
        <p:txBody>
          <a:bodyPr wrap="square" lIns="0" tIns="0" rIns="0" bIns="0" rtlCol="0">
            <a:spAutoFit/>
          </a:bodyPr>
          <a:lstStyle/>
          <a:p>
            <a:r>
              <a:rPr lang="da-DK" sz="1600" b="1">
                <a:solidFill>
                  <a:schemeClr val="bg1"/>
                </a:solidFill>
                <a:latin typeface="Montserrat" panose="00000500000000000000" pitchFamily="2" charset="0"/>
                <a:ea typeface="Work Sans Bold Roman" charset="0"/>
                <a:cs typeface="Work Sans Bold Roman" charset="0"/>
              </a:rPr>
              <a:t>Michael</a:t>
            </a:r>
          </a:p>
          <a:p>
            <a:r>
              <a:rPr lang="da-DK" sz="1600" b="1">
                <a:solidFill>
                  <a:schemeClr val="bg1"/>
                </a:solidFill>
                <a:latin typeface="Montserrat" panose="00000500000000000000" pitchFamily="2" charset="0"/>
                <a:ea typeface="Work Sans Bold Roman" charset="0"/>
                <a:cs typeface="Work Sans Bold Roman" charset="0"/>
              </a:rPr>
              <a:t>65 år</a:t>
            </a:r>
          </a:p>
          <a:p>
            <a:r>
              <a:rPr lang="da-DK" sz="1600" b="1">
                <a:solidFill>
                  <a:schemeClr val="bg1"/>
                </a:solidFill>
                <a:latin typeface="Montserrat" panose="00000500000000000000" pitchFamily="2" charset="0"/>
                <a:ea typeface="Work Sans Bold Roman" charset="0"/>
                <a:cs typeface="Work Sans Bold Roman" charset="0"/>
              </a:rPr>
              <a:t>Sygeplejerske</a:t>
            </a:r>
          </a:p>
        </p:txBody>
      </p:sp>
      <p:sp>
        <p:nvSpPr>
          <p:cNvPr id="16" name="Rektangel: afrundede hjørner 15">
            <a:extLst>
              <a:ext uri="{FF2B5EF4-FFF2-40B4-BE49-F238E27FC236}">
                <a16:creationId xmlns:a16="http://schemas.microsoft.com/office/drawing/2014/main" id="{AC2A133D-01C1-5EE9-2A01-FB129B67A617}"/>
              </a:ext>
            </a:extLst>
          </p:cNvPr>
          <p:cNvSpPr/>
          <p:nvPr/>
        </p:nvSpPr>
        <p:spPr>
          <a:xfrm>
            <a:off x="744208" y="4773848"/>
            <a:ext cx="6639085" cy="1418722"/>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r>
              <a:rPr lang="da-DK" sz="1200" b="1" u="sng">
                <a:solidFill>
                  <a:schemeClr val="bg1"/>
                </a:solidFill>
                <a:latin typeface="Montserrat" panose="00000500000000000000" pitchFamily="2" charset="0"/>
                <a:ea typeface="Work Sans Bold Roman" charset="0"/>
                <a:cs typeface="Work Sans Bold Roman" charset="0"/>
              </a:rPr>
              <a:t>Løsning</a:t>
            </a:r>
          </a:p>
          <a:p>
            <a:pPr algn="ctr"/>
            <a:r>
              <a:rPr lang="da-DK" sz="1200">
                <a:solidFill>
                  <a:schemeClr val="bg1"/>
                </a:solidFill>
                <a:latin typeface="Montserrat" panose="00000500000000000000" pitchFamily="2" charset="0"/>
                <a:ea typeface="Calibri" panose="020F0502020204030204" pitchFamily="34" charset="0"/>
                <a:cs typeface="Times New Roman" panose="02020603050405020304" pitchFamily="18" charset="0"/>
              </a:rPr>
              <a:t>Michaels leder kontakter en anden kollega, som med alderen har vist ønske om mere stillesiddende arbejde. I fællesskab bliver Michaels leder, Michael og kollegaen enige om, at kollegaen overtager en del af Michaels administrative opgaver, mens Michael overtager dele kollegaens borgerkontakt.</a:t>
            </a:r>
          </a:p>
        </p:txBody>
      </p:sp>
      <p:sp>
        <p:nvSpPr>
          <p:cNvPr id="22" name="Tekstfelt 21">
            <a:extLst>
              <a:ext uri="{FF2B5EF4-FFF2-40B4-BE49-F238E27FC236}">
                <a16:creationId xmlns:a16="http://schemas.microsoft.com/office/drawing/2014/main" id="{881A110C-CC1B-DBB0-7FF2-B8059411883F}"/>
              </a:ext>
            </a:extLst>
          </p:cNvPr>
          <p:cNvSpPr txBox="1"/>
          <p:nvPr/>
        </p:nvSpPr>
        <p:spPr>
          <a:xfrm>
            <a:off x="7960916" y="1836574"/>
            <a:ext cx="875489" cy="492443"/>
          </a:xfrm>
          <a:prstGeom prst="rect">
            <a:avLst/>
          </a:prstGeom>
          <a:noFill/>
        </p:spPr>
        <p:txBody>
          <a:bodyPr wrap="square" lIns="0" tIns="0" rIns="0" bIns="0" rtlCol="0">
            <a:spAutoFit/>
          </a:bodyPr>
          <a:lstStyle/>
          <a:p>
            <a:r>
              <a:rPr lang="da-DK" sz="3200" b="1">
                <a:solidFill>
                  <a:schemeClr val="bg1"/>
                </a:solidFill>
                <a:latin typeface="Montserrat" panose="00000500000000000000" pitchFamily="2" charset="0"/>
                <a:ea typeface="Work Sans Bold Roman" charset="0"/>
                <a:cs typeface="Work Sans Bold Roman" charset="0"/>
              </a:rPr>
              <a:t>”</a:t>
            </a:r>
          </a:p>
        </p:txBody>
      </p:sp>
      <p:sp>
        <p:nvSpPr>
          <p:cNvPr id="24" name="Tekstfelt 23">
            <a:extLst>
              <a:ext uri="{FF2B5EF4-FFF2-40B4-BE49-F238E27FC236}">
                <a16:creationId xmlns:a16="http://schemas.microsoft.com/office/drawing/2014/main" id="{3EECABE7-C9A8-3D42-2E3D-3A9C82AB36A3}"/>
              </a:ext>
            </a:extLst>
          </p:cNvPr>
          <p:cNvSpPr txBox="1"/>
          <p:nvPr/>
        </p:nvSpPr>
        <p:spPr>
          <a:xfrm>
            <a:off x="8157154" y="2091518"/>
            <a:ext cx="3732072" cy="1600438"/>
          </a:xfrm>
          <a:prstGeom prst="rect">
            <a:avLst/>
          </a:prstGeom>
          <a:noFill/>
        </p:spPr>
        <p:txBody>
          <a:bodyPr wrap="square">
            <a:spAutoFit/>
          </a:bodyPr>
          <a:lstStyle/>
          <a:p>
            <a:r>
              <a:rPr lang="da-DK" sz="14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Efter mange år i faget ville jeg gerne tilbage til menneskene. Det var derfor, jeg i første omgang blev sygeplejerske – fordi jeg ville hjælpe folk. Det synes jeg, jeg gør bedst, ved at være tæt på dem. </a:t>
            </a:r>
          </a:p>
          <a:p>
            <a:pPr algn="r"/>
            <a:r>
              <a:rPr lang="da-DK" sz="14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Michael, sygeplejerske</a:t>
            </a:r>
          </a:p>
        </p:txBody>
      </p:sp>
      <p:sp>
        <p:nvSpPr>
          <p:cNvPr id="27" name="Tekstfelt 26">
            <a:extLst>
              <a:ext uri="{FF2B5EF4-FFF2-40B4-BE49-F238E27FC236}">
                <a16:creationId xmlns:a16="http://schemas.microsoft.com/office/drawing/2014/main" id="{FD46C546-96D7-8768-1A43-5BFB140D0518}"/>
              </a:ext>
            </a:extLst>
          </p:cNvPr>
          <p:cNvSpPr txBox="1"/>
          <p:nvPr/>
        </p:nvSpPr>
        <p:spPr>
          <a:xfrm>
            <a:off x="7866435" y="4236063"/>
            <a:ext cx="875489" cy="492443"/>
          </a:xfrm>
          <a:prstGeom prst="rect">
            <a:avLst/>
          </a:prstGeom>
          <a:noFill/>
        </p:spPr>
        <p:txBody>
          <a:bodyPr wrap="square" lIns="0" tIns="0" rIns="0" bIns="0" rtlCol="0">
            <a:spAutoFit/>
          </a:bodyPr>
          <a:lstStyle/>
          <a:p>
            <a:r>
              <a:rPr lang="da-DK" sz="3200" b="1">
                <a:solidFill>
                  <a:schemeClr val="bg1"/>
                </a:solidFill>
                <a:latin typeface="Montserrat" panose="00000500000000000000" pitchFamily="2" charset="0"/>
                <a:ea typeface="Work Sans Bold Roman" charset="0"/>
                <a:cs typeface="Work Sans Bold Roman" charset="0"/>
              </a:rPr>
              <a:t>”</a:t>
            </a:r>
          </a:p>
        </p:txBody>
      </p:sp>
      <p:sp>
        <p:nvSpPr>
          <p:cNvPr id="28" name="Tekstfelt 27">
            <a:extLst>
              <a:ext uri="{FF2B5EF4-FFF2-40B4-BE49-F238E27FC236}">
                <a16:creationId xmlns:a16="http://schemas.microsoft.com/office/drawing/2014/main" id="{FAE4B035-AAA9-AFCB-A3AD-3930051194A0}"/>
              </a:ext>
            </a:extLst>
          </p:cNvPr>
          <p:cNvSpPr txBox="1"/>
          <p:nvPr/>
        </p:nvSpPr>
        <p:spPr>
          <a:xfrm>
            <a:off x="8062673" y="4491007"/>
            <a:ext cx="3732072" cy="1815882"/>
          </a:xfrm>
          <a:prstGeom prst="rect">
            <a:avLst/>
          </a:prstGeom>
          <a:noFill/>
        </p:spPr>
        <p:txBody>
          <a:bodyPr wrap="square">
            <a:spAutoFit/>
          </a:bodyPr>
          <a:lstStyle/>
          <a:p>
            <a:r>
              <a:rPr lang="da-DK" sz="1400">
                <a:solidFill>
                  <a:schemeClr val="bg1"/>
                </a:solidFill>
                <a:latin typeface="Montserrat" panose="00000500000000000000" pitchFamily="2" charset="0"/>
                <a:ea typeface="Calibri" panose="020F0502020204030204" pitchFamily="34" charset="0"/>
                <a:cs typeface="Times New Roman" panose="02020603050405020304" pitchFamily="18" charset="0"/>
              </a:rPr>
              <a:t>Jeg synes, vi fandt en god løsning til Michael, som faktisk slår to fluer med ét smæk. Både Michael og hans kollega er dygtige til deres arbejde, og nu bliver det forhåbentlig nemmere for os at få dem til at blive her på arbejdspladsen lidt længere.</a:t>
            </a:r>
            <a:endParaRPr lang="da-DK" sz="1400" b="1">
              <a:solidFill>
                <a:schemeClr val="bg1"/>
              </a:solidFill>
              <a:latin typeface="Montserrat" panose="00000500000000000000" pitchFamily="2" charset="0"/>
              <a:ea typeface="Work Sans Bold Roman" charset="0"/>
              <a:cs typeface="Work Sans Bold Roman" charset="0"/>
            </a:endParaRPr>
          </a:p>
          <a:p>
            <a:pPr algn="r"/>
            <a:r>
              <a:rPr lang="da-DK" sz="1400">
                <a:solidFill>
                  <a:schemeClr val="bg1"/>
                </a:solidFill>
                <a:latin typeface="Montserrat" panose="00000500000000000000" pitchFamily="2" charset="0"/>
                <a:ea typeface="Calibri" panose="020F0502020204030204" pitchFamily="34" charset="0"/>
                <a:cs typeface="Times New Roman" panose="02020603050405020304" pitchFamily="18" charset="0"/>
              </a:rPr>
              <a:t>- Troels, Michaels leder </a:t>
            </a:r>
          </a:p>
        </p:txBody>
      </p:sp>
      <p:pic>
        <p:nvPicPr>
          <p:cNvPr id="8" name="Billede 7">
            <a:extLst>
              <a:ext uri="{FF2B5EF4-FFF2-40B4-BE49-F238E27FC236}">
                <a16:creationId xmlns:a16="http://schemas.microsoft.com/office/drawing/2014/main" id="{81FC99A9-EB61-3687-BF05-906C8834EEEC}"/>
              </a:ext>
            </a:extLst>
          </p:cNvPr>
          <p:cNvPicPr>
            <a:picLocks noChangeAspect="1"/>
          </p:cNvPicPr>
          <p:nvPr/>
        </p:nvPicPr>
        <p:blipFill>
          <a:blip r:embed="rId2"/>
          <a:stretch>
            <a:fillRect/>
          </a:stretch>
        </p:blipFill>
        <p:spPr>
          <a:xfrm>
            <a:off x="608445" y="1965687"/>
            <a:ext cx="1159417" cy="1111870"/>
          </a:xfrm>
          <a:prstGeom prst="rect">
            <a:avLst/>
          </a:prstGeom>
        </p:spPr>
      </p:pic>
    </p:spTree>
    <p:extLst>
      <p:ext uri="{BB962C8B-B14F-4D97-AF65-F5344CB8AC3E}">
        <p14:creationId xmlns:p14="http://schemas.microsoft.com/office/powerpoint/2010/main" val="31792825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ED1DF184-E505-8A24-0975-AA3CF66B8470}"/>
              </a:ext>
            </a:extLst>
          </p:cNvPr>
          <p:cNvSpPr>
            <a:spLocks noGrp="1"/>
          </p:cNvSpPr>
          <p:nvPr>
            <p:ph type="title"/>
          </p:nvPr>
        </p:nvSpPr>
        <p:spPr/>
        <p:txBody>
          <a:bodyPr/>
          <a:lstStyle/>
          <a:p>
            <a:r>
              <a:rPr lang="da-DK">
                <a:solidFill>
                  <a:schemeClr val="bg1"/>
                </a:solidFill>
                <a:latin typeface="Montserrat" panose="00000500000000000000" pitchFamily="2" charset="0"/>
              </a:rPr>
              <a:t>Fokus på sparring og balance mellem administrative og fysiske opgaver</a:t>
            </a:r>
          </a:p>
        </p:txBody>
      </p:sp>
      <p:sp>
        <p:nvSpPr>
          <p:cNvPr id="9" name="Rektangel: afrundede hjørner 8">
            <a:extLst>
              <a:ext uri="{FF2B5EF4-FFF2-40B4-BE49-F238E27FC236}">
                <a16:creationId xmlns:a16="http://schemas.microsoft.com/office/drawing/2014/main" id="{9CECA93F-D8EF-84F3-0D39-697BA900CF3D}"/>
              </a:ext>
            </a:extLst>
          </p:cNvPr>
          <p:cNvSpPr/>
          <p:nvPr/>
        </p:nvSpPr>
        <p:spPr>
          <a:xfrm>
            <a:off x="744209" y="3395323"/>
            <a:ext cx="6639084" cy="1173829"/>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r>
              <a:rPr lang="da-DK" sz="1200" b="1" u="sng" dirty="0">
                <a:solidFill>
                  <a:schemeClr val="bg1"/>
                </a:solidFill>
                <a:latin typeface="Montserrat" panose="00000500000000000000" pitchFamily="2" charset="0"/>
                <a:ea typeface="Work Sans Bold Roman" charset="0"/>
                <a:cs typeface="Work Sans Bold Roman" charset="0"/>
              </a:rPr>
              <a:t>Situation</a:t>
            </a:r>
          </a:p>
          <a:p>
            <a:pPr algn="ctr"/>
            <a:r>
              <a:rPr lang="da-DK" sz="12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Lene har ikke overskud til at arbejde med fuldt drøn på ved større arrangementer og projekter, som hun er vant til at følge helt til dørs. Lene oplever, at det slider på fysikken. </a:t>
            </a:r>
          </a:p>
        </p:txBody>
      </p:sp>
      <p:sp>
        <p:nvSpPr>
          <p:cNvPr id="15" name="Tekstfelt 14">
            <a:extLst>
              <a:ext uri="{FF2B5EF4-FFF2-40B4-BE49-F238E27FC236}">
                <a16:creationId xmlns:a16="http://schemas.microsoft.com/office/drawing/2014/main" id="{DB882C0E-81A8-3533-FAC2-A281B1FCDBDA}"/>
              </a:ext>
            </a:extLst>
          </p:cNvPr>
          <p:cNvSpPr txBox="1"/>
          <p:nvPr/>
        </p:nvSpPr>
        <p:spPr>
          <a:xfrm>
            <a:off x="1887070" y="2047988"/>
            <a:ext cx="4208929" cy="738664"/>
          </a:xfrm>
          <a:prstGeom prst="rect">
            <a:avLst/>
          </a:prstGeom>
          <a:noFill/>
        </p:spPr>
        <p:txBody>
          <a:bodyPr wrap="square" lIns="0" tIns="0" rIns="0" bIns="0" rtlCol="0">
            <a:spAutoFit/>
          </a:bodyPr>
          <a:lstStyle/>
          <a:p>
            <a:r>
              <a:rPr lang="da-DK" sz="1600" b="1">
                <a:solidFill>
                  <a:schemeClr val="bg1"/>
                </a:solidFill>
                <a:latin typeface="Montserrat" panose="00000500000000000000" pitchFamily="2" charset="0"/>
                <a:ea typeface="Work Sans Bold Roman" charset="0"/>
                <a:cs typeface="Work Sans Bold Roman" charset="0"/>
              </a:rPr>
              <a:t>Lene</a:t>
            </a:r>
          </a:p>
          <a:p>
            <a:r>
              <a:rPr lang="da-DK" sz="1600" b="1">
                <a:solidFill>
                  <a:schemeClr val="bg1"/>
                </a:solidFill>
                <a:latin typeface="Montserrat" panose="00000500000000000000" pitchFamily="2" charset="0"/>
                <a:ea typeface="Work Sans Bold Roman" charset="0"/>
                <a:cs typeface="Work Sans Bold Roman" charset="0"/>
              </a:rPr>
              <a:t>62 år</a:t>
            </a:r>
          </a:p>
          <a:p>
            <a:r>
              <a:rPr lang="da-DK" sz="1600" b="1">
                <a:solidFill>
                  <a:schemeClr val="bg1"/>
                </a:solidFill>
                <a:latin typeface="Montserrat" panose="00000500000000000000" pitchFamily="2" charset="0"/>
                <a:ea typeface="Work Sans Bold Roman" charset="0"/>
                <a:cs typeface="Work Sans Bold Roman" charset="0"/>
              </a:rPr>
              <a:t>Sekretariatsmedarbejder</a:t>
            </a:r>
          </a:p>
        </p:txBody>
      </p:sp>
      <p:sp>
        <p:nvSpPr>
          <p:cNvPr id="16" name="Rektangel: afrundede hjørner 15">
            <a:extLst>
              <a:ext uri="{FF2B5EF4-FFF2-40B4-BE49-F238E27FC236}">
                <a16:creationId xmlns:a16="http://schemas.microsoft.com/office/drawing/2014/main" id="{AC2A133D-01C1-5EE9-2A01-FB129B67A617}"/>
              </a:ext>
            </a:extLst>
          </p:cNvPr>
          <p:cNvSpPr/>
          <p:nvPr/>
        </p:nvSpPr>
        <p:spPr>
          <a:xfrm>
            <a:off x="744208" y="4773848"/>
            <a:ext cx="6639085" cy="1418722"/>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r>
              <a:rPr lang="da-DK" sz="1200" b="1" u="sng" dirty="0">
                <a:solidFill>
                  <a:schemeClr val="bg1"/>
                </a:solidFill>
                <a:latin typeface="Montserrat" panose="00000500000000000000" pitchFamily="2" charset="0"/>
                <a:ea typeface="Work Sans Bold Roman" charset="0"/>
                <a:cs typeface="Work Sans Bold Roman" charset="0"/>
              </a:rPr>
              <a:t>Løsning</a:t>
            </a:r>
          </a:p>
          <a:p>
            <a:pPr algn="ctr"/>
            <a:r>
              <a:rPr lang="da-DK" sz="12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Lene har fået en anden, mere tilbagetrukket rolle ved arrangementer, hvor hendes kompetencer nu kommer i spil som sparringspartner. Hun har færre fysiske opgaver som kommunens repræsentant og flere administrative opgaver.</a:t>
            </a:r>
          </a:p>
        </p:txBody>
      </p:sp>
      <p:sp>
        <p:nvSpPr>
          <p:cNvPr id="22" name="Tekstfelt 21">
            <a:extLst>
              <a:ext uri="{FF2B5EF4-FFF2-40B4-BE49-F238E27FC236}">
                <a16:creationId xmlns:a16="http://schemas.microsoft.com/office/drawing/2014/main" id="{881A110C-CC1B-DBB0-7FF2-B8059411883F}"/>
              </a:ext>
            </a:extLst>
          </p:cNvPr>
          <p:cNvSpPr txBox="1"/>
          <p:nvPr/>
        </p:nvSpPr>
        <p:spPr>
          <a:xfrm>
            <a:off x="7866435" y="1836574"/>
            <a:ext cx="875489" cy="492443"/>
          </a:xfrm>
          <a:prstGeom prst="rect">
            <a:avLst/>
          </a:prstGeom>
          <a:noFill/>
        </p:spPr>
        <p:txBody>
          <a:bodyPr wrap="square" lIns="0" tIns="0" rIns="0" bIns="0" rtlCol="0">
            <a:spAutoFit/>
          </a:bodyPr>
          <a:lstStyle/>
          <a:p>
            <a:r>
              <a:rPr lang="da-DK" sz="3200" b="1">
                <a:solidFill>
                  <a:schemeClr val="bg1"/>
                </a:solidFill>
                <a:latin typeface="Montserrat" panose="00000500000000000000" pitchFamily="2" charset="0"/>
                <a:ea typeface="Work Sans Bold Roman" charset="0"/>
                <a:cs typeface="Work Sans Bold Roman" charset="0"/>
              </a:rPr>
              <a:t>”</a:t>
            </a:r>
          </a:p>
        </p:txBody>
      </p:sp>
      <p:sp>
        <p:nvSpPr>
          <p:cNvPr id="24" name="Tekstfelt 23">
            <a:extLst>
              <a:ext uri="{FF2B5EF4-FFF2-40B4-BE49-F238E27FC236}">
                <a16:creationId xmlns:a16="http://schemas.microsoft.com/office/drawing/2014/main" id="{3EECABE7-C9A8-3D42-2E3D-3A9C82AB36A3}"/>
              </a:ext>
            </a:extLst>
          </p:cNvPr>
          <p:cNvSpPr txBox="1"/>
          <p:nvPr/>
        </p:nvSpPr>
        <p:spPr>
          <a:xfrm>
            <a:off x="8062673" y="2091518"/>
            <a:ext cx="3732072" cy="1169551"/>
          </a:xfrm>
          <a:prstGeom prst="rect">
            <a:avLst/>
          </a:prstGeom>
          <a:noFill/>
        </p:spPr>
        <p:txBody>
          <a:bodyPr wrap="square">
            <a:spAutoFit/>
          </a:bodyPr>
          <a:lstStyle/>
          <a:p>
            <a:r>
              <a:rPr lang="da-DK" sz="14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Det er godt, at vi kan snakke om det i stedet for at sidde og putte med det. Jeg er glad for at gå på arbejde, og har fået luft igen</a:t>
            </a:r>
          </a:p>
          <a:p>
            <a:r>
              <a:rPr lang="da-DK" sz="14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              -Lene, sekretariatsmedarbejder</a:t>
            </a:r>
          </a:p>
        </p:txBody>
      </p:sp>
      <p:sp>
        <p:nvSpPr>
          <p:cNvPr id="27" name="Tekstfelt 26">
            <a:extLst>
              <a:ext uri="{FF2B5EF4-FFF2-40B4-BE49-F238E27FC236}">
                <a16:creationId xmlns:a16="http://schemas.microsoft.com/office/drawing/2014/main" id="{FD46C546-96D7-8768-1A43-5BFB140D0518}"/>
              </a:ext>
            </a:extLst>
          </p:cNvPr>
          <p:cNvSpPr txBox="1"/>
          <p:nvPr/>
        </p:nvSpPr>
        <p:spPr>
          <a:xfrm>
            <a:off x="7866435" y="4236063"/>
            <a:ext cx="875489" cy="492443"/>
          </a:xfrm>
          <a:prstGeom prst="rect">
            <a:avLst/>
          </a:prstGeom>
          <a:noFill/>
        </p:spPr>
        <p:txBody>
          <a:bodyPr wrap="square" lIns="0" tIns="0" rIns="0" bIns="0" rtlCol="0">
            <a:spAutoFit/>
          </a:bodyPr>
          <a:lstStyle/>
          <a:p>
            <a:r>
              <a:rPr lang="da-DK" sz="3200" b="1">
                <a:solidFill>
                  <a:schemeClr val="bg1"/>
                </a:solidFill>
                <a:latin typeface="Montserrat" panose="00000500000000000000" pitchFamily="2" charset="0"/>
                <a:ea typeface="Work Sans Bold Roman" charset="0"/>
                <a:cs typeface="Work Sans Bold Roman" charset="0"/>
              </a:rPr>
              <a:t>”</a:t>
            </a:r>
          </a:p>
        </p:txBody>
      </p:sp>
      <p:sp>
        <p:nvSpPr>
          <p:cNvPr id="28" name="Tekstfelt 27">
            <a:extLst>
              <a:ext uri="{FF2B5EF4-FFF2-40B4-BE49-F238E27FC236}">
                <a16:creationId xmlns:a16="http://schemas.microsoft.com/office/drawing/2014/main" id="{FAE4B035-AAA9-AFCB-A3AD-3930051194A0}"/>
              </a:ext>
            </a:extLst>
          </p:cNvPr>
          <p:cNvSpPr txBox="1"/>
          <p:nvPr/>
        </p:nvSpPr>
        <p:spPr>
          <a:xfrm>
            <a:off x="8062673" y="4491007"/>
            <a:ext cx="3732072" cy="1815882"/>
          </a:xfrm>
          <a:prstGeom prst="rect">
            <a:avLst/>
          </a:prstGeom>
          <a:noFill/>
        </p:spPr>
        <p:txBody>
          <a:bodyPr wrap="square">
            <a:spAutoFit/>
          </a:bodyPr>
          <a:lstStyle/>
          <a:p>
            <a:r>
              <a:rPr lang="da-DK" sz="1400">
                <a:solidFill>
                  <a:schemeClr val="bg1"/>
                </a:solidFill>
                <a:latin typeface="Montserrat" panose="00000500000000000000" pitchFamily="2" charset="0"/>
                <a:ea typeface="Calibri" panose="020F0502020204030204" pitchFamily="34" charset="0"/>
                <a:cs typeface="Times New Roman" panose="02020603050405020304" pitchFamily="18" charset="0"/>
              </a:rPr>
              <a:t>Jeg er glad for at Lene kom til mig, så vi sammen kunne finde en god løsning for Lene og for afdelingen. For Lene har så mange kvalifikationer som vi gerne vil gøre brug af mange år endnu. Lene hjælper samtidig også med at få oplært en ny kollega i opgaverne</a:t>
            </a:r>
          </a:p>
          <a:p>
            <a:r>
              <a:rPr lang="da-DK" sz="1400">
                <a:solidFill>
                  <a:schemeClr val="bg1"/>
                </a:solidFill>
                <a:latin typeface="Montserrat" panose="00000500000000000000" pitchFamily="2" charset="0"/>
                <a:ea typeface="Calibri" panose="020F0502020204030204" pitchFamily="34" charset="0"/>
                <a:cs typeface="Times New Roman" panose="02020603050405020304" pitchFamily="18" charset="0"/>
              </a:rPr>
              <a:t>                              -Marianne, Lenes leder </a:t>
            </a:r>
          </a:p>
        </p:txBody>
      </p:sp>
      <p:pic>
        <p:nvPicPr>
          <p:cNvPr id="1026" name="Picture 2">
            <a:extLst>
              <a:ext uri="{FF2B5EF4-FFF2-40B4-BE49-F238E27FC236}">
                <a16:creationId xmlns:a16="http://schemas.microsoft.com/office/drawing/2014/main" id="{DF281DEC-87B5-46D7-C56D-CABAD9D088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863" y="1835945"/>
            <a:ext cx="1175088" cy="1175088"/>
          </a:xfrm>
          <a:prstGeom prst="rect">
            <a:avLst/>
          </a:prstGeom>
          <a:noFill/>
          <a:extLst>
            <a:ext uri="{909E8E84-426E-40DD-AFC4-6F175D3DCCD1}">
              <a14:hiddenFill xmlns:a14="http://schemas.microsoft.com/office/drawing/2010/main">
                <a:solidFill>
                  <a:srgbClr val="FFFFFF"/>
                </a:solidFill>
              </a14:hiddenFill>
            </a:ext>
          </a:extLst>
        </p:spPr>
      </p:pic>
      <p:pic>
        <p:nvPicPr>
          <p:cNvPr id="3" name="630513D3-ADD7-4A43-8DE9-E047F98441C8" descr="IMG_2133.JPG">
            <a:extLst>
              <a:ext uri="{FF2B5EF4-FFF2-40B4-BE49-F238E27FC236}">
                <a16:creationId xmlns:a16="http://schemas.microsoft.com/office/drawing/2014/main" id="{3F17AAC5-FEAA-6F70-34E1-C693F3D2B5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811" t="14021" r="46866" b="68525"/>
          <a:stretch/>
        </p:blipFill>
        <p:spPr bwMode="auto">
          <a:xfrm>
            <a:off x="629976" y="1835945"/>
            <a:ext cx="1158975" cy="1196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15392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ED1DF184-E505-8A24-0975-AA3CF66B8470}"/>
              </a:ext>
            </a:extLst>
          </p:cNvPr>
          <p:cNvSpPr>
            <a:spLocks noGrp="1"/>
          </p:cNvSpPr>
          <p:nvPr>
            <p:ph type="title"/>
          </p:nvPr>
        </p:nvSpPr>
        <p:spPr>
          <a:xfrm>
            <a:off x="608444" y="440115"/>
            <a:ext cx="11463813" cy="887715"/>
          </a:xfrm>
        </p:spPr>
        <p:txBody>
          <a:bodyPr/>
          <a:lstStyle/>
          <a:p>
            <a:r>
              <a:rPr lang="da-DK" dirty="0">
                <a:solidFill>
                  <a:schemeClr val="bg1"/>
                </a:solidFill>
                <a:latin typeface="Montserrat" panose="00000500000000000000" pitchFamily="2" charset="0"/>
              </a:rPr>
              <a:t>Omplacering og ned i arbejdstid med pensionsindbetaling svarende til beskæftigelsesgraden i hidtidige stilling</a:t>
            </a:r>
          </a:p>
        </p:txBody>
      </p:sp>
      <p:sp>
        <p:nvSpPr>
          <p:cNvPr id="9" name="Rektangel: afrundede hjørner 8">
            <a:extLst>
              <a:ext uri="{FF2B5EF4-FFF2-40B4-BE49-F238E27FC236}">
                <a16:creationId xmlns:a16="http://schemas.microsoft.com/office/drawing/2014/main" id="{9CECA93F-D8EF-84F3-0D39-697BA900CF3D}"/>
              </a:ext>
            </a:extLst>
          </p:cNvPr>
          <p:cNvSpPr/>
          <p:nvPr/>
        </p:nvSpPr>
        <p:spPr>
          <a:xfrm>
            <a:off x="744209" y="3395323"/>
            <a:ext cx="6639084" cy="1173829"/>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r>
              <a:rPr lang="da-DK" sz="1200" b="1" u="sng" dirty="0">
                <a:solidFill>
                  <a:schemeClr val="bg1"/>
                </a:solidFill>
                <a:latin typeface="Montserrat" panose="00000500000000000000" pitchFamily="2" charset="0"/>
                <a:ea typeface="Work Sans Bold Roman" charset="0"/>
                <a:cs typeface="Work Sans Bold Roman" charset="0"/>
              </a:rPr>
              <a:t>Situation</a:t>
            </a:r>
          </a:p>
          <a:p>
            <a:pPr algn="ctr"/>
            <a:r>
              <a:rPr lang="da-DK" sz="12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Ulla har været dagplejer i eget hjem i 30 år og har p.t. 4 indskrevne børn. De lange arbejdsdage begynder at blive en udfordring.</a:t>
            </a:r>
          </a:p>
        </p:txBody>
      </p:sp>
      <p:sp>
        <p:nvSpPr>
          <p:cNvPr id="15" name="Tekstfelt 14">
            <a:extLst>
              <a:ext uri="{FF2B5EF4-FFF2-40B4-BE49-F238E27FC236}">
                <a16:creationId xmlns:a16="http://schemas.microsoft.com/office/drawing/2014/main" id="{DB882C0E-81A8-3533-FAC2-A281B1FCDBDA}"/>
              </a:ext>
            </a:extLst>
          </p:cNvPr>
          <p:cNvSpPr txBox="1"/>
          <p:nvPr/>
        </p:nvSpPr>
        <p:spPr>
          <a:xfrm>
            <a:off x="1887070" y="2047988"/>
            <a:ext cx="4208929" cy="738664"/>
          </a:xfrm>
          <a:prstGeom prst="rect">
            <a:avLst/>
          </a:prstGeom>
          <a:noFill/>
        </p:spPr>
        <p:txBody>
          <a:bodyPr wrap="square" lIns="0" tIns="0" rIns="0" bIns="0" rtlCol="0">
            <a:spAutoFit/>
          </a:bodyPr>
          <a:lstStyle/>
          <a:p>
            <a:r>
              <a:rPr lang="da-DK" sz="1600" b="1" dirty="0">
                <a:solidFill>
                  <a:schemeClr val="bg1"/>
                </a:solidFill>
                <a:latin typeface="Montserrat" panose="00000500000000000000" pitchFamily="2" charset="0"/>
                <a:ea typeface="Work Sans Bold Roman" charset="0"/>
                <a:cs typeface="Work Sans Bold Roman" charset="0"/>
              </a:rPr>
              <a:t>Ulla</a:t>
            </a:r>
          </a:p>
          <a:p>
            <a:r>
              <a:rPr lang="da-DK" sz="1600" b="1" dirty="0">
                <a:solidFill>
                  <a:schemeClr val="bg1"/>
                </a:solidFill>
                <a:latin typeface="Montserrat" panose="00000500000000000000" pitchFamily="2" charset="0"/>
                <a:ea typeface="Work Sans Bold Roman" charset="0"/>
                <a:cs typeface="Work Sans Bold Roman" charset="0"/>
              </a:rPr>
              <a:t>64 år</a:t>
            </a:r>
          </a:p>
          <a:p>
            <a:r>
              <a:rPr lang="da-DK" sz="1600" b="1" dirty="0">
                <a:solidFill>
                  <a:schemeClr val="bg1"/>
                </a:solidFill>
                <a:latin typeface="Montserrat" panose="00000500000000000000" pitchFamily="2" charset="0"/>
                <a:ea typeface="Work Sans Bold Roman" charset="0"/>
                <a:cs typeface="Work Sans Bold Roman" charset="0"/>
              </a:rPr>
              <a:t>Dagplejer</a:t>
            </a:r>
          </a:p>
        </p:txBody>
      </p:sp>
      <p:sp>
        <p:nvSpPr>
          <p:cNvPr id="16" name="Rektangel: afrundede hjørner 15">
            <a:extLst>
              <a:ext uri="{FF2B5EF4-FFF2-40B4-BE49-F238E27FC236}">
                <a16:creationId xmlns:a16="http://schemas.microsoft.com/office/drawing/2014/main" id="{AC2A133D-01C1-5EE9-2A01-FB129B67A617}"/>
              </a:ext>
            </a:extLst>
          </p:cNvPr>
          <p:cNvSpPr/>
          <p:nvPr/>
        </p:nvSpPr>
        <p:spPr>
          <a:xfrm>
            <a:off x="744208" y="4773848"/>
            <a:ext cx="6639085" cy="1418722"/>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r>
              <a:rPr lang="da-DK" sz="1200" b="1" u="sng" dirty="0">
                <a:solidFill>
                  <a:schemeClr val="bg1"/>
                </a:solidFill>
                <a:latin typeface="Montserrat" panose="00000500000000000000" pitchFamily="2" charset="0"/>
                <a:ea typeface="Work Sans Bold Roman" charset="0"/>
                <a:cs typeface="Work Sans Bold Roman" charset="0"/>
              </a:rPr>
              <a:t>Løsning</a:t>
            </a:r>
          </a:p>
          <a:p>
            <a:pPr algn="ctr"/>
            <a:r>
              <a:rPr lang="da-DK" sz="12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Ulla får mulighed for omplacering inden for dagplejen, således </a:t>
            </a:r>
            <a:r>
              <a:rPr lang="da-DK" sz="1200">
                <a:solidFill>
                  <a:schemeClr val="bg1"/>
                </a:solidFill>
                <a:latin typeface="Montserrat" panose="00000500000000000000" pitchFamily="2" charset="0"/>
                <a:ea typeface="Calibri" panose="020F0502020204030204" pitchFamily="34" charset="0"/>
                <a:cs typeface="Times New Roman" panose="02020603050405020304" pitchFamily="18" charset="0"/>
              </a:rPr>
              <a:t>at Ulla i </a:t>
            </a:r>
            <a:r>
              <a:rPr lang="da-DK" sz="12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stedet for 48 timer i </a:t>
            </a:r>
            <a:r>
              <a:rPr lang="da-DK" sz="1200">
                <a:solidFill>
                  <a:schemeClr val="bg1"/>
                </a:solidFill>
                <a:latin typeface="Montserrat" panose="00000500000000000000" pitchFamily="2" charset="0"/>
                <a:ea typeface="Calibri" panose="020F0502020204030204" pitchFamily="34" charset="0"/>
                <a:cs typeface="Times New Roman" panose="02020603050405020304" pitchFamily="18" charset="0"/>
              </a:rPr>
              <a:t>eget hjem nu arbejder 30 </a:t>
            </a:r>
            <a:r>
              <a:rPr lang="da-DK" sz="12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timer som dagplejer uden for eget hjem i Gæstehuset, der er et dagtilbud i kommunen. Der indbetales pension for fuld tid til Ulla. </a:t>
            </a:r>
          </a:p>
        </p:txBody>
      </p:sp>
      <p:sp>
        <p:nvSpPr>
          <p:cNvPr id="22" name="Tekstfelt 21">
            <a:extLst>
              <a:ext uri="{FF2B5EF4-FFF2-40B4-BE49-F238E27FC236}">
                <a16:creationId xmlns:a16="http://schemas.microsoft.com/office/drawing/2014/main" id="{881A110C-CC1B-DBB0-7FF2-B8059411883F}"/>
              </a:ext>
            </a:extLst>
          </p:cNvPr>
          <p:cNvSpPr txBox="1"/>
          <p:nvPr/>
        </p:nvSpPr>
        <p:spPr>
          <a:xfrm>
            <a:off x="7866435" y="1836574"/>
            <a:ext cx="875489" cy="492443"/>
          </a:xfrm>
          <a:prstGeom prst="rect">
            <a:avLst/>
          </a:prstGeom>
          <a:noFill/>
        </p:spPr>
        <p:txBody>
          <a:bodyPr wrap="square" lIns="0" tIns="0" rIns="0" bIns="0" rtlCol="0">
            <a:spAutoFit/>
          </a:bodyPr>
          <a:lstStyle/>
          <a:p>
            <a:r>
              <a:rPr lang="da-DK" sz="3200" b="1" dirty="0">
                <a:solidFill>
                  <a:schemeClr val="bg1"/>
                </a:solidFill>
                <a:latin typeface="Montserrat" panose="00000500000000000000" pitchFamily="2" charset="0"/>
                <a:ea typeface="Work Sans Bold Roman" charset="0"/>
                <a:cs typeface="Work Sans Bold Roman" charset="0"/>
              </a:rPr>
              <a:t>”</a:t>
            </a:r>
          </a:p>
        </p:txBody>
      </p:sp>
      <p:sp>
        <p:nvSpPr>
          <p:cNvPr id="24" name="Tekstfelt 23">
            <a:extLst>
              <a:ext uri="{FF2B5EF4-FFF2-40B4-BE49-F238E27FC236}">
                <a16:creationId xmlns:a16="http://schemas.microsoft.com/office/drawing/2014/main" id="{3EECABE7-C9A8-3D42-2E3D-3A9C82AB36A3}"/>
              </a:ext>
            </a:extLst>
          </p:cNvPr>
          <p:cNvSpPr txBox="1"/>
          <p:nvPr/>
        </p:nvSpPr>
        <p:spPr>
          <a:xfrm>
            <a:off x="8062673" y="2091518"/>
            <a:ext cx="3732072" cy="1815882"/>
          </a:xfrm>
          <a:prstGeom prst="rect">
            <a:avLst/>
          </a:prstGeom>
          <a:noFill/>
        </p:spPr>
        <p:txBody>
          <a:bodyPr wrap="square">
            <a:spAutoFit/>
          </a:bodyPr>
          <a:lstStyle/>
          <a:p>
            <a:r>
              <a:rPr lang="da-DK" sz="14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Det er svært for os dagplejere at gå ned i tid, så det gør en forskel at kunne omplaceres og gå ned på 30 timer uden at min pensionsindbetaling reduceres. Så er der mere ro på, og jeg har bedre overblik uden at blive for træt i hovedet eller kroppen. </a:t>
            </a:r>
          </a:p>
          <a:p>
            <a:r>
              <a:rPr lang="da-DK" sz="14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                               -  Ulla, dagplejer</a:t>
            </a:r>
          </a:p>
        </p:txBody>
      </p:sp>
      <p:sp>
        <p:nvSpPr>
          <p:cNvPr id="27" name="Tekstfelt 26">
            <a:extLst>
              <a:ext uri="{FF2B5EF4-FFF2-40B4-BE49-F238E27FC236}">
                <a16:creationId xmlns:a16="http://schemas.microsoft.com/office/drawing/2014/main" id="{FD46C546-96D7-8768-1A43-5BFB140D0518}"/>
              </a:ext>
            </a:extLst>
          </p:cNvPr>
          <p:cNvSpPr txBox="1"/>
          <p:nvPr/>
        </p:nvSpPr>
        <p:spPr>
          <a:xfrm>
            <a:off x="7866435" y="4236063"/>
            <a:ext cx="875489" cy="492443"/>
          </a:xfrm>
          <a:prstGeom prst="rect">
            <a:avLst/>
          </a:prstGeom>
          <a:noFill/>
        </p:spPr>
        <p:txBody>
          <a:bodyPr wrap="square" lIns="0" tIns="0" rIns="0" bIns="0" rtlCol="0">
            <a:spAutoFit/>
          </a:bodyPr>
          <a:lstStyle/>
          <a:p>
            <a:r>
              <a:rPr lang="da-DK" sz="3200" b="1">
                <a:solidFill>
                  <a:schemeClr val="bg1"/>
                </a:solidFill>
                <a:latin typeface="Montserrat" panose="00000500000000000000" pitchFamily="2" charset="0"/>
                <a:ea typeface="Work Sans Bold Roman" charset="0"/>
                <a:cs typeface="Work Sans Bold Roman" charset="0"/>
              </a:rPr>
              <a:t>”</a:t>
            </a:r>
          </a:p>
        </p:txBody>
      </p:sp>
      <p:sp>
        <p:nvSpPr>
          <p:cNvPr id="28" name="Tekstfelt 27">
            <a:extLst>
              <a:ext uri="{FF2B5EF4-FFF2-40B4-BE49-F238E27FC236}">
                <a16:creationId xmlns:a16="http://schemas.microsoft.com/office/drawing/2014/main" id="{FAE4B035-AAA9-AFCB-A3AD-3930051194A0}"/>
              </a:ext>
            </a:extLst>
          </p:cNvPr>
          <p:cNvSpPr txBox="1"/>
          <p:nvPr/>
        </p:nvSpPr>
        <p:spPr>
          <a:xfrm>
            <a:off x="8062673" y="4491007"/>
            <a:ext cx="3732072" cy="1815882"/>
          </a:xfrm>
          <a:prstGeom prst="rect">
            <a:avLst/>
          </a:prstGeom>
          <a:noFill/>
        </p:spPr>
        <p:txBody>
          <a:bodyPr wrap="square">
            <a:spAutoFit/>
          </a:bodyPr>
          <a:lstStyle/>
          <a:p>
            <a:r>
              <a:rPr lang="da-DK" sz="14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Ulla og hendes tillidsrepræsentant, HR- afdelingen og jeg har sammen lavet en rigtig god aftale, som vil gøre det nemmere for Ulla at gå på arbejde de næste 2 år. Og så fandt vi en god løsning, hvor Ulla fortsat kan arbejde som dagplejer. </a:t>
            </a:r>
          </a:p>
          <a:p>
            <a:r>
              <a:rPr lang="da-DK" sz="14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                                - Rie, Ullas leder</a:t>
            </a:r>
          </a:p>
        </p:txBody>
      </p:sp>
      <p:pic>
        <p:nvPicPr>
          <p:cNvPr id="4" name="Billede 3">
            <a:extLst>
              <a:ext uri="{FF2B5EF4-FFF2-40B4-BE49-F238E27FC236}">
                <a16:creationId xmlns:a16="http://schemas.microsoft.com/office/drawing/2014/main" id="{8B1D68FF-0BDD-A3B9-A00E-017A8B0E53E9}"/>
              </a:ext>
            </a:extLst>
          </p:cNvPr>
          <p:cNvPicPr>
            <a:picLocks noChangeAspect="1"/>
          </p:cNvPicPr>
          <p:nvPr/>
        </p:nvPicPr>
        <p:blipFill>
          <a:blip r:embed="rId2"/>
          <a:stretch>
            <a:fillRect/>
          </a:stretch>
        </p:blipFill>
        <p:spPr>
          <a:xfrm>
            <a:off x="560826" y="1850275"/>
            <a:ext cx="1228125" cy="1173829"/>
          </a:xfrm>
          <a:prstGeom prst="rect">
            <a:avLst/>
          </a:prstGeom>
        </p:spPr>
      </p:pic>
    </p:spTree>
    <p:extLst>
      <p:ext uri="{BB962C8B-B14F-4D97-AF65-F5344CB8AC3E}">
        <p14:creationId xmlns:p14="http://schemas.microsoft.com/office/powerpoint/2010/main" val="30138618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273AB1D5-E151-27F3-47C4-CDBF6A2CE736}"/>
              </a:ext>
            </a:extLst>
          </p:cNvPr>
          <p:cNvSpPr>
            <a:spLocks noGrp="1"/>
          </p:cNvSpPr>
          <p:nvPr>
            <p:ph type="title"/>
          </p:nvPr>
        </p:nvSpPr>
        <p:spPr>
          <a:xfrm>
            <a:off x="608445" y="4881416"/>
            <a:ext cx="8149942" cy="887715"/>
          </a:xfrm>
        </p:spPr>
        <p:txBody>
          <a:bodyPr/>
          <a:lstStyle/>
          <a:p>
            <a:r>
              <a:rPr lang="da-DK" sz="4000" dirty="0">
                <a:solidFill>
                  <a:schemeClr val="bg1"/>
                </a:solidFill>
                <a:latin typeface="Montserrat" panose="00000500000000000000" pitchFamily="2" charset="0"/>
              </a:rPr>
              <a:t>Rammeaftale om seniorpolitik</a:t>
            </a:r>
          </a:p>
        </p:txBody>
      </p:sp>
    </p:spTree>
    <p:extLst>
      <p:ext uri="{BB962C8B-B14F-4D97-AF65-F5344CB8AC3E}">
        <p14:creationId xmlns:p14="http://schemas.microsoft.com/office/powerpoint/2010/main" val="24959161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3F5FEFD-457F-C68A-65B9-D6DBBBFECC5F}"/>
              </a:ext>
            </a:extLst>
          </p:cNvPr>
          <p:cNvSpPr txBox="1">
            <a:spLocks noGrp="1" noRot="1" noMove="1" noResize="1" noEditPoints="1" noAdjustHandles="1" noChangeArrowheads="1" noChangeShapeType="1"/>
          </p:cNvSpPr>
          <p:nvPr/>
        </p:nvSpPr>
        <p:spPr>
          <a:xfrm>
            <a:off x="5053446" y="1643466"/>
            <a:ext cx="6805180" cy="4674589"/>
          </a:xfrm>
          <a:prstGeom prst="rect">
            <a:avLst/>
          </a:prstGeom>
        </p:spPr>
        <p:txBody>
          <a:bodyPr vert="horz" lIns="0" tIns="0" rIns="0" bIns="0" rtlCol="0" anchor="t" anchorCtr="0">
            <a:noAutofit/>
          </a:bodyPr>
          <a:lstStyle>
            <a:lvl1pPr algn="l" defTabSz="387472" rtl="0" eaLnBrk="1" latinLnBrk="0" hangingPunct="1">
              <a:lnSpc>
                <a:spcPct val="100000"/>
              </a:lnSpc>
              <a:spcBef>
                <a:spcPct val="0"/>
              </a:spcBef>
              <a:buNone/>
              <a:defRPr sz="2500" b="1" kern="1200" cap="none" baseline="0">
                <a:solidFill>
                  <a:schemeClr val="tx1"/>
                </a:solidFill>
                <a:latin typeface="Montserrat" pitchFamily="2" charset="77"/>
                <a:ea typeface="Montserrat" pitchFamily="2" charset="77"/>
                <a:cs typeface="Montserrat" pitchFamily="2" charset="77"/>
              </a:defRPr>
            </a:lvl1pPr>
          </a:lstStyle>
          <a:p>
            <a:pPr>
              <a:lnSpc>
                <a:spcPct val="107000"/>
              </a:lnSpc>
              <a:spcAft>
                <a:spcPts val="800"/>
              </a:spcAft>
            </a:pPr>
            <a:r>
              <a:rPr lang="da-DK" sz="1600" b="0" dirty="0">
                <a:solidFill>
                  <a:schemeClr val="bg1"/>
                </a:solidFill>
                <a:latin typeface="Montserrat" panose="00000500000000000000" pitchFamily="2" charset="0"/>
                <a:ea typeface="Calibri" panose="020F0502020204030204" pitchFamily="34" charset="0"/>
                <a:cs typeface="Times New Roman" panose="02020603050405020304" pitchFamily="18" charset="0"/>
              </a:rPr>
              <a:t>Som I netop har kunne læse i de foregående eksempler, findes der mange former for løsninger og muligheder for at tilpasse arbejdet, så det kan blive mere attraktivt at blive lidt længere i arbejde. Nogle løsninger kan aftales mellem leder og medarbejder, og andre løsninger skal aftales mellem medarbejder, leder og den (lokale) repræsentant for den forhandlingsberettigede organisation oftest tillidsrepræsentanten. </a:t>
            </a:r>
          </a:p>
          <a:p>
            <a:pPr>
              <a:lnSpc>
                <a:spcPct val="107000"/>
              </a:lnSpc>
              <a:spcAft>
                <a:spcPts val="800"/>
              </a:spcAft>
            </a:pPr>
            <a:r>
              <a:rPr lang="da-DK" sz="1600" b="0" dirty="0">
                <a:solidFill>
                  <a:schemeClr val="bg1"/>
                </a:solidFill>
                <a:latin typeface="Montserrat" panose="00000500000000000000" pitchFamily="2" charset="0"/>
                <a:ea typeface="Calibri" panose="020F0502020204030204" pitchFamily="34" charset="0"/>
                <a:cs typeface="Times New Roman" panose="02020603050405020304" pitchFamily="18" charset="0"/>
              </a:rPr>
              <a:t>Nogle løsninger er aftalebestemt af enten de enkelte overenskomster eller den tværgående rammeaftale for seniorpolitik. Det gælder fx seniorstillinger, generationsskifte-ordninger og fastholdelses- og fratrædelsesordninger.</a:t>
            </a:r>
          </a:p>
          <a:p>
            <a:pPr>
              <a:lnSpc>
                <a:spcPct val="107000"/>
              </a:lnSpc>
              <a:spcAft>
                <a:spcPts val="800"/>
              </a:spcAft>
            </a:pPr>
            <a:r>
              <a:rPr lang="da-DK" sz="1600" b="0" dirty="0">
                <a:solidFill>
                  <a:schemeClr val="bg1"/>
                </a:solidFill>
                <a:latin typeface="Montserrat" panose="00000500000000000000" pitchFamily="2" charset="0"/>
                <a:ea typeface="Calibri" panose="020F0502020204030204" pitchFamily="34" charset="0"/>
                <a:cs typeface="Times New Roman" panose="02020603050405020304" pitchFamily="18" charset="0"/>
              </a:rPr>
              <a:t>I kan læse mere </a:t>
            </a:r>
            <a:r>
              <a:rPr lang="da-DK" sz="1600" b="0">
                <a:solidFill>
                  <a:schemeClr val="bg1"/>
                </a:solidFill>
                <a:latin typeface="Montserrat" panose="00000500000000000000" pitchFamily="2" charset="0"/>
                <a:ea typeface="Calibri" panose="020F0502020204030204" pitchFamily="34" charset="0"/>
                <a:cs typeface="Times New Roman" panose="02020603050405020304" pitchFamily="18" charset="0"/>
              </a:rPr>
              <a:t>i Vejledning </a:t>
            </a:r>
            <a:r>
              <a:rPr lang="da-DK" sz="1600" b="0" dirty="0">
                <a:solidFill>
                  <a:schemeClr val="bg1"/>
                </a:solidFill>
                <a:latin typeface="Montserrat" panose="00000500000000000000" pitchFamily="2" charset="0"/>
                <a:ea typeface="Calibri" panose="020F0502020204030204" pitchFamily="34" charset="0"/>
                <a:cs typeface="Times New Roman" panose="02020603050405020304" pitchFamily="18" charset="0"/>
              </a:rPr>
              <a:t>til Rammeaftale om seniorpolitik </a:t>
            </a:r>
            <a:r>
              <a:rPr lang="da-DK" sz="1600" b="0" u="sng" dirty="0">
                <a:solidFill>
                  <a:schemeClr val="bg1"/>
                </a:solidFill>
                <a:latin typeface="Montserrat" panose="00000500000000000000" pitchFamily="2"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her</a:t>
            </a:r>
            <a:r>
              <a:rPr lang="da-DK" sz="1600" b="0" dirty="0">
                <a:solidFill>
                  <a:schemeClr val="bg1"/>
                </a:solidFill>
                <a:latin typeface="Montserrat" panose="00000500000000000000" pitchFamily="2" charset="0"/>
                <a:ea typeface="Calibri" panose="020F0502020204030204" pitchFamily="34" charset="0"/>
                <a:cs typeface="Times New Roman" panose="02020603050405020304" pitchFamily="18" charset="0"/>
              </a:rPr>
              <a:t>. </a:t>
            </a:r>
          </a:p>
          <a:p>
            <a:pPr>
              <a:lnSpc>
                <a:spcPct val="107000"/>
              </a:lnSpc>
              <a:spcAft>
                <a:spcPts val="800"/>
              </a:spcAft>
            </a:pPr>
            <a:r>
              <a:rPr lang="da-DK" sz="1600" b="0" dirty="0">
                <a:solidFill>
                  <a:schemeClr val="bg1"/>
                </a:solidFill>
                <a:latin typeface="Montserrat" panose="00000500000000000000" pitchFamily="2" charset="0"/>
                <a:ea typeface="Calibri" panose="020F0502020204030204" pitchFamily="34" charset="0"/>
                <a:cs typeface="Times New Roman" panose="02020603050405020304" pitchFamily="18" charset="0"/>
              </a:rPr>
              <a:t>Spørg jeres lokale HR-afdeling, leder eller relevant tillidsrepræsentant, hvis I er i tvivl om, hvad der er I har mulighed for og ret til. Efter behov kan I undersøge og drøfte mulighederne for at kombinere med nogle af forslagene fra kataloget her. </a:t>
            </a:r>
            <a:endParaRPr lang="da-DK" sz="1600" b="0"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endParaRPr>
          </a:p>
          <a:p>
            <a:pPr>
              <a:lnSpc>
                <a:spcPct val="107000"/>
              </a:lnSpc>
              <a:spcAft>
                <a:spcPts val="800"/>
              </a:spcAft>
            </a:pPr>
            <a:endParaRPr lang="da-DK" sz="1600" b="0"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endParaRPr>
          </a:p>
        </p:txBody>
      </p:sp>
      <p:sp>
        <p:nvSpPr>
          <p:cNvPr id="9" name="Title 1">
            <a:extLst>
              <a:ext uri="{FF2B5EF4-FFF2-40B4-BE49-F238E27FC236}">
                <a16:creationId xmlns:a16="http://schemas.microsoft.com/office/drawing/2014/main" id="{AC71F912-510A-077E-77DC-341E7E78FF37}"/>
              </a:ext>
            </a:extLst>
          </p:cNvPr>
          <p:cNvSpPr txBox="1">
            <a:spLocks/>
          </p:cNvSpPr>
          <p:nvPr/>
        </p:nvSpPr>
        <p:spPr>
          <a:xfrm>
            <a:off x="5053446" y="539945"/>
            <a:ext cx="8149942" cy="887715"/>
          </a:xfrm>
          <a:prstGeom prst="rect">
            <a:avLst/>
          </a:prstGeom>
        </p:spPr>
        <p:txBody>
          <a:bodyPr vert="horz" lIns="0" tIns="0" rIns="0" bIns="0" rtlCol="0" anchor="t" anchorCtr="0">
            <a:noAutofit/>
          </a:bodyPr>
          <a:lstStyle>
            <a:lvl1pPr algn="l" defTabSz="434201" rtl="0" eaLnBrk="1" latinLnBrk="0" hangingPunct="1">
              <a:lnSpc>
                <a:spcPct val="100000"/>
              </a:lnSpc>
              <a:spcBef>
                <a:spcPct val="0"/>
              </a:spcBef>
              <a:buNone/>
              <a:defRPr sz="2802" b="1" kern="1200" cap="none" baseline="0">
                <a:solidFill>
                  <a:schemeClr val="tx1"/>
                </a:solidFill>
                <a:latin typeface="Montserrat" pitchFamily="2" charset="77"/>
                <a:ea typeface="Montserrat" pitchFamily="2" charset="77"/>
                <a:cs typeface="Montserrat" pitchFamily="2" charset="77"/>
              </a:defRPr>
            </a:lvl1pPr>
          </a:lstStyle>
          <a:p>
            <a:r>
              <a:rPr lang="da-DK">
                <a:solidFill>
                  <a:schemeClr val="bg1"/>
                </a:solidFill>
              </a:rPr>
              <a:t>Hvilke muligheder er der i </a:t>
            </a:r>
            <a:br>
              <a:rPr lang="da-DK">
                <a:solidFill>
                  <a:schemeClr val="bg1"/>
                </a:solidFill>
              </a:rPr>
            </a:br>
            <a:r>
              <a:rPr lang="da-DK">
                <a:solidFill>
                  <a:schemeClr val="bg1"/>
                </a:solidFill>
              </a:rPr>
              <a:t>Rammeaftale om seniorpolitik?</a:t>
            </a:r>
            <a:endParaRPr lang="en-DK">
              <a:solidFill>
                <a:schemeClr val="bg1"/>
              </a:solidFill>
            </a:endParaRPr>
          </a:p>
        </p:txBody>
      </p:sp>
      <p:pic>
        <p:nvPicPr>
          <p:cNvPr id="1028" name="Picture 4" descr="Gratis lagerfoto af ældet, ældre, afslappet Lagerfoto">
            <a:extLst>
              <a:ext uri="{FF2B5EF4-FFF2-40B4-BE49-F238E27FC236}">
                <a16:creationId xmlns:a16="http://schemas.microsoft.com/office/drawing/2014/main" id="{2E2FB829-954B-ABE7-A19F-4477869D30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98" y="0"/>
            <a:ext cx="457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87089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273AB1D5-E151-27F3-47C4-CDBF6A2CE736}"/>
              </a:ext>
            </a:extLst>
          </p:cNvPr>
          <p:cNvSpPr>
            <a:spLocks noGrp="1"/>
          </p:cNvSpPr>
          <p:nvPr>
            <p:ph type="title"/>
          </p:nvPr>
        </p:nvSpPr>
        <p:spPr>
          <a:xfrm>
            <a:off x="608444" y="563940"/>
            <a:ext cx="11221605" cy="887715"/>
          </a:xfrm>
        </p:spPr>
        <p:txBody>
          <a:bodyPr/>
          <a:lstStyle/>
          <a:p>
            <a:r>
              <a:rPr lang="da-DK">
                <a:solidFill>
                  <a:schemeClr val="bg1"/>
                </a:solidFill>
              </a:rPr>
              <a:t>Hvilke muligheder er der i Rammeaftale om seniorpolitik?</a:t>
            </a:r>
            <a:endParaRPr lang="en-DK">
              <a:solidFill>
                <a:schemeClr val="bg1"/>
              </a:solidFill>
            </a:endParaRPr>
          </a:p>
        </p:txBody>
      </p:sp>
      <p:sp>
        <p:nvSpPr>
          <p:cNvPr id="3" name="Rektangel: afrundede hjørner 2">
            <a:extLst>
              <a:ext uri="{FF2B5EF4-FFF2-40B4-BE49-F238E27FC236}">
                <a16:creationId xmlns:a16="http://schemas.microsoft.com/office/drawing/2014/main" id="{8D3ACB6A-8868-9831-3C50-3AFB5889DFF1}"/>
              </a:ext>
            </a:extLst>
          </p:cNvPr>
          <p:cNvSpPr/>
          <p:nvPr/>
        </p:nvSpPr>
        <p:spPr>
          <a:xfrm>
            <a:off x="933248" y="1196279"/>
            <a:ext cx="2954154" cy="3713608"/>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endParaRPr lang="da-DK" sz="1200" b="1" err="1">
              <a:solidFill>
                <a:schemeClr val="tx2"/>
              </a:solidFill>
              <a:latin typeface="Montserrat" panose="00000500000000000000" pitchFamily="2" charset="0"/>
              <a:ea typeface="Work Sans Bold Roman" charset="0"/>
              <a:cs typeface="Work Sans Bold Roman" charset="0"/>
            </a:endParaRPr>
          </a:p>
        </p:txBody>
      </p:sp>
      <p:sp>
        <p:nvSpPr>
          <p:cNvPr id="4" name="Rektangel: afrundede hjørner 3">
            <a:extLst>
              <a:ext uri="{FF2B5EF4-FFF2-40B4-BE49-F238E27FC236}">
                <a16:creationId xmlns:a16="http://schemas.microsoft.com/office/drawing/2014/main" id="{8604B1A8-E75F-3CFE-9364-3A4D4EFDD37F}"/>
              </a:ext>
            </a:extLst>
          </p:cNvPr>
          <p:cNvSpPr/>
          <p:nvPr/>
        </p:nvSpPr>
        <p:spPr>
          <a:xfrm>
            <a:off x="780211" y="2190104"/>
            <a:ext cx="3231913" cy="2390951"/>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r>
              <a:rPr lang="da-DK" sz="1100" dirty="0">
                <a:solidFill>
                  <a:schemeClr val="bg1"/>
                </a:solidFill>
                <a:latin typeface="Montserrat" panose="00000500000000000000" pitchFamily="2" charset="0"/>
              </a:rPr>
              <a:t>Som senior har du ret til at blive tilbudt en seniorsamtale sammen med din leder, hvor I sætter ord på, hvordan I ser resten af dit arbejdsliv, og hvad der skal til for at give dig lyst til at fortsætte på arbejdspladsen. </a:t>
            </a:r>
          </a:p>
          <a:p>
            <a:endParaRPr lang="da-DK" sz="1100" dirty="0">
              <a:solidFill>
                <a:schemeClr val="bg1"/>
              </a:solidFill>
              <a:latin typeface="Montserrat" panose="00000500000000000000" pitchFamily="2" charset="0"/>
            </a:endParaRPr>
          </a:p>
          <a:p>
            <a:r>
              <a:rPr lang="da-DK" sz="1100" dirty="0">
                <a:solidFill>
                  <a:schemeClr val="bg1"/>
                </a:solidFill>
                <a:latin typeface="Montserrat" panose="00000500000000000000" pitchFamily="2" charset="0"/>
              </a:rPr>
              <a:t>I kan lægge din seniorsamtale sammen med din MUS, eller du kan takke nej tak, hvis du ikke synes, det er relevant endnu. </a:t>
            </a:r>
          </a:p>
        </p:txBody>
      </p:sp>
      <p:sp>
        <p:nvSpPr>
          <p:cNvPr id="9" name="Tekstfelt 8">
            <a:extLst>
              <a:ext uri="{FF2B5EF4-FFF2-40B4-BE49-F238E27FC236}">
                <a16:creationId xmlns:a16="http://schemas.microsoft.com/office/drawing/2014/main" id="{4FAA1B89-FADA-FB5A-C5F7-9EA11240477D}"/>
              </a:ext>
            </a:extLst>
          </p:cNvPr>
          <p:cNvSpPr txBox="1"/>
          <p:nvPr/>
        </p:nvSpPr>
        <p:spPr>
          <a:xfrm>
            <a:off x="1714003" y="1914142"/>
            <a:ext cx="1302720" cy="184666"/>
          </a:xfrm>
          <a:prstGeom prst="rect">
            <a:avLst/>
          </a:prstGeom>
          <a:noFill/>
        </p:spPr>
        <p:txBody>
          <a:bodyPr wrap="square" lIns="0" tIns="0" rIns="0" bIns="0" rtlCol="0">
            <a:spAutoFit/>
          </a:bodyPr>
          <a:lstStyle/>
          <a:p>
            <a:pPr algn="ctr"/>
            <a:r>
              <a:rPr lang="da-DK" sz="1200" b="1">
                <a:solidFill>
                  <a:schemeClr val="accent6"/>
                </a:solidFill>
                <a:latin typeface="Montserrat" panose="00000500000000000000" pitchFamily="2" charset="0"/>
                <a:ea typeface="Work Sans Bold Roman" charset="0"/>
                <a:cs typeface="Work Sans Bold Roman" charset="0"/>
              </a:rPr>
              <a:t>Seniorsamtaler</a:t>
            </a:r>
          </a:p>
        </p:txBody>
      </p:sp>
      <p:sp>
        <p:nvSpPr>
          <p:cNvPr id="22" name="Rektangel: afrundede hjørner 21">
            <a:extLst>
              <a:ext uri="{FF2B5EF4-FFF2-40B4-BE49-F238E27FC236}">
                <a16:creationId xmlns:a16="http://schemas.microsoft.com/office/drawing/2014/main" id="{383E20AB-FEA6-208A-9002-8DB4753CC8AF}"/>
              </a:ext>
            </a:extLst>
          </p:cNvPr>
          <p:cNvSpPr/>
          <p:nvPr/>
        </p:nvSpPr>
        <p:spPr>
          <a:xfrm>
            <a:off x="4486208" y="1196279"/>
            <a:ext cx="2954154" cy="470393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endParaRPr lang="da-DK" sz="1200" b="1" err="1">
              <a:solidFill>
                <a:schemeClr val="tx2"/>
              </a:solidFill>
              <a:latin typeface="Montserrat" panose="00000500000000000000" pitchFamily="2" charset="0"/>
              <a:ea typeface="Work Sans Bold Roman" charset="0"/>
              <a:cs typeface="Work Sans Bold Roman" charset="0"/>
            </a:endParaRPr>
          </a:p>
        </p:txBody>
      </p:sp>
      <p:sp>
        <p:nvSpPr>
          <p:cNvPr id="23" name="Rektangel: afrundede hjørner 22">
            <a:extLst>
              <a:ext uri="{FF2B5EF4-FFF2-40B4-BE49-F238E27FC236}">
                <a16:creationId xmlns:a16="http://schemas.microsoft.com/office/drawing/2014/main" id="{8ADEE8AD-EF71-CBB4-BC48-7F8CDA3CBB42}"/>
              </a:ext>
            </a:extLst>
          </p:cNvPr>
          <p:cNvSpPr/>
          <p:nvPr/>
        </p:nvSpPr>
        <p:spPr>
          <a:xfrm>
            <a:off x="4289088" y="2174395"/>
            <a:ext cx="3348393" cy="3076067"/>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r>
              <a:rPr kumimoji="0" lang="da-DK" sz="1100" b="0" i="0" u="none" strike="noStrike" kern="1200" cap="none" spc="0" normalizeH="0" baseline="0" noProof="0" dirty="0">
                <a:ln>
                  <a:noFill/>
                </a:ln>
                <a:solidFill>
                  <a:srgbClr val="FFFFFF"/>
                </a:solidFill>
                <a:effectLst/>
                <a:uLnTx/>
                <a:uFillTx/>
                <a:latin typeface="Montserrat" panose="00000500000000000000" pitchFamily="2" charset="0"/>
                <a:ea typeface="+mn-ea"/>
                <a:cs typeface="+mn-cs"/>
              </a:rPr>
              <a:t>Som senior kan du i fællesskab med din leder og den lokale repræsentant for den forhandlingsberettigede organisation oftest tillidsrepræsentanten </a:t>
            </a:r>
            <a:r>
              <a:rPr lang="da-DK" sz="1100" dirty="0">
                <a:solidFill>
                  <a:schemeClr val="bg1"/>
                </a:solidFill>
                <a:latin typeface="Montserrat" panose="00000500000000000000" pitchFamily="2" charset="0"/>
              </a:rPr>
              <a:t>drøfte muligheden for at benytte dig af tre typer seniorordninger beskrevet i Rammeaftale om seniorpolitik: seniorstillinger, generationsskifterordninger og fratrædelsesordninger. </a:t>
            </a:r>
          </a:p>
          <a:p>
            <a:endParaRPr lang="da-DK" sz="1100" dirty="0">
              <a:solidFill>
                <a:schemeClr val="bg1"/>
              </a:solidFill>
              <a:latin typeface="Montserrat" panose="00000500000000000000" pitchFamily="2" charset="0"/>
            </a:endParaRPr>
          </a:p>
          <a:p>
            <a:r>
              <a:rPr lang="da-DK" sz="1100" dirty="0">
                <a:solidFill>
                  <a:schemeClr val="bg1"/>
                </a:solidFill>
                <a:latin typeface="Montserrat" panose="00000500000000000000" pitchFamily="2" charset="0"/>
              </a:rPr>
              <a:t>Ordningerne giver din leder, din tillidsrepræsentant og dig nogle muligheder for sammen at tilpasse din fremtid på arbejdspladsen, så den passer bedst muligt til dig.</a:t>
            </a:r>
          </a:p>
        </p:txBody>
      </p:sp>
      <p:sp>
        <p:nvSpPr>
          <p:cNvPr id="29" name="Rektangel: afrundede hjørner 28">
            <a:extLst>
              <a:ext uri="{FF2B5EF4-FFF2-40B4-BE49-F238E27FC236}">
                <a16:creationId xmlns:a16="http://schemas.microsoft.com/office/drawing/2014/main" id="{BF68BDDF-128F-1085-763F-8482312CDC8D}"/>
              </a:ext>
            </a:extLst>
          </p:cNvPr>
          <p:cNvSpPr/>
          <p:nvPr/>
        </p:nvSpPr>
        <p:spPr>
          <a:xfrm>
            <a:off x="8098098" y="1196279"/>
            <a:ext cx="2954154" cy="3781234"/>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endParaRPr lang="da-DK" sz="1200" b="1" err="1">
              <a:solidFill>
                <a:schemeClr val="tx2"/>
              </a:solidFill>
              <a:latin typeface="Montserrat" panose="00000500000000000000" pitchFamily="2" charset="0"/>
              <a:ea typeface="Work Sans Bold Roman" charset="0"/>
              <a:cs typeface="Work Sans Bold Roman" charset="0"/>
            </a:endParaRPr>
          </a:p>
        </p:txBody>
      </p:sp>
      <p:sp>
        <p:nvSpPr>
          <p:cNvPr id="30" name="Rektangel: afrundede hjørner 29">
            <a:extLst>
              <a:ext uri="{FF2B5EF4-FFF2-40B4-BE49-F238E27FC236}">
                <a16:creationId xmlns:a16="http://schemas.microsoft.com/office/drawing/2014/main" id="{45FB2E9D-10CD-F3A8-6260-B1FFDCDA3A7F}"/>
              </a:ext>
            </a:extLst>
          </p:cNvPr>
          <p:cNvSpPr/>
          <p:nvPr/>
        </p:nvSpPr>
        <p:spPr>
          <a:xfrm>
            <a:off x="7950436" y="2208209"/>
            <a:ext cx="3231913" cy="238152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r>
              <a:rPr lang="da-DK" sz="1100" dirty="0">
                <a:solidFill>
                  <a:schemeClr val="bg1"/>
                </a:solidFill>
                <a:latin typeface="Montserrat" panose="00000500000000000000" pitchFamily="2" charset="0"/>
              </a:rPr>
              <a:t>Som senior har du hvert år ret til et antal seniordage. </a:t>
            </a:r>
          </a:p>
          <a:p>
            <a:endParaRPr lang="da-DK" sz="1100" dirty="0">
              <a:solidFill>
                <a:schemeClr val="bg1"/>
              </a:solidFill>
              <a:latin typeface="Montserrat" panose="00000500000000000000" pitchFamily="2" charset="0"/>
            </a:endParaRPr>
          </a:p>
          <a:p>
            <a:r>
              <a:rPr lang="da-DK" sz="1100" dirty="0">
                <a:solidFill>
                  <a:schemeClr val="bg1"/>
                </a:solidFill>
                <a:latin typeface="Montserrat" panose="00000500000000000000" pitchFamily="2" charset="0"/>
              </a:rPr>
              <a:t>Sammen med din leder aftaler I, hvordan du bruger dine seniordage. </a:t>
            </a:r>
          </a:p>
          <a:p>
            <a:endParaRPr lang="da-DK" sz="1100" dirty="0">
              <a:solidFill>
                <a:schemeClr val="bg1"/>
              </a:solidFill>
              <a:latin typeface="Montserrat" panose="00000500000000000000" pitchFamily="2" charset="0"/>
            </a:endParaRPr>
          </a:p>
          <a:p>
            <a:r>
              <a:rPr lang="da-DK" sz="1100" dirty="0">
                <a:solidFill>
                  <a:schemeClr val="bg1"/>
                </a:solidFill>
                <a:latin typeface="Montserrat" panose="00000500000000000000" pitchFamily="2" charset="0"/>
              </a:rPr>
              <a:t>Seniordagene kan bruges som frihed eller udbetales som løn. </a:t>
            </a:r>
          </a:p>
        </p:txBody>
      </p:sp>
      <p:sp>
        <p:nvSpPr>
          <p:cNvPr id="34" name="Tekstfelt 33">
            <a:extLst>
              <a:ext uri="{FF2B5EF4-FFF2-40B4-BE49-F238E27FC236}">
                <a16:creationId xmlns:a16="http://schemas.microsoft.com/office/drawing/2014/main" id="{09F2C5C3-7133-964A-7C2E-3BA5DA0B6F9D}"/>
              </a:ext>
            </a:extLst>
          </p:cNvPr>
          <p:cNvSpPr txBox="1"/>
          <p:nvPr/>
        </p:nvSpPr>
        <p:spPr>
          <a:xfrm>
            <a:off x="8915541" y="1910423"/>
            <a:ext cx="1302720" cy="184666"/>
          </a:xfrm>
          <a:prstGeom prst="rect">
            <a:avLst/>
          </a:prstGeom>
          <a:noFill/>
        </p:spPr>
        <p:txBody>
          <a:bodyPr wrap="square" lIns="0" tIns="0" rIns="0" bIns="0" rtlCol="0">
            <a:spAutoFit/>
          </a:bodyPr>
          <a:lstStyle/>
          <a:p>
            <a:pPr algn="ctr"/>
            <a:r>
              <a:rPr lang="da-DK" sz="1200" b="1">
                <a:solidFill>
                  <a:schemeClr val="accent6"/>
                </a:solidFill>
                <a:latin typeface="Montserrat" panose="00000500000000000000" pitchFamily="2" charset="0"/>
                <a:ea typeface="Work Sans Bold Roman" charset="0"/>
                <a:cs typeface="Work Sans Bold Roman" charset="0"/>
              </a:rPr>
              <a:t>Seniordage</a:t>
            </a:r>
          </a:p>
        </p:txBody>
      </p:sp>
      <p:pic>
        <p:nvPicPr>
          <p:cNvPr id="37" name="Grafik 36">
            <a:extLst>
              <a:ext uri="{FF2B5EF4-FFF2-40B4-BE49-F238E27FC236}">
                <a16:creationId xmlns:a16="http://schemas.microsoft.com/office/drawing/2014/main" id="{DDA3D592-E3D9-DBD6-DC7B-8248F59FFAE8}"/>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2081645" y="1358398"/>
            <a:ext cx="567436" cy="567436"/>
          </a:xfrm>
          <a:prstGeom prst="rect">
            <a:avLst/>
          </a:prstGeom>
        </p:spPr>
      </p:pic>
      <p:sp>
        <p:nvSpPr>
          <p:cNvPr id="41" name="Rektangel: afrundede hjørner 40">
            <a:extLst>
              <a:ext uri="{FF2B5EF4-FFF2-40B4-BE49-F238E27FC236}">
                <a16:creationId xmlns:a16="http://schemas.microsoft.com/office/drawing/2014/main" id="{25AB3D75-2BF6-9134-80C9-DAA57506AFF6}"/>
              </a:ext>
            </a:extLst>
          </p:cNvPr>
          <p:cNvSpPr/>
          <p:nvPr/>
        </p:nvSpPr>
        <p:spPr>
          <a:xfrm>
            <a:off x="849702" y="6030746"/>
            <a:ext cx="10272041" cy="67887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r>
              <a:rPr lang="da-DK" sz="1200" dirty="0">
                <a:solidFill>
                  <a:schemeClr val="bg1"/>
                </a:solidFill>
                <a:latin typeface="Montserrat" panose="00000500000000000000" pitchFamily="2" charset="0"/>
              </a:rPr>
              <a:t>Som udgangspunkt har alle kommunalt ansatte seniorer mulighed for seniorordninger og ret til seniorsamtaler og seniordage. Tjek derfor med din HR-afdeling eller tillidsrepræsentant hvilke muligheder, du har, og fra hvilken alder, du kan benytte dem. Find</a:t>
            </a:r>
            <a:r>
              <a:rPr kumimoji="0" lang="da-DK" sz="1200" b="0" i="0" u="none" strike="noStrike" kern="1200" cap="none" spc="0" normalizeH="0" baseline="0" noProof="0" dirty="0">
                <a:ln>
                  <a:noFill/>
                </a:ln>
                <a:solidFill>
                  <a:srgbClr val="FFFFFF"/>
                </a:solidFill>
                <a:effectLst/>
                <a:uLnTx/>
                <a:uFillTx/>
                <a:latin typeface="Montserrat" panose="00000500000000000000" pitchFamily="2" charset="0"/>
                <a:ea typeface="+mn-ea"/>
                <a:cs typeface="+mn-cs"/>
              </a:rPr>
              <a:t> </a:t>
            </a:r>
            <a:r>
              <a:rPr lang="da-DK" sz="1200" dirty="0">
                <a:solidFill>
                  <a:srgbClr val="FFFFFF"/>
                </a:solidFill>
                <a:latin typeface="Montserrat" panose="00000500000000000000" pitchFamily="2" charset="0"/>
              </a:rPr>
              <a:t>v</a:t>
            </a:r>
            <a:r>
              <a:rPr kumimoji="0" lang="da-DK" sz="1200" b="0" i="0" u="none" strike="noStrike" kern="1200" cap="none" spc="0" normalizeH="0" baseline="0" noProof="0" dirty="0" err="1">
                <a:ln>
                  <a:noFill/>
                </a:ln>
                <a:solidFill>
                  <a:srgbClr val="FFFFFF"/>
                </a:solidFill>
                <a:effectLst/>
                <a:uLnTx/>
                <a:uFillTx/>
                <a:latin typeface="Montserrat" panose="00000500000000000000" pitchFamily="2" charset="0"/>
                <a:ea typeface="+mn-ea"/>
                <a:cs typeface="+mn-cs"/>
              </a:rPr>
              <a:t>ejledningen</a:t>
            </a:r>
            <a:r>
              <a:rPr kumimoji="0" lang="da-DK" sz="1200" b="0" i="0" u="none" strike="noStrike" kern="1200" cap="none" spc="0" normalizeH="0" baseline="0" noProof="0" dirty="0">
                <a:ln>
                  <a:noFill/>
                </a:ln>
                <a:solidFill>
                  <a:srgbClr val="FFFFFF"/>
                </a:solidFill>
                <a:effectLst/>
                <a:uLnTx/>
                <a:uFillTx/>
                <a:latin typeface="Montserrat" panose="00000500000000000000" pitchFamily="2" charset="0"/>
                <a:ea typeface="+mn-ea"/>
                <a:cs typeface="+mn-cs"/>
              </a:rPr>
              <a:t> til Rammeaftale om </a:t>
            </a:r>
            <a:r>
              <a:rPr kumimoji="0" lang="da-DK" sz="1200" b="0" i="0" u="none" strike="noStrike" kern="1200" cap="none" spc="0" normalizeH="0" baseline="0" noProof="0" dirty="0">
                <a:ln>
                  <a:noFill/>
                </a:ln>
                <a:solidFill>
                  <a:schemeClr val="bg1"/>
                </a:solidFill>
                <a:effectLst/>
                <a:uLnTx/>
                <a:uFillTx/>
                <a:latin typeface="Montserrat" panose="00000500000000000000" pitchFamily="2" charset="0"/>
                <a:ea typeface="+mn-ea"/>
                <a:cs typeface="+mn-cs"/>
              </a:rPr>
              <a:t>seniorpolitik </a:t>
            </a:r>
            <a:r>
              <a:rPr kumimoji="0" lang="da-DK" sz="1200" b="0" i="0" u="none" strike="noStrike" kern="1200" cap="none" spc="0" normalizeH="0" baseline="0" noProof="0" dirty="0">
                <a:ln>
                  <a:noFill/>
                </a:ln>
                <a:solidFill>
                  <a:schemeClr val="bg1"/>
                </a:solidFill>
                <a:effectLst/>
                <a:uLnTx/>
                <a:uFillTx/>
                <a:latin typeface="Montserrat" panose="00000500000000000000" pitchFamily="2" charset="0"/>
                <a:ea typeface="+mn-ea"/>
                <a:cs typeface="+mn-cs"/>
                <a:hlinkClick r:id="rId4">
                  <a:extLst>
                    <a:ext uri="{A12FA001-AC4F-418D-AE19-62706E023703}">
                      <ahyp:hlinkClr xmlns:ahyp="http://schemas.microsoft.com/office/drawing/2018/hyperlinkcolor" val="tx"/>
                    </a:ext>
                  </a:extLst>
                </a:hlinkClick>
              </a:rPr>
              <a:t>her</a:t>
            </a:r>
            <a:r>
              <a:rPr kumimoji="0" lang="da-DK" sz="1200" b="0" i="0" u="none" strike="noStrike" kern="1200" cap="none" spc="0" normalizeH="0" baseline="0" noProof="0" dirty="0">
                <a:ln>
                  <a:noFill/>
                </a:ln>
                <a:solidFill>
                  <a:schemeClr val="bg1"/>
                </a:solidFill>
                <a:effectLst/>
                <a:uLnTx/>
                <a:uFillTx/>
                <a:latin typeface="Montserrat" panose="00000500000000000000" pitchFamily="2" charset="0"/>
                <a:ea typeface="+mn-ea"/>
                <a:cs typeface="+mn-cs"/>
              </a:rPr>
              <a:t>.</a:t>
            </a:r>
            <a:endParaRPr lang="da-DK" sz="1200" u="sng" dirty="0">
              <a:solidFill>
                <a:schemeClr val="bg1"/>
              </a:solidFill>
              <a:latin typeface="Montserrat" panose="00000500000000000000" pitchFamily="2" charset="0"/>
            </a:endParaRPr>
          </a:p>
        </p:txBody>
      </p:sp>
      <p:sp>
        <p:nvSpPr>
          <p:cNvPr id="11" name="Rektangel: afrundede hjørner 10">
            <a:extLst>
              <a:ext uri="{FF2B5EF4-FFF2-40B4-BE49-F238E27FC236}">
                <a16:creationId xmlns:a16="http://schemas.microsoft.com/office/drawing/2014/main" id="{5E2473CE-F8AE-F7D5-7792-D8B89113D436}"/>
              </a:ext>
            </a:extLst>
          </p:cNvPr>
          <p:cNvSpPr/>
          <p:nvPr/>
        </p:nvSpPr>
        <p:spPr>
          <a:xfrm>
            <a:off x="3526581" y="5327400"/>
            <a:ext cx="4873405" cy="605991"/>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r>
              <a:rPr lang="da-DK" sz="1000" dirty="0">
                <a:solidFill>
                  <a:schemeClr val="bg1"/>
                </a:solidFill>
                <a:latin typeface="Montserrat" panose="00000500000000000000" pitchFamily="2" charset="0"/>
              </a:rPr>
              <a:t>Husk, at der kan være andre relevante tiltag, som kræver aftale med den (lokale) repræsentant for den forhandlingsberettigede organisation oftest tillidsrepræsentanten. </a:t>
            </a:r>
          </a:p>
        </p:txBody>
      </p:sp>
      <p:pic>
        <p:nvPicPr>
          <p:cNvPr id="6" name="Grafik 5">
            <a:extLst>
              <a:ext uri="{FF2B5EF4-FFF2-40B4-BE49-F238E27FC236}">
                <a16:creationId xmlns:a16="http://schemas.microsoft.com/office/drawing/2014/main" id="{AB3CCF67-2EA4-30A9-C7CF-81FCBA577D47}"/>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9312235" y="1358398"/>
            <a:ext cx="525879" cy="525879"/>
          </a:xfrm>
          <a:prstGeom prst="rect">
            <a:avLst/>
          </a:prstGeom>
        </p:spPr>
      </p:pic>
      <p:pic>
        <p:nvPicPr>
          <p:cNvPr id="2" name="Grafik 1">
            <a:extLst>
              <a:ext uri="{FF2B5EF4-FFF2-40B4-BE49-F238E27FC236}">
                <a16:creationId xmlns:a16="http://schemas.microsoft.com/office/drawing/2014/main" id="{4BA5EF21-6462-94B2-70D7-B82AE2326BFB}"/>
              </a:ext>
            </a:extLst>
          </p:cNvPr>
          <p:cNvPicPr>
            <a:picLocks/>
          </p:cNvPicPr>
          <p:nvPr/>
        </p:nvPicPr>
        <p:blipFill>
          <a:blip r:embed="rId7">
            <a:extLst>
              <a:ext uri="{96DAC541-7B7A-43D3-8B79-37D633B846F1}">
                <asvg:svgBlip xmlns:asvg="http://schemas.microsoft.com/office/drawing/2016/SVG/main" r:embed="rId8"/>
              </a:ext>
            </a:extLst>
          </a:blip>
          <a:stretch>
            <a:fillRect/>
          </a:stretch>
        </p:blipFill>
        <p:spPr>
          <a:xfrm>
            <a:off x="5635977" y="1348095"/>
            <a:ext cx="658870" cy="658870"/>
          </a:xfrm>
          <a:prstGeom prst="rect">
            <a:avLst/>
          </a:prstGeom>
        </p:spPr>
      </p:pic>
      <p:sp>
        <p:nvSpPr>
          <p:cNvPr id="7" name="Tekstfelt 6">
            <a:extLst>
              <a:ext uri="{FF2B5EF4-FFF2-40B4-BE49-F238E27FC236}">
                <a16:creationId xmlns:a16="http://schemas.microsoft.com/office/drawing/2014/main" id="{EFC73D95-ACCA-66FD-D5DF-4A856EF46EEC}"/>
              </a:ext>
            </a:extLst>
          </p:cNvPr>
          <p:cNvSpPr txBox="1"/>
          <p:nvPr/>
        </p:nvSpPr>
        <p:spPr>
          <a:xfrm>
            <a:off x="5230680" y="1891882"/>
            <a:ext cx="1445349" cy="184666"/>
          </a:xfrm>
          <a:prstGeom prst="rect">
            <a:avLst/>
          </a:prstGeom>
          <a:noFill/>
        </p:spPr>
        <p:txBody>
          <a:bodyPr wrap="square" lIns="0" tIns="0" rIns="0" bIns="0" rtlCol="0">
            <a:spAutoFit/>
          </a:bodyPr>
          <a:lstStyle/>
          <a:p>
            <a:pPr algn="ctr"/>
            <a:r>
              <a:rPr lang="da-DK" sz="1200" b="1" dirty="0">
                <a:solidFill>
                  <a:schemeClr val="accent6"/>
                </a:solidFill>
                <a:latin typeface="Montserrat" panose="00000500000000000000" pitchFamily="2" charset="0"/>
                <a:ea typeface="Work Sans Bold Roman" charset="0"/>
                <a:cs typeface="Work Sans Bold Roman" charset="0"/>
              </a:rPr>
              <a:t>Seniorordninger</a:t>
            </a:r>
          </a:p>
        </p:txBody>
      </p:sp>
    </p:spTree>
    <p:extLst>
      <p:ext uri="{BB962C8B-B14F-4D97-AF65-F5344CB8AC3E}">
        <p14:creationId xmlns:p14="http://schemas.microsoft.com/office/powerpoint/2010/main" val="7188339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C71F912-510A-077E-77DC-341E7E78FF37}"/>
              </a:ext>
            </a:extLst>
          </p:cNvPr>
          <p:cNvSpPr txBox="1">
            <a:spLocks/>
          </p:cNvSpPr>
          <p:nvPr/>
        </p:nvSpPr>
        <p:spPr>
          <a:xfrm>
            <a:off x="608445" y="563940"/>
            <a:ext cx="8149942" cy="887715"/>
          </a:xfrm>
          <a:prstGeom prst="rect">
            <a:avLst/>
          </a:prstGeom>
        </p:spPr>
        <p:txBody>
          <a:bodyPr vert="horz" lIns="0" tIns="0" rIns="0" bIns="0" rtlCol="0" anchor="t" anchorCtr="0">
            <a:noAutofit/>
          </a:bodyPr>
          <a:lstStyle>
            <a:lvl1pPr algn="l" defTabSz="434201" rtl="0" eaLnBrk="1" latinLnBrk="0" hangingPunct="1">
              <a:lnSpc>
                <a:spcPct val="100000"/>
              </a:lnSpc>
              <a:spcBef>
                <a:spcPct val="0"/>
              </a:spcBef>
              <a:buNone/>
              <a:defRPr sz="2802" b="1" kern="1200" cap="none" baseline="0">
                <a:solidFill>
                  <a:schemeClr val="tx1"/>
                </a:solidFill>
                <a:latin typeface="Montserrat" pitchFamily="2" charset="77"/>
                <a:ea typeface="Montserrat" pitchFamily="2" charset="77"/>
                <a:cs typeface="Montserrat" pitchFamily="2" charset="77"/>
              </a:defRPr>
            </a:lvl1pPr>
          </a:lstStyle>
          <a:p>
            <a:r>
              <a:rPr lang="da-DK">
                <a:solidFill>
                  <a:schemeClr val="bg1"/>
                </a:solidFill>
              </a:rPr>
              <a:t>Introduktion</a:t>
            </a:r>
            <a:endParaRPr lang="en-DK">
              <a:solidFill>
                <a:schemeClr val="bg1"/>
              </a:solidFill>
            </a:endParaRPr>
          </a:p>
        </p:txBody>
      </p:sp>
      <p:sp>
        <p:nvSpPr>
          <p:cNvPr id="10" name="Title 1">
            <a:extLst>
              <a:ext uri="{FF2B5EF4-FFF2-40B4-BE49-F238E27FC236}">
                <a16:creationId xmlns:a16="http://schemas.microsoft.com/office/drawing/2014/main" id="{C3F5FEFD-457F-C68A-65B9-D6DBBBFECC5F}"/>
              </a:ext>
            </a:extLst>
          </p:cNvPr>
          <p:cNvSpPr txBox="1">
            <a:spLocks/>
          </p:cNvSpPr>
          <p:nvPr/>
        </p:nvSpPr>
        <p:spPr>
          <a:xfrm>
            <a:off x="608445" y="1529166"/>
            <a:ext cx="6100173" cy="4263095"/>
          </a:xfrm>
          <a:prstGeom prst="rect">
            <a:avLst/>
          </a:prstGeom>
        </p:spPr>
        <p:txBody>
          <a:bodyPr vert="horz" lIns="0" tIns="0" rIns="0" bIns="0" rtlCol="0" anchor="t" anchorCtr="0">
            <a:noAutofit/>
          </a:bodyPr>
          <a:lstStyle>
            <a:lvl1pPr algn="l" defTabSz="387472" rtl="0" eaLnBrk="1" latinLnBrk="0" hangingPunct="1">
              <a:lnSpc>
                <a:spcPct val="100000"/>
              </a:lnSpc>
              <a:spcBef>
                <a:spcPct val="0"/>
              </a:spcBef>
              <a:buNone/>
              <a:defRPr sz="2500" b="1" kern="1200" cap="none" baseline="0">
                <a:solidFill>
                  <a:schemeClr val="tx1"/>
                </a:solidFill>
                <a:latin typeface="Montserrat" pitchFamily="2" charset="77"/>
                <a:ea typeface="Montserrat" pitchFamily="2" charset="77"/>
                <a:cs typeface="Montserrat" pitchFamily="2" charset="77"/>
              </a:defRPr>
            </a:lvl1pPr>
          </a:lstStyle>
          <a:p>
            <a:pPr>
              <a:lnSpc>
                <a:spcPct val="107000"/>
              </a:lnSpc>
              <a:spcAft>
                <a:spcPts val="800"/>
              </a:spcAft>
            </a:pPr>
            <a:r>
              <a:rPr lang="da-DK" sz="1800"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rPr>
              <a:t>Velkommen til Inspirationskataloget.</a:t>
            </a:r>
          </a:p>
          <a:p>
            <a:pPr>
              <a:lnSpc>
                <a:spcPct val="107000"/>
              </a:lnSpc>
              <a:spcAft>
                <a:spcPts val="800"/>
              </a:spcAft>
            </a:pPr>
            <a:r>
              <a:rPr lang="da-DK" sz="1800" b="0"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rPr>
              <a:t>Her kan ledere og medarbejdere finde inspiration og information om, forskellige seniortiltag og aftaler, man har brugt på andre arbejdspladser for at give seniorer lyst og mulighed for at blive længere. </a:t>
            </a:r>
          </a:p>
          <a:p>
            <a:pPr>
              <a:lnSpc>
                <a:spcPct val="107000"/>
              </a:lnSpc>
              <a:spcAft>
                <a:spcPts val="800"/>
              </a:spcAft>
            </a:pPr>
            <a:r>
              <a:rPr lang="da-DK" sz="1800" b="0"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rPr>
              <a:t>Inspirationskataloget har </a:t>
            </a:r>
            <a:r>
              <a:rPr lang="da-DK" sz="1800" b="0" dirty="0">
                <a:solidFill>
                  <a:schemeClr val="bg1"/>
                </a:solidFill>
                <a:latin typeface="Montserrat" panose="00000500000000000000" pitchFamily="2" charset="0"/>
                <a:ea typeface="Calibri" panose="020F0502020204030204" pitchFamily="34" charset="0"/>
                <a:cs typeface="Times New Roman" panose="02020603050405020304" pitchFamily="18" charset="0"/>
              </a:rPr>
              <a:t>18</a:t>
            </a:r>
            <a:r>
              <a:rPr lang="da-DK" sz="1800" b="0"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rPr>
              <a:t> eksempler på forskellige seniortiltag og aftaler </a:t>
            </a:r>
            <a:r>
              <a:rPr lang="da-DK" sz="1800" b="0" dirty="0">
                <a:solidFill>
                  <a:schemeClr val="bg1"/>
                </a:solidFill>
                <a:latin typeface="Montserrat" panose="00000500000000000000" pitchFamily="2" charset="0"/>
                <a:ea typeface="Calibri" panose="020F0502020204030204" pitchFamily="34" charset="0"/>
                <a:cs typeface="Times New Roman" panose="02020603050405020304" pitchFamily="18" charset="0"/>
              </a:rPr>
              <a:t> samt </a:t>
            </a:r>
            <a:r>
              <a:rPr lang="da-DK" sz="1800" b="0"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rPr>
              <a:t>en oversigt med muligheder.</a:t>
            </a:r>
          </a:p>
          <a:p>
            <a:pPr>
              <a:lnSpc>
                <a:spcPct val="107000"/>
              </a:lnSpc>
              <a:spcAft>
                <a:spcPts val="800"/>
              </a:spcAft>
            </a:pPr>
            <a:endParaRPr lang="da-DK" sz="1800" b="0"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endParaRPr>
          </a:p>
          <a:p>
            <a:pPr>
              <a:lnSpc>
                <a:spcPct val="107000"/>
              </a:lnSpc>
              <a:spcAft>
                <a:spcPts val="800"/>
              </a:spcAft>
            </a:pPr>
            <a:endParaRPr lang="da-DK" sz="1800" b="0"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endParaRPr>
          </a:p>
          <a:p>
            <a:pPr>
              <a:lnSpc>
                <a:spcPct val="107000"/>
              </a:lnSpc>
              <a:spcAft>
                <a:spcPts val="800"/>
              </a:spcAft>
            </a:pPr>
            <a:endParaRPr lang="da-DK" sz="1800" b="0"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endParaRPr>
          </a:p>
        </p:txBody>
      </p:sp>
      <p:pic>
        <p:nvPicPr>
          <p:cNvPr id="14" name="Pladsholder til billede 11" descr="Et billede, der indeholder tekst, indendørs, person, arbejdsbord&#10;&#10;Automatisk genereret beskrivelse">
            <a:extLst>
              <a:ext uri="{FF2B5EF4-FFF2-40B4-BE49-F238E27FC236}">
                <a16:creationId xmlns:a16="http://schemas.microsoft.com/office/drawing/2014/main" id="{A1ADD361-47DA-8778-D766-8B6581E006C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093" t="10628" r="43706" b="15612"/>
          <a:stretch/>
        </p:blipFill>
        <p:spPr>
          <a:xfrm flipH="1">
            <a:off x="6952343" y="0"/>
            <a:ext cx="5239657" cy="6858000"/>
          </a:xfrm>
          <a:prstGeom prst="rect">
            <a:avLst/>
          </a:prstGeom>
        </p:spPr>
      </p:pic>
    </p:spTree>
    <p:extLst>
      <p:ext uri="{BB962C8B-B14F-4D97-AF65-F5344CB8AC3E}">
        <p14:creationId xmlns:p14="http://schemas.microsoft.com/office/powerpoint/2010/main" val="39090775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273AB1D5-E151-27F3-47C4-CDBF6A2CE736}"/>
              </a:ext>
            </a:extLst>
          </p:cNvPr>
          <p:cNvSpPr>
            <a:spLocks noGrp="1"/>
          </p:cNvSpPr>
          <p:nvPr>
            <p:ph type="title"/>
          </p:nvPr>
        </p:nvSpPr>
        <p:spPr>
          <a:xfrm>
            <a:off x="608445" y="4881416"/>
            <a:ext cx="8149942" cy="887715"/>
          </a:xfrm>
        </p:spPr>
        <p:txBody>
          <a:bodyPr/>
          <a:lstStyle/>
          <a:p>
            <a:r>
              <a:rPr lang="da-DK" sz="4000">
                <a:solidFill>
                  <a:schemeClr val="bg1"/>
                </a:solidFill>
                <a:latin typeface="Montserrat" panose="00000500000000000000" pitchFamily="2" charset="0"/>
              </a:rPr>
              <a:t>Eksempler på løsninger</a:t>
            </a:r>
          </a:p>
        </p:txBody>
      </p:sp>
    </p:spTree>
    <p:extLst>
      <p:ext uri="{BB962C8B-B14F-4D97-AF65-F5344CB8AC3E}">
        <p14:creationId xmlns:p14="http://schemas.microsoft.com/office/powerpoint/2010/main" val="18073637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273AB1D5-E151-27F3-47C4-CDBF6A2CE736}"/>
              </a:ext>
            </a:extLst>
          </p:cNvPr>
          <p:cNvSpPr>
            <a:spLocks noGrp="1"/>
          </p:cNvSpPr>
          <p:nvPr>
            <p:ph type="title"/>
          </p:nvPr>
        </p:nvSpPr>
        <p:spPr>
          <a:xfrm>
            <a:off x="472642" y="360329"/>
            <a:ext cx="9114977" cy="887715"/>
          </a:xfrm>
        </p:spPr>
        <p:txBody>
          <a:bodyPr/>
          <a:lstStyle/>
          <a:p>
            <a:r>
              <a:rPr lang="da-DK" sz="2400" dirty="0">
                <a:solidFill>
                  <a:schemeClr val="bg1"/>
                </a:solidFill>
                <a:latin typeface="Montserrat" panose="00000500000000000000" pitchFamily="2" charset="0"/>
              </a:rPr>
              <a:t>Eksempler på løsninger</a:t>
            </a:r>
            <a:br>
              <a:rPr lang="da-DK" sz="2400" dirty="0">
                <a:solidFill>
                  <a:schemeClr val="bg1"/>
                </a:solidFill>
                <a:latin typeface="Montserrat" panose="00000500000000000000" pitchFamily="2" charset="0"/>
              </a:rPr>
            </a:br>
            <a:r>
              <a:rPr lang="da-DK" sz="1600" b="0" dirty="0">
                <a:solidFill>
                  <a:schemeClr val="bg1"/>
                </a:solidFill>
                <a:latin typeface="Montserrat" panose="00000500000000000000" pitchFamily="2" charset="0"/>
              </a:rPr>
              <a:t>Her kan I finde en oversigt med eksempler på de mulige løsninger, der kan bruges i aftaler med seniorer for at give dem lyst og muligheder for at blive længere.</a:t>
            </a:r>
            <a:endParaRPr lang="da-DK" sz="2400" dirty="0">
              <a:solidFill>
                <a:schemeClr val="bg1"/>
              </a:solidFill>
              <a:latin typeface="Montserrat" panose="00000500000000000000" pitchFamily="2" charset="0"/>
            </a:endParaRPr>
          </a:p>
        </p:txBody>
      </p:sp>
      <p:sp>
        <p:nvSpPr>
          <p:cNvPr id="13" name="Rektangel: afrundede hjørner 12">
            <a:extLst>
              <a:ext uri="{FF2B5EF4-FFF2-40B4-BE49-F238E27FC236}">
                <a16:creationId xmlns:a16="http://schemas.microsoft.com/office/drawing/2014/main" id="{663D0150-479D-7D3F-599D-25719390C71F}"/>
              </a:ext>
            </a:extLst>
          </p:cNvPr>
          <p:cNvSpPr/>
          <p:nvPr/>
        </p:nvSpPr>
        <p:spPr>
          <a:xfrm>
            <a:off x="1848831" y="1364487"/>
            <a:ext cx="3690178" cy="5256102"/>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endParaRPr lang="da-DK" sz="1100" b="1" err="1">
              <a:solidFill>
                <a:schemeClr val="tx2"/>
              </a:solidFill>
              <a:latin typeface="Montserrat" panose="00000500000000000000" pitchFamily="2" charset="0"/>
              <a:ea typeface="Work Sans Bold Roman" charset="0"/>
              <a:cs typeface="Work Sans Bold Roman" charset="0"/>
            </a:endParaRPr>
          </a:p>
        </p:txBody>
      </p:sp>
      <p:sp>
        <p:nvSpPr>
          <p:cNvPr id="16" name="Rektangel: afrundede hjørner 15">
            <a:extLst>
              <a:ext uri="{FF2B5EF4-FFF2-40B4-BE49-F238E27FC236}">
                <a16:creationId xmlns:a16="http://schemas.microsoft.com/office/drawing/2014/main" id="{AA222548-A8E3-9BB5-DA01-7B9BC84ED80F}"/>
              </a:ext>
            </a:extLst>
          </p:cNvPr>
          <p:cNvSpPr/>
          <p:nvPr/>
        </p:nvSpPr>
        <p:spPr>
          <a:xfrm>
            <a:off x="1601239" y="2294380"/>
            <a:ext cx="4037141" cy="933414"/>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r>
              <a:rPr lang="da-DK" sz="1100" b="1">
                <a:solidFill>
                  <a:schemeClr val="bg1"/>
                </a:solidFill>
                <a:latin typeface="Montserrat" panose="00000500000000000000" pitchFamily="2" charset="0"/>
              </a:rPr>
              <a:t>Nye opgaver</a:t>
            </a:r>
          </a:p>
          <a:p>
            <a:r>
              <a:rPr lang="da-DK" sz="1100">
                <a:solidFill>
                  <a:schemeClr val="bg1"/>
                </a:solidFill>
                <a:latin typeface="Montserrat" panose="00000500000000000000" pitchFamily="2" charset="0"/>
              </a:rPr>
              <a:t>I har muligheden for at tale om at få nye opgaver eller flere af en bestemt slags opgaver. Det kan være i en kort prøveperiode og senere gøres permanent.</a:t>
            </a:r>
          </a:p>
        </p:txBody>
      </p:sp>
      <p:sp>
        <p:nvSpPr>
          <p:cNvPr id="20" name="Ellipse 19">
            <a:extLst>
              <a:ext uri="{FF2B5EF4-FFF2-40B4-BE49-F238E27FC236}">
                <a16:creationId xmlns:a16="http://schemas.microsoft.com/office/drawing/2014/main" id="{A36382C2-0DEF-4AC4-29C9-E64AC518E1DF}"/>
              </a:ext>
            </a:extLst>
          </p:cNvPr>
          <p:cNvSpPr/>
          <p:nvPr/>
        </p:nvSpPr>
        <p:spPr>
          <a:xfrm>
            <a:off x="1335318" y="2555564"/>
            <a:ext cx="354562" cy="354562"/>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r>
              <a:rPr lang="da-DK" sz="1100" b="1">
                <a:solidFill>
                  <a:schemeClr val="bg1"/>
                </a:solidFill>
                <a:latin typeface="Montserrat" panose="00000500000000000000" pitchFamily="2" charset="0"/>
                <a:ea typeface="Work Sans Bold Roman" charset="0"/>
                <a:cs typeface="Work Sans Bold Roman" charset="0"/>
              </a:rPr>
              <a:t>1</a:t>
            </a:r>
          </a:p>
        </p:txBody>
      </p:sp>
      <p:sp>
        <p:nvSpPr>
          <p:cNvPr id="21" name="Rektangel: afrundede hjørner 20">
            <a:extLst>
              <a:ext uri="{FF2B5EF4-FFF2-40B4-BE49-F238E27FC236}">
                <a16:creationId xmlns:a16="http://schemas.microsoft.com/office/drawing/2014/main" id="{54D2A711-CD30-D63D-D815-78BCBA0DBD3A}"/>
              </a:ext>
            </a:extLst>
          </p:cNvPr>
          <p:cNvSpPr/>
          <p:nvPr/>
        </p:nvSpPr>
        <p:spPr>
          <a:xfrm>
            <a:off x="1636654" y="3336544"/>
            <a:ext cx="4037141" cy="916437"/>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r>
              <a:rPr lang="da-DK" sz="1100" b="1">
                <a:solidFill>
                  <a:schemeClr val="bg1"/>
                </a:solidFill>
                <a:latin typeface="Montserrat" panose="00000500000000000000" pitchFamily="2" charset="0"/>
              </a:rPr>
              <a:t>Hjemmearbejde</a:t>
            </a:r>
          </a:p>
          <a:p>
            <a:r>
              <a:rPr lang="da-DK" sz="1100">
                <a:solidFill>
                  <a:schemeClr val="bg1"/>
                </a:solidFill>
                <a:latin typeface="Montserrat" panose="00000500000000000000" pitchFamily="2" charset="0"/>
              </a:rPr>
              <a:t>I kan drøfte muligheden for at arbejde hjemmefra og eventuelt hvilke udvalgte opgaver, der egner sig til det. </a:t>
            </a:r>
          </a:p>
        </p:txBody>
      </p:sp>
      <p:sp>
        <p:nvSpPr>
          <p:cNvPr id="22" name="Ellipse 21">
            <a:extLst>
              <a:ext uri="{FF2B5EF4-FFF2-40B4-BE49-F238E27FC236}">
                <a16:creationId xmlns:a16="http://schemas.microsoft.com/office/drawing/2014/main" id="{D40C39A9-8731-EFF3-1BDB-63C74FA95E5B}"/>
              </a:ext>
            </a:extLst>
          </p:cNvPr>
          <p:cNvSpPr/>
          <p:nvPr/>
        </p:nvSpPr>
        <p:spPr>
          <a:xfrm>
            <a:off x="1370733" y="3548862"/>
            <a:ext cx="354562" cy="354562"/>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r>
              <a:rPr lang="da-DK" sz="1100" b="1">
                <a:solidFill>
                  <a:schemeClr val="bg1"/>
                </a:solidFill>
                <a:latin typeface="Montserrat" panose="00000500000000000000" pitchFamily="2" charset="0"/>
                <a:ea typeface="Work Sans Bold Roman" charset="0"/>
                <a:cs typeface="Work Sans Bold Roman" charset="0"/>
              </a:rPr>
              <a:t>2</a:t>
            </a:r>
          </a:p>
        </p:txBody>
      </p:sp>
      <p:sp>
        <p:nvSpPr>
          <p:cNvPr id="23" name="Rektangel: afrundede hjørner 22">
            <a:extLst>
              <a:ext uri="{FF2B5EF4-FFF2-40B4-BE49-F238E27FC236}">
                <a16:creationId xmlns:a16="http://schemas.microsoft.com/office/drawing/2014/main" id="{2831DE88-01C9-0636-FB41-E8A73C9BA28A}"/>
              </a:ext>
            </a:extLst>
          </p:cNvPr>
          <p:cNvSpPr/>
          <p:nvPr/>
        </p:nvSpPr>
        <p:spPr>
          <a:xfrm>
            <a:off x="1601239" y="4340439"/>
            <a:ext cx="4037141" cy="1024618"/>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r>
              <a:rPr lang="da-DK" sz="1100" b="1">
                <a:solidFill>
                  <a:schemeClr val="bg1"/>
                </a:solidFill>
                <a:latin typeface="Montserrat" panose="00000500000000000000" pitchFamily="2" charset="0"/>
              </a:rPr>
              <a:t>Kompetenceudvikling</a:t>
            </a:r>
          </a:p>
          <a:p>
            <a:r>
              <a:rPr lang="da-DK" sz="1100">
                <a:solidFill>
                  <a:schemeClr val="bg1"/>
                </a:solidFill>
                <a:latin typeface="Montserrat" panose="00000500000000000000" pitchFamily="2" charset="0"/>
              </a:rPr>
              <a:t>Sammen kan I undersøge muligheder for at blive dygtigere på bestemte områder, fx på videreuddannelse, faglige fællesskaber eller kurser.</a:t>
            </a:r>
          </a:p>
        </p:txBody>
      </p:sp>
      <p:sp>
        <p:nvSpPr>
          <p:cNvPr id="24" name="Ellipse 23">
            <a:extLst>
              <a:ext uri="{FF2B5EF4-FFF2-40B4-BE49-F238E27FC236}">
                <a16:creationId xmlns:a16="http://schemas.microsoft.com/office/drawing/2014/main" id="{4D1228FE-9034-AC98-D653-9E86837546FD}"/>
              </a:ext>
            </a:extLst>
          </p:cNvPr>
          <p:cNvSpPr/>
          <p:nvPr/>
        </p:nvSpPr>
        <p:spPr>
          <a:xfrm>
            <a:off x="1335318" y="4555101"/>
            <a:ext cx="354562" cy="354562"/>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r>
              <a:rPr lang="da-DK" sz="1100" b="1">
                <a:solidFill>
                  <a:schemeClr val="bg1"/>
                </a:solidFill>
                <a:latin typeface="Montserrat" panose="00000500000000000000" pitchFamily="2" charset="0"/>
                <a:ea typeface="Work Sans Bold Roman" charset="0"/>
                <a:cs typeface="Work Sans Bold Roman" charset="0"/>
              </a:rPr>
              <a:t>3</a:t>
            </a:r>
          </a:p>
        </p:txBody>
      </p:sp>
      <p:sp>
        <p:nvSpPr>
          <p:cNvPr id="25" name="Rektangel: afrundede hjørner 24">
            <a:extLst>
              <a:ext uri="{FF2B5EF4-FFF2-40B4-BE49-F238E27FC236}">
                <a16:creationId xmlns:a16="http://schemas.microsoft.com/office/drawing/2014/main" id="{B2C31516-7FD9-549D-6B88-BE9107E47FDB}"/>
              </a:ext>
            </a:extLst>
          </p:cNvPr>
          <p:cNvSpPr/>
          <p:nvPr/>
        </p:nvSpPr>
        <p:spPr>
          <a:xfrm>
            <a:off x="1601239" y="5452515"/>
            <a:ext cx="4037141" cy="1024619"/>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r>
              <a:rPr lang="da-DK" sz="1100" b="1">
                <a:solidFill>
                  <a:schemeClr val="bg1"/>
                </a:solidFill>
                <a:latin typeface="Montserrat" panose="00000500000000000000" pitchFamily="2" charset="0"/>
              </a:rPr>
              <a:t>Jobrotation og sporskifte</a:t>
            </a:r>
          </a:p>
          <a:p>
            <a:r>
              <a:rPr lang="da-DK" sz="1100">
                <a:solidFill>
                  <a:schemeClr val="bg1"/>
                </a:solidFill>
                <a:latin typeface="Montserrat" panose="00000500000000000000" pitchFamily="2" charset="0"/>
              </a:rPr>
              <a:t>Hvis der er ønske og muligheder for det, kan I drøfte muligheden for i en kortere eller længere periode at skifte til en anden stilling eller et andet område i jeres kommune.</a:t>
            </a:r>
          </a:p>
        </p:txBody>
      </p:sp>
      <p:sp>
        <p:nvSpPr>
          <p:cNvPr id="26" name="Ellipse 25">
            <a:extLst>
              <a:ext uri="{FF2B5EF4-FFF2-40B4-BE49-F238E27FC236}">
                <a16:creationId xmlns:a16="http://schemas.microsoft.com/office/drawing/2014/main" id="{885AB01A-86CC-5E53-9C8A-106B44E490B1}"/>
              </a:ext>
            </a:extLst>
          </p:cNvPr>
          <p:cNvSpPr/>
          <p:nvPr/>
        </p:nvSpPr>
        <p:spPr>
          <a:xfrm>
            <a:off x="1377739" y="5657592"/>
            <a:ext cx="354562" cy="354562"/>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r>
              <a:rPr lang="da-DK" sz="1100" b="1">
                <a:solidFill>
                  <a:schemeClr val="bg1"/>
                </a:solidFill>
                <a:latin typeface="Montserrat" panose="00000500000000000000" pitchFamily="2" charset="0"/>
                <a:ea typeface="Work Sans Bold Roman" charset="0"/>
                <a:cs typeface="Work Sans Bold Roman" charset="0"/>
              </a:rPr>
              <a:t>4</a:t>
            </a:r>
          </a:p>
        </p:txBody>
      </p:sp>
      <p:pic>
        <p:nvPicPr>
          <p:cNvPr id="27" name="Grafik 26">
            <a:extLst>
              <a:ext uri="{FF2B5EF4-FFF2-40B4-BE49-F238E27FC236}">
                <a16:creationId xmlns:a16="http://schemas.microsoft.com/office/drawing/2014/main" id="{55567406-5D6B-66B1-93A3-74BA7A52A695}"/>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3480286" y="1485938"/>
            <a:ext cx="427268" cy="427268"/>
          </a:xfrm>
          <a:prstGeom prst="rect">
            <a:avLst/>
          </a:prstGeom>
        </p:spPr>
      </p:pic>
      <p:sp>
        <p:nvSpPr>
          <p:cNvPr id="29" name="Tekstfelt 28">
            <a:extLst>
              <a:ext uri="{FF2B5EF4-FFF2-40B4-BE49-F238E27FC236}">
                <a16:creationId xmlns:a16="http://schemas.microsoft.com/office/drawing/2014/main" id="{935A1A03-C9CF-FB32-6D1E-7A4B37945C94}"/>
              </a:ext>
            </a:extLst>
          </p:cNvPr>
          <p:cNvSpPr txBox="1"/>
          <p:nvPr/>
        </p:nvSpPr>
        <p:spPr>
          <a:xfrm>
            <a:off x="2792935" y="1966675"/>
            <a:ext cx="1801970" cy="169277"/>
          </a:xfrm>
          <a:prstGeom prst="rect">
            <a:avLst/>
          </a:prstGeom>
          <a:noFill/>
        </p:spPr>
        <p:txBody>
          <a:bodyPr wrap="square" lIns="0" tIns="0" rIns="0" bIns="0" rtlCol="0">
            <a:spAutoFit/>
          </a:bodyPr>
          <a:lstStyle/>
          <a:p>
            <a:pPr algn="ctr"/>
            <a:r>
              <a:rPr lang="da-DK" sz="1100" b="1">
                <a:solidFill>
                  <a:schemeClr val="accent6"/>
                </a:solidFill>
                <a:latin typeface="Montserrat" panose="00000500000000000000" pitchFamily="2" charset="0"/>
                <a:ea typeface="Work Sans Bold Roman" charset="0"/>
                <a:cs typeface="Work Sans Bold Roman" charset="0"/>
              </a:rPr>
              <a:t>Opgaver</a:t>
            </a:r>
          </a:p>
        </p:txBody>
      </p:sp>
      <p:sp>
        <p:nvSpPr>
          <p:cNvPr id="2" name="Rektangel: afrundede hjørner 1">
            <a:extLst>
              <a:ext uri="{FF2B5EF4-FFF2-40B4-BE49-F238E27FC236}">
                <a16:creationId xmlns:a16="http://schemas.microsoft.com/office/drawing/2014/main" id="{699EC80A-EFD5-408E-AF81-E08007E87B2C}"/>
              </a:ext>
            </a:extLst>
          </p:cNvPr>
          <p:cNvSpPr/>
          <p:nvPr/>
        </p:nvSpPr>
        <p:spPr>
          <a:xfrm>
            <a:off x="6865168" y="1364487"/>
            <a:ext cx="3690178" cy="5231705"/>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endParaRPr lang="da-DK" sz="1100" b="1" err="1">
              <a:solidFill>
                <a:schemeClr val="tx2"/>
              </a:solidFill>
              <a:latin typeface="Montserrat" panose="00000500000000000000" pitchFamily="2" charset="0"/>
              <a:ea typeface="Work Sans Bold Roman" charset="0"/>
              <a:cs typeface="Work Sans Bold Roman" charset="0"/>
            </a:endParaRPr>
          </a:p>
        </p:txBody>
      </p:sp>
      <p:sp>
        <p:nvSpPr>
          <p:cNvPr id="4" name="Rektangel: afrundede hjørner 3">
            <a:extLst>
              <a:ext uri="{FF2B5EF4-FFF2-40B4-BE49-F238E27FC236}">
                <a16:creationId xmlns:a16="http://schemas.microsoft.com/office/drawing/2014/main" id="{B60E0A95-9723-9C1B-D203-A525C8889295}"/>
              </a:ext>
            </a:extLst>
          </p:cNvPr>
          <p:cNvSpPr/>
          <p:nvPr/>
        </p:nvSpPr>
        <p:spPr>
          <a:xfrm>
            <a:off x="6691687" y="2270719"/>
            <a:ext cx="4037141" cy="1539773"/>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r>
              <a:rPr lang="da-DK" sz="1100" b="1">
                <a:solidFill>
                  <a:schemeClr val="bg1"/>
                </a:solidFill>
                <a:latin typeface="Montserrat" panose="00000500000000000000" pitchFamily="2" charset="0"/>
              </a:rPr>
              <a:t>Udstyr og hjælpemidler</a:t>
            </a:r>
          </a:p>
          <a:p>
            <a:r>
              <a:rPr lang="da-DK" sz="1100">
                <a:solidFill>
                  <a:schemeClr val="bg1"/>
                </a:solidFill>
                <a:latin typeface="Montserrat" panose="00000500000000000000" pitchFamily="2" charset="0"/>
              </a:rPr>
              <a:t>I har mulighed for at tale om udstyr, som kan hjælpe med at løse opgaverne i hverdagen. I kan tale om bestemte opgaver, som er udfordrende, og se om der findes udstyr eller hjælpemidler, der kan støtte i disse opgaver. Lederen kan rette henvendelse til HR om finansieringsmuligheder.</a:t>
            </a:r>
          </a:p>
        </p:txBody>
      </p:sp>
      <p:sp>
        <p:nvSpPr>
          <p:cNvPr id="12" name="Ellipse 11">
            <a:extLst>
              <a:ext uri="{FF2B5EF4-FFF2-40B4-BE49-F238E27FC236}">
                <a16:creationId xmlns:a16="http://schemas.microsoft.com/office/drawing/2014/main" id="{CDCD189A-A2E3-6664-05F5-49DF745D17AC}"/>
              </a:ext>
            </a:extLst>
          </p:cNvPr>
          <p:cNvSpPr/>
          <p:nvPr/>
        </p:nvSpPr>
        <p:spPr>
          <a:xfrm>
            <a:off x="6425766" y="2486205"/>
            <a:ext cx="354562" cy="354562"/>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r>
              <a:rPr lang="da-DK" sz="1100" b="1">
                <a:solidFill>
                  <a:schemeClr val="bg1"/>
                </a:solidFill>
                <a:latin typeface="Montserrat" panose="00000500000000000000" pitchFamily="2" charset="0"/>
                <a:ea typeface="Work Sans Bold Roman" charset="0"/>
                <a:cs typeface="Work Sans Bold Roman" charset="0"/>
              </a:rPr>
              <a:t>1</a:t>
            </a:r>
          </a:p>
        </p:txBody>
      </p:sp>
      <p:sp>
        <p:nvSpPr>
          <p:cNvPr id="17" name="Rektangel: afrundede hjørner 16">
            <a:extLst>
              <a:ext uri="{FF2B5EF4-FFF2-40B4-BE49-F238E27FC236}">
                <a16:creationId xmlns:a16="http://schemas.microsoft.com/office/drawing/2014/main" id="{7B2834D6-BB44-914C-3875-9566B37B73CA}"/>
              </a:ext>
            </a:extLst>
          </p:cNvPr>
          <p:cNvSpPr/>
          <p:nvPr/>
        </p:nvSpPr>
        <p:spPr>
          <a:xfrm>
            <a:off x="6604444" y="3933423"/>
            <a:ext cx="4037141" cy="1324923"/>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r>
              <a:rPr lang="da-DK" sz="1100" b="1">
                <a:solidFill>
                  <a:schemeClr val="bg1"/>
                </a:solidFill>
                <a:latin typeface="Montserrat" panose="00000500000000000000" pitchFamily="2" charset="0"/>
              </a:rPr>
              <a:t>Fysisk belastende opgaver</a:t>
            </a:r>
          </a:p>
          <a:p>
            <a:r>
              <a:rPr lang="da-DK" sz="1100">
                <a:solidFill>
                  <a:schemeClr val="bg1"/>
                </a:solidFill>
                <a:latin typeface="Montserrat" panose="00000500000000000000" pitchFamily="2" charset="0"/>
              </a:rPr>
              <a:t>I kan tale om, hvordan de fysiske rammer på arbejdspladsen kan ændres eller justeres. Overvej eksempelvis muligheden for at gå op ad færre trapper, lave færre løft eller få en mere praktisk og kort rute. </a:t>
            </a:r>
          </a:p>
        </p:txBody>
      </p:sp>
      <p:sp>
        <p:nvSpPr>
          <p:cNvPr id="30" name="Ellipse 29">
            <a:extLst>
              <a:ext uri="{FF2B5EF4-FFF2-40B4-BE49-F238E27FC236}">
                <a16:creationId xmlns:a16="http://schemas.microsoft.com/office/drawing/2014/main" id="{D9ECFB97-EC88-F743-EED1-97AEA16DA092}"/>
              </a:ext>
            </a:extLst>
          </p:cNvPr>
          <p:cNvSpPr/>
          <p:nvPr/>
        </p:nvSpPr>
        <p:spPr>
          <a:xfrm>
            <a:off x="6361623" y="4237963"/>
            <a:ext cx="354562" cy="354562"/>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r>
              <a:rPr lang="da-DK" sz="1100" b="1">
                <a:solidFill>
                  <a:schemeClr val="bg1"/>
                </a:solidFill>
                <a:latin typeface="Montserrat" panose="00000500000000000000" pitchFamily="2" charset="0"/>
                <a:ea typeface="Work Sans Bold Roman" charset="0"/>
                <a:cs typeface="Work Sans Bold Roman" charset="0"/>
              </a:rPr>
              <a:t>2</a:t>
            </a:r>
          </a:p>
        </p:txBody>
      </p:sp>
      <p:sp>
        <p:nvSpPr>
          <p:cNvPr id="31" name="Tekstfelt 30">
            <a:extLst>
              <a:ext uri="{FF2B5EF4-FFF2-40B4-BE49-F238E27FC236}">
                <a16:creationId xmlns:a16="http://schemas.microsoft.com/office/drawing/2014/main" id="{5C01307E-7A69-3EB7-CB1C-8021B69DD4F3}"/>
              </a:ext>
            </a:extLst>
          </p:cNvPr>
          <p:cNvSpPr txBox="1"/>
          <p:nvPr/>
        </p:nvSpPr>
        <p:spPr>
          <a:xfrm>
            <a:off x="7809272" y="1963406"/>
            <a:ext cx="1801970" cy="169277"/>
          </a:xfrm>
          <a:prstGeom prst="rect">
            <a:avLst/>
          </a:prstGeom>
          <a:noFill/>
        </p:spPr>
        <p:txBody>
          <a:bodyPr wrap="square" lIns="0" tIns="0" rIns="0" bIns="0" rtlCol="0">
            <a:spAutoFit/>
          </a:bodyPr>
          <a:lstStyle/>
          <a:p>
            <a:pPr algn="ctr"/>
            <a:r>
              <a:rPr lang="da-DK" sz="1100" b="1">
                <a:solidFill>
                  <a:schemeClr val="accent6"/>
                </a:solidFill>
                <a:latin typeface="Montserrat" panose="00000500000000000000" pitchFamily="2" charset="0"/>
                <a:ea typeface="Work Sans Bold Roman" charset="0"/>
                <a:cs typeface="Work Sans Bold Roman" charset="0"/>
              </a:rPr>
              <a:t>Rammer</a:t>
            </a:r>
          </a:p>
        </p:txBody>
      </p:sp>
      <p:pic>
        <p:nvPicPr>
          <p:cNvPr id="32" name="Grafik 31">
            <a:extLst>
              <a:ext uri="{FF2B5EF4-FFF2-40B4-BE49-F238E27FC236}">
                <a16:creationId xmlns:a16="http://schemas.microsoft.com/office/drawing/2014/main" id="{6CB3305D-3ECE-6EDD-DC38-F2385E6AE885}"/>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8439744" y="1422380"/>
            <a:ext cx="541026" cy="541026"/>
          </a:xfrm>
          <a:prstGeom prst="rect">
            <a:avLst/>
          </a:prstGeom>
        </p:spPr>
      </p:pic>
      <p:sp>
        <p:nvSpPr>
          <p:cNvPr id="33" name="Rektangel: afrundede hjørner 32">
            <a:extLst>
              <a:ext uri="{FF2B5EF4-FFF2-40B4-BE49-F238E27FC236}">
                <a16:creationId xmlns:a16="http://schemas.microsoft.com/office/drawing/2014/main" id="{D3063EFA-4840-1A58-7FC6-7947FD190937}"/>
              </a:ext>
            </a:extLst>
          </p:cNvPr>
          <p:cNvSpPr/>
          <p:nvPr/>
        </p:nvSpPr>
        <p:spPr>
          <a:xfrm>
            <a:off x="6604443" y="5417016"/>
            <a:ext cx="4037141" cy="942098"/>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r>
              <a:rPr lang="da-DK" sz="1100" b="1">
                <a:solidFill>
                  <a:schemeClr val="bg1"/>
                </a:solidFill>
                <a:latin typeface="Montserrat" panose="00000500000000000000" pitchFamily="2" charset="0"/>
              </a:rPr>
              <a:t>Mindre eller mere personaleansvar</a:t>
            </a:r>
          </a:p>
          <a:p>
            <a:r>
              <a:rPr lang="da-DK" sz="1100">
                <a:solidFill>
                  <a:schemeClr val="bg1"/>
                </a:solidFill>
                <a:latin typeface="Montserrat" panose="00000500000000000000" pitchFamily="2" charset="0"/>
              </a:rPr>
              <a:t>Har du personaleansvar kan du drøfte med din leder om omfanget stadig er passende eller om du ønsker at få mere eller mindre personale ansvar. </a:t>
            </a:r>
          </a:p>
        </p:txBody>
      </p:sp>
      <p:sp>
        <p:nvSpPr>
          <p:cNvPr id="34" name="Ellipse 33">
            <a:extLst>
              <a:ext uri="{FF2B5EF4-FFF2-40B4-BE49-F238E27FC236}">
                <a16:creationId xmlns:a16="http://schemas.microsoft.com/office/drawing/2014/main" id="{DF3E637B-75D0-BABE-A690-7249F78D4260}"/>
              </a:ext>
            </a:extLst>
          </p:cNvPr>
          <p:cNvSpPr/>
          <p:nvPr/>
        </p:nvSpPr>
        <p:spPr>
          <a:xfrm>
            <a:off x="6361622" y="5721555"/>
            <a:ext cx="354562" cy="354562"/>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r>
              <a:rPr lang="da-DK" sz="1100" b="1">
                <a:solidFill>
                  <a:schemeClr val="bg1"/>
                </a:solidFill>
                <a:latin typeface="Montserrat" panose="00000500000000000000" pitchFamily="2" charset="0"/>
                <a:ea typeface="Work Sans Bold Roman" charset="0"/>
                <a:cs typeface="Work Sans Bold Roman" charset="0"/>
              </a:rPr>
              <a:t>3</a:t>
            </a:r>
          </a:p>
        </p:txBody>
      </p:sp>
    </p:spTree>
    <p:extLst>
      <p:ext uri="{BB962C8B-B14F-4D97-AF65-F5344CB8AC3E}">
        <p14:creationId xmlns:p14="http://schemas.microsoft.com/office/powerpoint/2010/main" val="26983708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ktangel: afrundede hjørner 15">
            <a:extLst>
              <a:ext uri="{FF2B5EF4-FFF2-40B4-BE49-F238E27FC236}">
                <a16:creationId xmlns:a16="http://schemas.microsoft.com/office/drawing/2014/main" id="{246B9A5F-7A1A-CBD7-14A1-7E18659890E3}"/>
              </a:ext>
            </a:extLst>
          </p:cNvPr>
          <p:cNvSpPr/>
          <p:nvPr/>
        </p:nvSpPr>
        <p:spPr>
          <a:xfrm>
            <a:off x="1848831" y="1364487"/>
            <a:ext cx="3690178" cy="5256102"/>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endParaRPr lang="da-DK" sz="1100" b="1" err="1">
              <a:solidFill>
                <a:schemeClr val="tx2"/>
              </a:solidFill>
              <a:latin typeface="Montserrat" panose="00000500000000000000" pitchFamily="2" charset="0"/>
              <a:ea typeface="Work Sans Bold Roman" charset="0"/>
              <a:cs typeface="Work Sans Bold Roman" charset="0"/>
            </a:endParaRPr>
          </a:p>
        </p:txBody>
      </p:sp>
      <p:sp>
        <p:nvSpPr>
          <p:cNvPr id="17" name="Rektangel: afrundede hjørner 16">
            <a:extLst>
              <a:ext uri="{FF2B5EF4-FFF2-40B4-BE49-F238E27FC236}">
                <a16:creationId xmlns:a16="http://schemas.microsoft.com/office/drawing/2014/main" id="{BF4CCB07-740C-FE1E-AE90-6F3DFA1EB1EB}"/>
              </a:ext>
            </a:extLst>
          </p:cNvPr>
          <p:cNvSpPr/>
          <p:nvPr/>
        </p:nvSpPr>
        <p:spPr>
          <a:xfrm>
            <a:off x="6865168" y="1364487"/>
            <a:ext cx="3690178" cy="400679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endParaRPr lang="da-DK" sz="1100" b="1" err="1">
              <a:solidFill>
                <a:schemeClr val="tx2"/>
              </a:solidFill>
              <a:latin typeface="Montserrat" panose="00000500000000000000" pitchFamily="2" charset="0"/>
              <a:ea typeface="Work Sans Bold Roman" charset="0"/>
              <a:cs typeface="Work Sans Bold Roman" charset="0"/>
            </a:endParaRPr>
          </a:p>
        </p:txBody>
      </p:sp>
      <p:sp>
        <p:nvSpPr>
          <p:cNvPr id="9" name="Rektangel: afrundede hjørner 8">
            <a:extLst>
              <a:ext uri="{FF2B5EF4-FFF2-40B4-BE49-F238E27FC236}">
                <a16:creationId xmlns:a16="http://schemas.microsoft.com/office/drawing/2014/main" id="{AEF8AE06-33BF-6568-E63F-98C29950723F}"/>
              </a:ext>
            </a:extLst>
          </p:cNvPr>
          <p:cNvSpPr/>
          <p:nvPr/>
        </p:nvSpPr>
        <p:spPr>
          <a:xfrm>
            <a:off x="6722676" y="2374091"/>
            <a:ext cx="4037141" cy="1409618"/>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r>
              <a:rPr lang="da-DK" sz="1100" b="1">
                <a:solidFill>
                  <a:schemeClr val="bg1"/>
                </a:solidFill>
                <a:latin typeface="Montserrat" panose="00000500000000000000" pitchFamily="2" charset="0"/>
              </a:rPr>
              <a:t>Fastholdelsesbonus</a:t>
            </a:r>
          </a:p>
          <a:p>
            <a:r>
              <a:rPr lang="da-DK" sz="1100">
                <a:solidFill>
                  <a:schemeClr val="bg1"/>
                </a:solidFill>
                <a:latin typeface="Montserrat" panose="00000500000000000000" pitchFamily="2" charset="0"/>
              </a:rPr>
              <a:t>Overvej sammen, om der i fællesskab med HR og den (lokale) repræsentant fra den forhandlingsberettigede organisation, oftest TR, skal undersøges muligheden for at give en fastholdelsesbonus, som kan tilbydes til nøglemedarbejdere for at blive en periode længere på arbejdspladsen.</a:t>
            </a:r>
          </a:p>
        </p:txBody>
      </p:sp>
      <p:sp>
        <p:nvSpPr>
          <p:cNvPr id="19" name="Rektangel: afrundede hjørner 18">
            <a:extLst>
              <a:ext uri="{FF2B5EF4-FFF2-40B4-BE49-F238E27FC236}">
                <a16:creationId xmlns:a16="http://schemas.microsoft.com/office/drawing/2014/main" id="{0E87C0B5-3F9D-90C2-C522-5F53347FA58A}"/>
              </a:ext>
            </a:extLst>
          </p:cNvPr>
          <p:cNvSpPr/>
          <p:nvPr/>
        </p:nvSpPr>
        <p:spPr>
          <a:xfrm>
            <a:off x="6965005" y="5481880"/>
            <a:ext cx="3690178" cy="1138709"/>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endParaRPr lang="da-DK" sz="1100" b="1" err="1">
              <a:solidFill>
                <a:schemeClr val="tx2"/>
              </a:solidFill>
              <a:latin typeface="Montserrat" panose="00000500000000000000" pitchFamily="2" charset="0"/>
              <a:ea typeface="Work Sans Bold Roman" charset="0"/>
              <a:cs typeface="Work Sans Bold Roman" charset="0"/>
            </a:endParaRPr>
          </a:p>
        </p:txBody>
      </p:sp>
      <p:sp>
        <p:nvSpPr>
          <p:cNvPr id="8" name="Ellipse 7">
            <a:extLst>
              <a:ext uri="{FF2B5EF4-FFF2-40B4-BE49-F238E27FC236}">
                <a16:creationId xmlns:a16="http://schemas.microsoft.com/office/drawing/2014/main" id="{65CF2DED-0451-7A43-AF6C-7340975CB620}"/>
              </a:ext>
            </a:extLst>
          </p:cNvPr>
          <p:cNvSpPr/>
          <p:nvPr/>
        </p:nvSpPr>
        <p:spPr>
          <a:xfrm>
            <a:off x="6456755" y="2589576"/>
            <a:ext cx="354562" cy="354562"/>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r>
              <a:rPr lang="da-DK" sz="1100" b="1">
                <a:solidFill>
                  <a:schemeClr val="bg1"/>
                </a:solidFill>
                <a:latin typeface="Montserrat" panose="00000500000000000000" pitchFamily="2" charset="0"/>
                <a:ea typeface="Work Sans Bold Roman" charset="0"/>
                <a:cs typeface="Work Sans Bold Roman" charset="0"/>
              </a:rPr>
              <a:t>1</a:t>
            </a:r>
          </a:p>
        </p:txBody>
      </p:sp>
      <p:sp>
        <p:nvSpPr>
          <p:cNvPr id="10" name="Rektangel: afrundede hjørner 9">
            <a:extLst>
              <a:ext uri="{FF2B5EF4-FFF2-40B4-BE49-F238E27FC236}">
                <a16:creationId xmlns:a16="http://schemas.microsoft.com/office/drawing/2014/main" id="{BB676A67-F0A0-6E43-493E-D26652C706C3}"/>
              </a:ext>
            </a:extLst>
          </p:cNvPr>
          <p:cNvSpPr/>
          <p:nvPr/>
        </p:nvSpPr>
        <p:spPr>
          <a:xfrm>
            <a:off x="6737206" y="3921357"/>
            <a:ext cx="4037141" cy="1359166"/>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r>
              <a:rPr lang="da-DK" sz="1100" b="1">
                <a:solidFill>
                  <a:schemeClr val="bg1"/>
                </a:solidFill>
                <a:latin typeface="Montserrat" panose="00000500000000000000" pitchFamily="2" charset="0"/>
              </a:rPr>
              <a:t>Færre timer med samme pensionsindbetaling</a:t>
            </a:r>
          </a:p>
          <a:p>
            <a:r>
              <a:rPr lang="da-DK" sz="1100">
                <a:solidFill>
                  <a:schemeClr val="bg1"/>
                </a:solidFill>
                <a:latin typeface="Montserrat" panose="00000500000000000000" pitchFamily="2" charset="0"/>
              </a:rPr>
              <a:t>I kan sammen overveje at inddrage HR og </a:t>
            </a:r>
            <a:br>
              <a:rPr lang="da-DK" sz="1100">
                <a:solidFill>
                  <a:schemeClr val="bg1"/>
                </a:solidFill>
                <a:latin typeface="Montserrat" panose="00000500000000000000" pitchFamily="2" charset="0"/>
              </a:rPr>
            </a:br>
            <a:r>
              <a:rPr lang="da-DK" sz="1100">
                <a:solidFill>
                  <a:schemeClr val="bg1"/>
                </a:solidFill>
                <a:latin typeface="Montserrat" panose="00000500000000000000" pitchFamily="2" charset="0"/>
              </a:rPr>
              <a:t>den (lokale) repræsentant fra den forhandlings-berettigede organisation, oftest TR, om, hvorvidt det er muligt at gå ned i timer og dermed løn, men bevare den samme indbetaling til pension.</a:t>
            </a:r>
          </a:p>
        </p:txBody>
      </p:sp>
      <p:sp>
        <p:nvSpPr>
          <p:cNvPr id="11" name="Ellipse 10">
            <a:extLst>
              <a:ext uri="{FF2B5EF4-FFF2-40B4-BE49-F238E27FC236}">
                <a16:creationId xmlns:a16="http://schemas.microsoft.com/office/drawing/2014/main" id="{64BE8C8D-CDB7-8C1D-8669-67349D3D3902}"/>
              </a:ext>
            </a:extLst>
          </p:cNvPr>
          <p:cNvSpPr/>
          <p:nvPr/>
        </p:nvSpPr>
        <p:spPr>
          <a:xfrm>
            <a:off x="6418058" y="3965231"/>
            <a:ext cx="354562" cy="354562"/>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r>
              <a:rPr lang="da-DK" sz="1100" b="1">
                <a:solidFill>
                  <a:schemeClr val="bg1"/>
                </a:solidFill>
                <a:latin typeface="Montserrat" panose="00000500000000000000" pitchFamily="2" charset="0"/>
                <a:ea typeface="Work Sans Bold Roman" charset="0"/>
                <a:cs typeface="Work Sans Bold Roman" charset="0"/>
              </a:rPr>
              <a:t>2</a:t>
            </a:r>
          </a:p>
        </p:txBody>
      </p:sp>
      <p:sp>
        <p:nvSpPr>
          <p:cNvPr id="25" name="Rektangel: afrundede hjørner 24">
            <a:extLst>
              <a:ext uri="{FF2B5EF4-FFF2-40B4-BE49-F238E27FC236}">
                <a16:creationId xmlns:a16="http://schemas.microsoft.com/office/drawing/2014/main" id="{B2C31516-7FD9-549D-6B88-BE9107E47FDB}"/>
              </a:ext>
            </a:extLst>
          </p:cNvPr>
          <p:cNvSpPr/>
          <p:nvPr/>
        </p:nvSpPr>
        <p:spPr>
          <a:xfrm>
            <a:off x="6791524" y="5588381"/>
            <a:ext cx="4037141" cy="94209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r>
              <a:rPr lang="da-DK" sz="1100" b="1">
                <a:solidFill>
                  <a:schemeClr val="bg1"/>
                </a:solidFill>
                <a:latin typeface="Montserrat" panose="00000500000000000000" pitchFamily="2" charset="0"/>
              </a:rPr>
              <a:t>Eller noget helt andet?</a:t>
            </a:r>
          </a:p>
          <a:p>
            <a:r>
              <a:rPr lang="da-DK" sz="1100">
                <a:solidFill>
                  <a:schemeClr val="bg1"/>
                </a:solidFill>
                <a:latin typeface="Montserrat" panose="00000500000000000000" pitchFamily="2" charset="0"/>
              </a:rPr>
              <a:t>Ingen medarbejdere er ens, så ingen model passer perfekt på alle. Har I jeres helt egen idé, kan I snakke om den og i fællesskab se, hvad der kan lade sig gøre.</a:t>
            </a:r>
          </a:p>
        </p:txBody>
      </p:sp>
      <p:sp>
        <p:nvSpPr>
          <p:cNvPr id="26" name="Ellipse 25">
            <a:extLst>
              <a:ext uri="{FF2B5EF4-FFF2-40B4-BE49-F238E27FC236}">
                <a16:creationId xmlns:a16="http://schemas.microsoft.com/office/drawing/2014/main" id="{885AB01A-86CC-5E53-9C8A-106B44E490B1}"/>
              </a:ext>
            </a:extLst>
          </p:cNvPr>
          <p:cNvSpPr/>
          <p:nvPr/>
        </p:nvSpPr>
        <p:spPr>
          <a:xfrm>
            <a:off x="6568024" y="5720965"/>
            <a:ext cx="354562" cy="35456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r>
              <a:rPr lang="da-DK" sz="1100" b="1">
                <a:solidFill>
                  <a:schemeClr val="bg1"/>
                </a:solidFill>
                <a:latin typeface="Montserrat" panose="00000500000000000000" pitchFamily="2" charset="0"/>
                <a:ea typeface="Work Sans Bold Roman" charset="0"/>
                <a:cs typeface="Work Sans Bold Roman" charset="0"/>
              </a:rPr>
              <a:t>?</a:t>
            </a:r>
          </a:p>
        </p:txBody>
      </p:sp>
      <p:pic>
        <p:nvPicPr>
          <p:cNvPr id="3" name="Grafik 2">
            <a:extLst>
              <a:ext uri="{FF2B5EF4-FFF2-40B4-BE49-F238E27FC236}">
                <a16:creationId xmlns:a16="http://schemas.microsoft.com/office/drawing/2014/main" id="{B896E73B-F350-B043-8D98-A6D11DBC17EC}"/>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8493339" y="1486722"/>
            <a:ext cx="524873" cy="524873"/>
          </a:xfrm>
          <a:prstGeom prst="rect">
            <a:avLst/>
          </a:prstGeom>
        </p:spPr>
      </p:pic>
      <p:sp>
        <p:nvSpPr>
          <p:cNvPr id="4" name="Tekstfelt 3">
            <a:extLst>
              <a:ext uri="{FF2B5EF4-FFF2-40B4-BE49-F238E27FC236}">
                <a16:creationId xmlns:a16="http://schemas.microsoft.com/office/drawing/2014/main" id="{64325C43-736C-50D4-9224-93456EC7ED1B}"/>
              </a:ext>
            </a:extLst>
          </p:cNvPr>
          <p:cNvSpPr txBox="1"/>
          <p:nvPr/>
        </p:nvSpPr>
        <p:spPr>
          <a:xfrm>
            <a:off x="7854790" y="2046570"/>
            <a:ext cx="1801970" cy="169277"/>
          </a:xfrm>
          <a:prstGeom prst="rect">
            <a:avLst/>
          </a:prstGeom>
          <a:noFill/>
        </p:spPr>
        <p:txBody>
          <a:bodyPr wrap="square" lIns="0" tIns="0" rIns="0" bIns="0" rtlCol="0">
            <a:spAutoFit/>
          </a:bodyPr>
          <a:lstStyle/>
          <a:p>
            <a:pPr algn="ctr"/>
            <a:r>
              <a:rPr lang="da-DK" sz="1100" b="1">
                <a:solidFill>
                  <a:schemeClr val="accent6"/>
                </a:solidFill>
                <a:latin typeface="Montserrat" panose="00000500000000000000" pitchFamily="2" charset="0"/>
                <a:ea typeface="Work Sans Bold Roman" charset="0"/>
                <a:cs typeface="Work Sans Bold Roman" charset="0"/>
              </a:rPr>
              <a:t>Økonomi</a:t>
            </a:r>
          </a:p>
        </p:txBody>
      </p:sp>
      <p:pic>
        <p:nvPicPr>
          <p:cNvPr id="18" name="Grafik 17">
            <a:extLst>
              <a:ext uri="{FF2B5EF4-FFF2-40B4-BE49-F238E27FC236}">
                <a16:creationId xmlns:a16="http://schemas.microsoft.com/office/drawing/2014/main" id="{9D6600D0-F2F2-22F6-D210-A4861850878B}"/>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10305245" y="27354"/>
            <a:ext cx="433710" cy="433710"/>
          </a:xfrm>
          <a:prstGeom prst="rect">
            <a:avLst/>
          </a:prstGeom>
        </p:spPr>
      </p:pic>
      <p:sp>
        <p:nvSpPr>
          <p:cNvPr id="32" name="Tekstfelt 31">
            <a:extLst>
              <a:ext uri="{FF2B5EF4-FFF2-40B4-BE49-F238E27FC236}">
                <a16:creationId xmlns:a16="http://schemas.microsoft.com/office/drawing/2014/main" id="{5589FC51-22D6-E709-8B6A-04EB4458C223}"/>
              </a:ext>
            </a:extLst>
          </p:cNvPr>
          <p:cNvSpPr txBox="1"/>
          <p:nvPr/>
        </p:nvSpPr>
        <p:spPr>
          <a:xfrm>
            <a:off x="9621115" y="506643"/>
            <a:ext cx="1801970" cy="169277"/>
          </a:xfrm>
          <a:prstGeom prst="rect">
            <a:avLst/>
          </a:prstGeom>
          <a:noFill/>
        </p:spPr>
        <p:txBody>
          <a:bodyPr wrap="square" lIns="0" tIns="0" rIns="0" bIns="0" rtlCol="0">
            <a:spAutoFit/>
          </a:bodyPr>
          <a:lstStyle/>
          <a:p>
            <a:pPr algn="ctr"/>
            <a:r>
              <a:rPr lang="da-DK" sz="1100" b="1">
                <a:solidFill>
                  <a:schemeClr val="accent5"/>
                </a:solidFill>
                <a:latin typeface="Montserrat" panose="00000500000000000000" pitchFamily="2" charset="0"/>
                <a:ea typeface="Work Sans Bold Roman" charset="0"/>
                <a:cs typeface="Work Sans Bold Roman" charset="0"/>
              </a:rPr>
              <a:t>Tid</a:t>
            </a:r>
          </a:p>
        </p:txBody>
      </p:sp>
      <p:sp>
        <p:nvSpPr>
          <p:cNvPr id="15" name="Rektangel: afrundede hjørner 14">
            <a:extLst>
              <a:ext uri="{FF2B5EF4-FFF2-40B4-BE49-F238E27FC236}">
                <a16:creationId xmlns:a16="http://schemas.microsoft.com/office/drawing/2014/main" id="{3BA5AFDC-364A-FA26-7656-F1C8692D2881}"/>
              </a:ext>
            </a:extLst>
          </p:cNvPr>
          <p:cNvSpPr/>
          <p:nvPr/>
        </p:nvSpPr>
        <p:spPr>
          <a:xfrm>
            <a:off x="1644660" y="2327018"/>
            <a:ext cx="4037141" cy="998175"/>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r>
              <a:rPr lang="da-DK" sz="1100" b="1">
                <a:solidFill>
                  <a:schemeClr val="bg1"/>
                </a:solidFill>
                <a:latin typeface="Montserrat" panose="00000500000000000000" pitchFamily="2" charset="0"/>
              </a:rPr>
              <a:t>Fleksibel tid</a:t>
            </a:r>
          </a:p>
          <a:p>
            <a:r>
              <a:rPr lang="da-DK" sz="1100">
                <a:solidFill>
                  <a:schemeClr val="bg1"/>
                </a:solidFill>
                <a:latin typeface="Montserrat" panose="00000500000000000000" pitchFamily="2" charset="0"/>
              </a:rPr>
              <a:t>I har mulighed for at drøfte fleksibilitet, eksempelvis at placere timer eller opgaver på andre tidspunkter på dagen eller ugen.</a:t>
            </a:r>
          </a:p>
        </p:txBody>
      </p:sp>
      <p:pic>
        <p:nvPicPr>
          <p:cNvPr id="23" name="Grafik 22">
            <a:extLst>
              <a:ext uri="{FF2B5EF4-FFF2-40B4-BE49-F238E27FC236}">
                <a16:creationId xmlns:a16="http://schemas.microsoft.com/office/drawing/2014/main" id="{BB79AC83-1500-FFAB-19E1-77F65CE66BDD}"/>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3477065" y="1552813"/>
            <a:ext cx="433710" cy="433710"/>
          </a:xfrm>
          <a:prstGeom prst="rect">
            <a:avLst/>
          </a:prstGeom>
        </p:spPr>
      </p:pic>
      <p:sp>
        <p:nvSpPr>
          <p:cNvPr id="24" name="Ellipse 23">
            <a:extLst>
              <a:ext uri="{FF2B5EF4-FFF2-40B4-BE49-F238E27FC236}">
                <a16:creationId xmlns:a16="http://schemas.microsoft.com/office/drawing/2014/main" id="{3BC0873A-666B-C1EB-0634-C7F5A7A484ED}"/>
              </a:ext>
            </a:extLst>
          </p:cNvPr>
          <p:cNvSpPr/>
          <p:nvPr/>
        </p:nvSpPr>
        <p:spPr>
          <a:xfrm>
            <a:off x="1378739" y="2634522"/>
            <a:ext cx="354562" cy="354562"/>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r>
              <a:rPr lang="da-DK" sz="1100" b="1">
                <a:solidFill>
                  <a:schemeClr val="bg1"/>
                </a:solidFill>
                <a:latin typeface="Montserrat" panose="00000500000000000000" pitchFamily="2" charset="0"/>
                <a:ea typeface="Work Sans Bold Roman" charset="0"/>
                <a:cs typeface="Work Sans Bold Roman" charset="0"/>
              </a:rPr>
              <a:t>1</a:t>
            </a:r>
          </a:p>
        </p:txBody>
      </p:sp>
      <p:sp>
        <p:nvSpPr>
          <p:cNvPr id="27" name="Rektangel: afrundede hjørner 26">
            <a:extLst>
              <a:ext uri="{FF2B5EF4-FFF2-40B4-BE49-F238E27FC236}">
                <a16:creationId xmlns:a16="http://schemas.microsoft.com/office/drawing/2014/main" id="{86226564-1DF6-7F5B-44AA-2F9A271EE696}"/>
              </a:ext>
            </a:extLst>
          </p:cNvPr>
          <p:cNvSpPr/>
          <p:nvPr/>
        </p:nvSpPr>
        <p:spPr>
          <a:xfrm>
            <a:off x="1633928" y="3447118"/>
            <a:ext cx="4037141" cy="916437"/>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r>
              <a:rPr lang="da-DK" sz="1100" b="1">
                <a:solidFill>
                  <a:schemeClr val="bg1"/>
                </a:solidFill>
                <a:latin typeface="Montserrat" panose="00000500000000000000" pitchFamily="2" charset="0"/>
              </a:rPr>
              <a:t>Orlov</a:t>
            </a:r>
          </a:p>
          <a:p>
            <a:r>
              <a:rPr lang="da-DK" sz="1100">
                <a:solidFill>
                  <a:schemeClr val="bg1"/>
                </a:solidFill>
                <a:latin typeface="Montserrat" panose="00000500000000000000" pitchFamily="2" charset="0"/>
              </a:rPr>
              <a:t>I kan drøfte muligheden for orlov i løbet af året i forbindelse med ferie, mere tid til familien eller andet.</a:t>
            </a:r>
          </a:p>
        </p:txBody>
      </p:sp>
      <p:sp>
        <p:nvSpPr>
          <p:cNvPr id="28" name="Ellipse 27">
            <a:extLst>
              <a:ext uri="{FF2B5EF4-FFF2-40B4-BE49-F238E27FC236}">
                <a16:creationId xmlns:a16="http://schemas.microsoft.com/office/drawing/2014/main" id="{9D430E88-5F99-3529-F15F-CD057FB275F3}"/>
              </a:ext>
            </a:extLst>
          </p:cNvPr>
          <p:cNvSpPr/>
          <p:nvPr/>
        </p:nvSpPr>
        <p:spPr>
          <a:xfrm>
            <a:off x="1368007" y="3659436"/>
            <a:ext cx="354562" cy="354562"/>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r>
              <a:rPr lang="da-DK" sz="1100" b="1">
                <a:solidFill>
                  <a:schemeClr val="bg1"/>
                </a:solidFill>
                <a:latin typeface="Montserrat" panose="00000500000000000000" pitchFamily="2" charset="0"/>
                <a:ea typeface="Work Sans Bold Roman" charset="0"/>
                <a:cs typeface="Work Sans Bold Roman" charset="0"/>
              </a:rPr>
              <a:t>2</a:t>
            </a:r>
          </a:p>
        </p:txBody>
      </p:sp>
      <p:sp>
        <p:nvSpPr>
          <p:cNvPr id="29" name="Rektangel: afrundede hjørner 28">
            <a:extLst>
              <a:ext uri="{FF2B5EF4-FFF2-40B4-BE49-F238E27FC236}">
                <a16:creationId xmlns:a16="http://schemas.microsoft.com/office/drawing/2014/main" id="{C30061DA-592A-9238-7E80-633B3131F711}"/>
              </a:ext>
            </a:extLst>
          </p:cNvPr>
          <p:cNvSpPr/>
          <p:nvPr/>
        </p:nvSpPr>
        <p:spPr>
          <a:xfrm>
            <a:off x="1629890" y="4472838"/>
            <a:ext cx="4037141" cy="1024619"/>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r>
              <a:rPr lang="da-DK" sz="1100" b="1">
                <a:solidFill>
                  <a:schemeClr val="bg1"/>
                </a:solidFill>
                <a:latin typeface="Montserrat" panose="00000500000000000000" pitchFamily="2" charset="0"/>
              </a:rPr>
              <a:t>Ned i tid</a:t>
            </a:r>
          </a:p>
          <a:p>
            <a:r>
              <a:rPr lang="da-DK" sz="1100">
                <a:solidFill>
                  <a:schemeClr val="bg1"/>
                </a:solidFill>
                <a:latin typeface="Montserrat" panose="00000500000000000000" pitchFamily="2" charset="0"/>
              </a:rPr>
              <a:t>I kan drøfte muligheden for at gå ned i arbejdstid enten i en kortere periode, på bestemte tider af året eller permanent.</a:t>
            </a:r>
          </a:p>
        </p:txBody>
      </p:sp>
      <p:sp>
        <p:nvSpPr>
          <p:cNvPr id="30" name="Ellipse 29">
            <a:extLst>
              <a:ext uri="{FF2B5EF4-FFF2-40B4-BE49-F238E27FC236}">
                <a16:creationId xmlns:a16="http://schemas.microsoft.com/office/drawing/2014/main" id="{3300EBFC-D816-08F9-EE38-A182C8EC4CED}"/>
              </a:ext>
            </a:extLst>
          </p:cNvPr>
          <p:cNvSpPr/>
          <p:nvPr/>
        </p:nvSpPr>
        <p:spPr>
          <a:xfrm>
            <a:off x="1363969" y="4600552"/>
            <a:ext cx="354562" cy="354562"/>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r>
              <a:rPr lang="da-DK" sz="1100" b="1">
                <a:solidFill>
                  <a:schemeClr val="bg1"/>
                </a:solidFill>
                <a:latin typeface="Montserrat" panose="00000500000000000000" pitchFamily="2" charset="0"/>
                <a:ea typeface="Work Sans Bold Roman" charset="0"/>
                <a:cs typeface="Work Sans Bold Roman" charset="0"/>
              </a:rPr>
              <a:t>3</a:t>
            </a:r>
          </a:p>
        </p:txBody>
      </p:sp>
      <p:sp>
        <p:nvSpPr>
          <p:cNvPr id="31" name="Rektangel: afrundede hjørner 30">
            <a:extLst>
              <a:ext uri="{FF2B5EF4-FFF2-40B4-BE49-F238E27FC236}">
                <a16:creationId xmlns:a16="http://schemas.microsoft.com/office/drawing/2014/main" id="{F504114E-B31C-9B95-DBEF-3A9CBC3D2EBF}"/>
              </a:ext>
            </a:extLst>
          </p:cNvPr>
          <p:cNvSpPr/>
          <p:nvPr/>
        </p:nvSpPr>
        <p:spPr>
          <a:xfrm>
            <a:off x="1612731" y="5592324"/>
            <a:ext cx="4037141" cy="942098"/>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r>
              <a:rPr lang="da-DK" sz="1100" b="1">
                <a:solidFill>
                  <a:schemeClr val="bg1"/>
                </a:solidFill>
                <a:latin typeface="Montserrat" panose="00000500000000000000" pitchFamily="2" charset="0"/>
              </a:rPr>
              <a:t>Bedre tid</a:t>
            </a:r>
          </a:p>
          <a:p>
            <a:r>
              <a:rPr lang="da-DK" sz="1100">
                <a:solidFill>
                  <a:schemeClr val="bg1"/>
                </a:solidFill>
                <a:latin typeface="Montserrat" panose="00000500000000000000" pitchFamily="2" charset="0"/>
              </a:rPr>
              <a:t>Overvej sammen, om medarbejderens situation giver anledning til færre opgaver i alt, flere opgaver uden tidsfrister eller at få bedre tid til eksisterende opgaver.</a:t>
            </a:r>
          </a:p>
        </p:txBody>
      </p:sp>
      <p:sp>
        <p:nvSpPr>
          <p:cNvPr id="34" name="Ellipse 33">
            <a:extLst>
              <a:ext uri="{FF2B5EF4-FFF2-40B4-BE49-F238E27FC236}">
                <a16:creationId xmlns:a16="http://schemas.microsoft.com/office/drawing/2014/main" id="{9AE6F0B2-003E-66A4-BB98-11B7C30C652D}"/>
              </a:ext>
            </a:extLst>
          </p:cNvPr>
          <p:cNvSpPr/>
          <p:nvPr/>
        </p:nvSpPr>
        <p:spPr>
          <a:xfrm>
            <a:off x="1389231" y="5797400"/>
            <a:ext cx="354562" cy="354562"/>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r>
              <a:rPr lang="da-DK" sz="1100" b="1">
                <a:solidFill>
                  <a:schemeClr val="bg1"/>
                </a:solidFill>
                <a:latin typeface="Montserrat" panose="00000500000000000000" pitchFamily="2" charset="0"/>
                <a:ea typeface="Work Sans Bold Roman" charset="0"/>
                <a:cs typeface="Work Sans Bold Roman" charset="0"/>
              </a:rPr>
              <a:t>4</a:t>
            </a:r>
          </a:p>
        </p:txBody>
      </p:sp>
      <p:sp>
        <p:nvSpPr>
          <p:cNvPr id="35" name="Tekstfelt 34">
            <a:extLst>
              <a:ext uri="{FF2B5EF4-FFF2-40B4-BE49-F238E27FC236}">
                <a16:creationId xmlns:a16="http://schemas.microsoft.com/office/drawing/2014/main" id="{78B45A52-2C3D-7649-D181-A413E8780DFB}"/>
              </a:ext>
            </a:extLst>
          </p:cNvPr>
          <p:cNvSpPr txBox="1"/>
          <p:nvPr/>
        </p:nvSpPr>
        <p:spPr>
          <a:xfrm>
            <a:off x="2792935" y="2047057"/>
            <a:ext cx="1801970" cy="169277"/>
          </a:xfrm>
          <a:prstGeom prst="rect">
            <a:avLst/>
          </a:prstGeom>
          <a:noFill/>
        </p:spPr>
        <p:txBody>
          <a:bodyPr wrap="square" lIns="0" tIns="0" rIns="0" bIns="0" rtlCol="0">
            <a:spAutoFit/>
          </a:bodyPr>
          <a:lstStyle/>
          <a:p>
            <a:pPr algn="ctr"/>
            <a:r>
              <a:rPr lang="da-DK" sz="1100" b="1">
                <a:solidFill>
                  <a:schemeClr val="accent6"/>
                </a:solidFill>
                <a:latin typeface="Montserrat" panose="00000500000000000000" pitchFamily="2" charset="0"/>
                <a:ea typeface="Work Sans Bold Roman" charset="0"/>
                <a:cs typeface="Work Sans Bold Roman" charset="0"/>
              </a:rPr>
              <a:t>Tid</a:t>
            </a:r>
          </a:p>
        </p:txBody>
      </p:sp>
      <p:sp>
        <p:nvSpPr>
          <p:cNvPr id="36" name="Titel 4">
            <a:extLst>
              <a:ext uri="{FF2B5EF4-FFF2-40B4-BE49-F238E27FC236}">
                <a16:creationId xmlns:a16="http://schemas.microsoft.com/office/drawing/2014/main" id="{AF3F0FFA-58CF-C719-8F7A-30FFAF00C103}"/>
              </a:ext>
            </a:extLst>
          </p:cNvPr>
          <p:cNvSpPr>
            <a:spLocks noGrp="1"/>
          </p:cNvSpPr>
          <p:nvPr>
            <p:ph type="title"/>
          </p:nvPr>
        </p:nvSpPr>
        <p:spPr>
          <a:xfrm>
            <a:off x="472642" y="360329"/>
            <a:ext cx="9114977" cy="887715"/>
          </a:xfrm>
        </p:spPr>
        <p:txBody>
          <a:bodyPr/>
          <a:lstStyle/>
          <a:p>
            <a:r>
              <a:rPr lang="da-DK" sz="2400" dirty="0">
                <a:solidFill>
                  <a:schemeClr val="bg1"/>
                </a:solidFill>
                <a:latin typeface="Montserrat" panose="00000500000000000000" pitchFamily="2" charset="0"/>
              </a:rPr>
              <a:t>Eksempler på løsninger</a:t>
            </a:r>
            <a:br>
              <a:rPr lang="da-DK" sz="2400" dirty="0">
                <a:solidFill>
                  <a:schemeClr val="bg1"/>
                </a:solidFill>
                <a:latin typeface="Montserrat" panose="00000500000000000000" pitchFamily="2" charset="0"/>
              </a:rPr>
            </a:br>
            <a:r>
              <a:rPr lang="da-DK" sz="1600" b="0" dirty="0">
                <a:solidFill>
                  <a:schemeClr val="bg1"/>
                </a:solidFill>
                <a:latin typeface="Montserrat" panose="00000500000000000000" pitchFamily="2" charset="0"/>
              </a:rPr>
              <a:t>Her kan I finde en oversigt med eksempler på de mulige løsninger, der kan bruges i aftaler med seniorer for at give dem lyst og muligheder for at blive længere.</a:t>
            </a:r>
            <a:endParaRPr lang="da-DK" sz="2400"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32012881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273AB1D5-E151-27F3-47C4-CDBF6A2CE736}"/>
              </a:ext>
            </a:extLst>
          </p:cNvPr>
          <p:cNvSpPr>
            <a:spLocks noGrp="1"/>
          </p:cNvSpPr>
          <p:nvPr>
            <p:ph type="title"/>
          </p:nvPr>
        </p:nvSpPr>
        <p:spPr>
          <a:xfrm>
            <a:off x="608445" y="4881416"/>
            <a:ext cx="8149942" cy="887715"/>
          </a:xfrm>
        </p:spPr>
        <p:txBody>
          <a:bodyPr/>
          <a:lstStyle/>
          <a:p>
            <a:r>
              <a:rPr lang="da-DK" sz="4000">
                <a:solidFill>
                  <a:schemeClr val="bg1"/>
                </a:solidFill>
                <a:latin typeface="Montserrat" panose="00000500000000000000" pitchFamily="2" charset="0"/>
              </a:rPr>
              <a:t>Eksempler på aftaler</a:t>
            </a:r>
          </a:p>
        </p:txBody>
      </p:sp>
    </p:spTree>
    <p:extLst>
      <p:ext uri="{BB962C8B-B14F-4D97-AF65-F5344CB8AC3E}">
        <p14:creationId xmlns:p14="http://schemas.microsoft.com/office/powerpoint/2010/main" val="825560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ED1DF184-E505-8A24-0975-AA3CF66B8470}"/>
              </a:ext>
            </a:extLst>
          </p:cNvPr>
          <p:cNvSpPr>
            <a:spLocks noGrp="1"/>
          </p:cNvSpPr>
          <p:nvPr>
            <p:ph type="title"/>
          </p:nvPr>
        </p:nvSpPr>
        <p:spPr/>
        <p:txBody>
          <a:bodyPr/>
          <a:lstStyle/>
          <a:p>
            <a:r>
              <a:rPr lang="da-DK">
                <a:solidFill>
                  <a:schemeClr val="bg1"/>
                </a:solidFill>
                <a:latin typeface="Montserrat" panose="00000500000000000000" pitchFamily="2" charset="0"/>
              </a:rPr>
              <a:t>Dagvagter og bedre belysning</a:t>
            </a:r>
          </a:p>
        </p:txBody>
      </p:sp>
      <p:sp>
        <p:nvSpPr>
          <p:cNvPr id="9" name="Rektangel: afrundede hjørner 8">
            <a:extLst>
              <a:ext uri="{FF2B5EF4-FFF2-40B4-BE49-F238E27FC236}">
                <a16:creationId xmlns:a16="http://schemas.microsoft.com/office/drawing/2014/main" id="{9CECA93F-D8EF-84F3-0D39-697BA900CF3D}"/>
              </a:ext>
            </a:extLst>
          </p:cNvPr>
          <p:cNvSpPr/>
          <p:nvPr/>
        </p:nvSpPr>
        <p:spPr>
          <a:xfrm>
            <a:off x="744209" y="3395323"/>
            <a:ext cx="6639084" cy="1173829"/>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r>
              <a:rPr lang="da-DK" sz="1200" b="1" u="sng">
                <a:solidFill>
                  <a:schemeClr val="bg1"/>
                </a:solidFill>
                <a:latin typeface="Montserrat" panose="00000500000000000000" pitchFamily="2" charset="0"/>
                <a:ea typeface="Work Sans Bold Roman" charset="0"/>
                <a:cs typeface="Work Sans Bold Roman" charset="0"/>
              </a:rPr>
              <a:t>Situation</a:t>
            </a:r>
          </a:p>
          <a:p>
            <a:pPr algn="ctr"/>
            <a:r>
              <a:rPr lang="da-DK" sz="1200">
                <a:solidFill>
                  <a:schemeClr val="bg1"/>
                </a:solidFill>
                <a:latin typeface="Montserrat" panose="00000500000000000000" pitchFamily="2" charset="0"/>
                <a:ea typeface="Calibri" panose="020F0502020204030204" pitchFamily="34" charset="0"/>
                <a:cs typeface="Times New Roman" panose="02020603050405020304" pitchFamily="18" charset="0"/>
              </a:rPr>
              <a:t>Anette har med alderen fået dårligt syn og har derfor svært ved at arbejde i mørke og tage aftenvagter i vinterhalvåret</a:t>
            </a:r>
          </a:p>
        </p:txBody>
      </p:sp>
      <p:sp>
        <p:nvSpPr>
          <p:cNvPr id="15" name="Tekstfelt 14">
            <a:extLst>
              <a:ext uri="{FF2B5EF4-FFF2-40B4-BE49-F238E27FC236}">
                <a16:creationId xmlns:a16="http://schemas.microsoft.com/office/drawing/2014/main" id="{DB882C0E-81A8-3533-FAC2-A281B1FCDBDA}"/>
              </a:ext>
            </a:extLst>
          </p:cNvPr>
          <p:cNvSpPr txBox="1"/>
          <p:nvPr/>
        </p:nvSpPr>
        <p:spPr>
          <a:xfrm>
            <a:off x="1887070" y="2047988"/>
            <a:ext cx="4208929" cy="738664"/>
          </a:xfrm>
          <a:prstGeom prst="rect">
            <a:avLst/>
          </a:prstGeom>
          <a:noFill/>
        </p:spPr>
        <p:txBody>
          <a:bodyPr wrap="square" lIns="0" tIns="0" rIns="0" bIns="0" rtlCol="0">
            <a:spAutoFit/>
          </a:bodyPr>
          <a:lstStyle/>
          <a:p>
            <a:r>
              <a:rPr lang="da-DK" sz="1600" b="1">
                <a:solidFill>
                  <a:schemeClr val="bg1"/>
                </a:solidFill>
                <a:latin typeface="Montserrat" panose="00000500000000000000" pitchFamily="2" charset="0"/>
                <a:ea typeface="Work Sans Bold Roman" charset="0"/>
                <a:cs typeface="Work Sans Bold Roman" charset="0"/>
              </a:rPr>
              <a:t>Anette</a:t>
            </a:r>
          </a:p>
          <a:p>
            <a:r>
              <a:rPr lang="da-DK" sz="1600" b="1">
                <a:solidFill>
                  <a:schemeClr val="bg1"/>
                </a:solidFill>
                <a:latin typeface="Montserrat" panose="00000500000000000000" pitchFamily="2" charset="0"/>
                <a:ea typeface="Work Sans Bold Roman" charset="0"/>
                <a:cs typeface="Work Sans Bold Roman" charset="0"/>
              </a:rPr>
              <a:t>57 år</a:t>
            </a:r>
          </a:p>
          <a:p>
            <a:r>
              <a:rPr lang="da-DK" sz="1600" b="1">
                <a:solidFill>
                  <a:schemeClr val="bg1"/>
                </a:solidFill>
                <a:latin typeface="Montserrat" panose="00000500000000000000" pitchFamily="2" charset="0"/>
                <a:ea typeface="Work Sans Bold Roman" charset="0"/>
                <a:cs typeface="Work Sans Bold Roman" charset="0"/>
              </a:rPr>
              <a:t>Social- og sundhedsassistent</a:t>
            </a:r>
          </a:p>
        </p:txBody>
      </p:sp>
      <p:sp>
        <p:nvSpPr>
          <p:cNvPr id="16" name="Rektangel: afrundede hjørner 15">
            <a:extLst>
              <a:ext uri="{FF2B5EF4-FFF2-40B4-BE49-F238E27FC236}">
                <a16:creationId xmlns:a16="http://schemas.microsoft.com/office/drawing/2014/main" id="{AC2A133D-01C1-5EE9-2A01-FB129B67A617}"/>
              </a:ext>
            </a:extLst>
          </p:cNvPr>
          <p:cNvSpPr/>
          <p:nvPr/>
        </p:nvSpPr>
        <p:spPr>
          <a:xfrm>
            <a:off x="744208" y="4773848"/>
            <a:ext cx="6639085" cy="117383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r>
              <a:rPr lang="da-DK" sz="1200" b="1" u="sng">
                <a:solidFill>
                  <a:schemeClr val="bg1"/>
                </a:solidFill>
                <a:latin typeface="Montserrat" panose="00000500000000000000" pitchFamily="2" charset="0"/>
                <a:ea typeface="Work Sans Bold Roman" charset="0"/>
                <a:cs typeface="Work Sans Bold Roman" charset="0"/>
              </a:rPr>
              <a:t>Løsning</a:t>
            </a:r>
          </a:p>
          <a:p>
            <a:pPr algn="ctr"/>
            <a:r>
              <a:rPr lang="da-DK" sz="1200">
                <a:solidFill>
                  <a:schemeClr val="bg1"/>
                </a:solidFill>
                <a:latin typeface="Montserrat" panose="00000500000000000000" pitchFamily="2" charset="0"/>
                <a:ea typeface="Calibri" panose="020F0502020204030204" pitchFamily="34" charset="0"/>
                <a:cs typeface="Times New Roman" panose="02020603050405020304" pitchFamily="18" charset="0"/>
              </a:rPr>
              <a:t>Anette får mulighed for at få dagvagter i vinterhalvåret, mens hun i sommerhalvåret fortsætter med også at tage aftenvagter.</a:t>
            </a:r>
          </a:p>
        </p:txBody>
      </p:sp>
      <p:sp>
        <p:nvSpPr>
          <p:cNvPr id="22" name="Tekstfelt 21">
            <a:extLst>
              <a:ext uri="{FF2B5EF4-FFF2-40B4-BE49-F238E27FC236}">
                <a16:creationId xmlns:a16="http://schemas.microsoft.com/office/drawing/2014/main" id="{881A110C-CC1B-DBB0-7FF2-B8059411883F}"/>
              </a:ext>
            </a:extLst>
          </p:cNvPr>
          <p:cNvSpPr txBox="1"/>
          <p:nvPr/>
        </p:nvSpPr>
        <p:spPr>
          <a:xfrm>
            <a:off x="7866435" y="1836574"/>
            <a:ext cx="875489" cy="492443"/>
          </a:xfrm>
          <a:prstGeom prst="rect">
            <a:avLst/>
          </a:prstGeom>
          <a:noFill/>
        </p:spPr>
        <p:txBody>
          <a:bodyPr wrap="square" lIns="0" tIns="0" rIns="0" bIns="0" rtlCol="0">
            <a:spAutoFit/>
          </a:bodyPr>
          <a:lstStyle/>
          <a:p>
            <a:r>
              <a:rPr lang="da-DK" sz="3200" b="1">
                <a:solidFill>
                  <a:schemeClr val="bg1"/>
                </a:solidFill>
                <a:latin typeface="Montserrat" panose="00000500000000000000" pitchFamily="2" charset="0"/>
                <a:ea typeface="Work Sans Bold Roman" charset="0"/>
                <a:cs typeface="Work Sans Bold Roman" charset="0"/>
              </a:rPr>
              <a:t>”</a:t>
            </a:r>
          </a:p>
        </p:txBody>
      </p:sp>
      <p:sp>
        <p:nvSpPr>
          <p:cNvPr id="24" name="Tekstfelt 23">
            <a:extLst>
              <a:ext uri="{FF2B5EF4-FFF2-40B4-BE49-F238E27FC236}">
                <a16:creationId xmlns:a16="http://schemas.microsoft.com/office/drawing/2014/main" id="{3EECABE7-C9A8-3D42-2E3D-3A9C82AB36A3}"/>
              </a:ext>
            </a:extLst>
          </p:cNvPr>
          <p:cNvSpPr txBox="1"/>
          <p:nvPr/>
        </p:nvSpPr>
        <p:spPr>
          <a:xfrm>
            <a:off x="8062673" y="2091518"/>
            <a:ext cx="3732072" cy="1384995"/>
          </a:xfrm>
          <a:prstGeom prst="rect">
            <a:avLst/>
          </a:prstGeom>
          <a:noFill/>
        </p:spPr>
        <p:txBody>
          <a:bodyPr wrap="square">
            <a:spAutoFit/>
          </a:bodyPr>
          <a:lstStyle/>
          <a:p>
            <a:r>
              <a:rPr lang="da-DK" sz="14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Jeg syntes, at det var meget sårbart at skulle åbne op om, at mine øjne er ved at blive trætte, men Mikkel tog godt imod det, og vi kunne finde en løsning.</a:t>
            </a:r>
          </a:p>
          <a:p>
            <a:pPr algn="r"/>
            <a:r>
              <a:rPr lang="da-DK" sz="14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Anette, Social- og sundhedsassistent </a:t>
            </a:r>
          </a:p>
        </p:txBody>
      </p:sp>
      <p:sp>
        <p:nvSpPr>
          <p:cNvPr id="27" name="Tekstfelt 26">
            <a:extLst>
              <a:ext uri="{FF2B5EF4-FFF2-40B4-BE49-F238E27FC236}">
                <a16:creationId xmlns:a16="http://schemas.microsoft.com/office/drawing/2014/main" id="{FD46C546-96D7-8768-1A43-5BFB140D0518}"/>
              </a:ext>
            </a:extLst>
          </p:cNvPr>
          <p:cNvSpPr txBox="1"/>
          <p:nvPr/>
        </p:nvSpPr>
        <p:spPr>
          <a:xfrm>
            <a:off x="7866435" y="4236063"/>
            <a:ext cx="875489" cy="492443"/>
          </a:xfrm>
          <a:prstGeom prst="rect">
            <a:avLst/>
          </a:prstGeom>
          <a:noFill/>
        </p:spPr>
        <p:txBody>
          <a:bodyPr wrap="square" lIns="0" tIns="0" rIns="0" bIns="0" rtlCol="0">
            <a:spAutoFit/>
          </a:bodyPr>
          <a:lstStyle/>
          <a:p>
            <a:r>
              <a:rPr lang="da-DK" sz="3200" b="1">
                <a:solidFill>
                  <a:schemeClr val="bg1"/>
                </a:solidFill>
                <a:latin typeface="Montserrat" panose="00000500000000000000" pitchFamily="2" charset="0"/>
                <a:ea typeface="Work Sans Bold Roman" charset="0"/>
                <a:cs typeface="Work Sans Bold Roman" charset="0"/>
              </a:rPr>
              <a:t>”</a:t>
            </a:r>
          </a:p>
        </p:txBody>
      </p:sp>
      <p:sp>
        <p:nvSpPr>
          <p:cNvPr id="28" name="Tekstfelt 27">
            <a:extLst>
              <a:ext uri="{FF2B5EF4-FFF2-40B4-BE49-F238E27FC236}">
                <a16:creationId xmlns:a16="http://schemas.microsoft.com/office/drawing/2014/main" id="{FAE4B035-AAA9-AFCB-A3AD-3930051194A0}"/>
              </a:ext>
            </a:extLst>
          </p:cNvPr>
          <p:cNvSpPr txBox="1"/>
          <p:nvPr/>
        </p:nvSpPr>
        <p:spPr>
          <a:xfrm>
            <a:off x="8062673" y="4491007"/>
            <a:ext cx="3732072" cy="1815882"/>
          </a:xfrm>
          <a:prstGeom prst="rect">
            <a:avLst/>
          </a:prstGeom>
          <a:noFill/>
        </p:spPr>
        <p:txBody>
          <a:bodyPr wrap="square">
            <a:spAutoFit/>
          </a:bodyPr>
          <a:lstStyle/>
          <a:p>
            <a:r>
              <a:rPr lang="da-DK" sz="1400">
                <a:solidFill>
                  <a:schemeClr val="bg1"/>
                </a:solidFill>
                <a:latin typeface="Montserrat" panose="00000500000000000000" pitchFamily="2" charset="0"/>
                <a:ea typeface="Calibri" panose="020F0502020204030204" pitchFamily="34" charset="0"/>
                <a:cs typeface="Times New Roman" panose="02020603050405020304" pitchFamily="18" charset="0"/>
              </a:rPr>
              <a:t>Anette og jeg drøftede flere forskellige løsninger, men vi blev enige om, at dette var den bedste for hende. Jeg er glad for, at Anette kom til mig med problemet, for vi vil jo gerne fortsat have Anette som kollega.</a:t>
            </a:r>
            <a:endParaRPr lang="da-DK" sz="1400" b="1">
              <a:solidFill>
                <a:schemeClr val="bg1"/>
              </a:solidFill>
              <a:latin typeface="Montserrat" panose="00000500000000000000" pitchFamily="2" charset="0"/>
              <a:ea typeface="Work Sans Bold Roman" charset="0"/>
              <a:cs typeface="Work Sans Bold Roman" charset="0"/>
            </a:endParaRPr>
          </a:p>
          <a:p>
            <a:pPr algn="r"/>
            <a:r>
              <a:rPr lang="da-DK" sz="1400">
                <a:solidFill>
                  <a:schemeClr val="bg1"/>
                </a:solidFill>
                <a:latin typeface="Montserrat" panose="00000500000000000000" pitchFamily="2" charset="0"/>
                <a:ea typeface="Calibri" panose="020F0502020204030204" pitchFamily="34" charset="0"/>
                <a:cs typeface="Times New Roman" panose="02020603050405020304" pitchFamily="18" charset="0"/>
              </a:rPr>
              <a:t>Mikkel, Anettes leder </a:t>
            </a:r>
          </a:p>
        </p:txBody>
      </p:sp>
      <p:pic>
        <p:nvPicPr>
          <p:cNvPr id="8" name="Billede 7">
            <a:extLst>
              <a:ext uri="{FF2B5EF4-FFF2-40B4-BE49-F238E27FC236}">
                <a16:creationId xmlns:a16="http://schemas.microsoft.com/office/drawing/2014/main" id="{A312F5A1-4C67-F8E2-CCC8-7113AE8A7E8F}"/>
              </a:ext>
            </a:extLst>
          </p:cNvPr>
          <p:cNvPicPr>
            <a:picLocks noChangeAspect="1"/>
          </p:cNvPicPr>
          <p:nvPr/>
        </p:nvPicPr>
        <p:blipFill rotWithShape="1">
          <a:blip r:embed="rId2"/>
          <a:srcRect b="5204"/>
          <a:stretch/>
        </p:blipFill>
        <p:spPr>
          <a:xfrm>
            <a:off x="640188" y="2002298"/>
            <a:ext cx="1038884" cy="994178"/>
          </a:xfrm>
          <a:prstGeom prst="rect">
            <a:avLst/>
          </a:prstGeom>
        </p:spPr>
      </p:pic>
    </p:spTree>
    <p:extLst>
      <p:ext uri="{BB962C8B-B14F-4D97-AF65-F5344CB8AC3E}">
        <p14:creationId xmlns:p14="http://schemas.microsoft.com/office/powerpoint/2010/main" val="4525057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ED1DF184-E505-8A24-0975-AA3CF66B8470}"/>
              </a:ext>
            </a:extLst>
          </p:cNvPr>
          <p:cNvSpPr>
            <a:spLocks noGrp="1"/>
          </p:cNvSpPr>
          <p:nvPr>
            <p:ph type="title"/>
          </p:nvPr>
        </p:nvSpPr>
        <p:spPr/>
        <p:txBody>
          <a:bodyPr/>
          <a:lstStyle/>
          <a:p>
            <a:r>
              <a:rPr lang="da-DK">
                <a:solidFill>
                  <a:schemeClr val="bg1"/>
                </a:solidFill>
                <a:latin typeface="Montserrat" panose="00000500000000000000" pitchFamily="2" charset="0"/>
              </a:rPr>
              <a:t>En hvilepause midt på dagen</a:t>
            </a:r>
          </a:p>
        </p:txBody>
      </p:sp>
      <p:sp>
        <p:nvSpPr>
          <p:cNvPr id="9" name="Rektangel: afrundede hjørner 8">
            <a:extLst>
              <a:ext uri="{FF2B5EF4-FFF2-40B4-BE49-F238E27FC236}">
                <a16:creationId xmlns:a16="http://schemas.microsoft.com/office/drawing/2014/main" id="{9CECA93F-D8EF-84F3-0D39-697BA900CF3D}"/>
              </a:ext>
            </a:extLst>
          </p:cNvPr>
          <p:cNvSpPr/>
          <p:nvPr/>
        </p:nvSpPr>
        <p:spPr>
          <a:xfrm>
            <a:off x="744209" y="3395323"/>
            <a:ext cx="6639084" cy="1173829"/>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r>
              <a:rPr lang="da-DK" sz="1200" b="1" u="sng">
                <a:solidFill>
                  <a:schemeClr val="bg1"/>
                </a:solidFill>
                <a:latin typeface="Montserrat" panose="00000500000000000000" pitchFamily="2" charset="0"/>
                <a:ea typeface="Work Sans Bold Roman" charset="0"/>
                <a:cs typeface="Work Sans Bold Roman" charset="0"/>
              </a:rPr>
              <a:t>Situation</a:t>
            </a:r>
          </a:p>
          <a:p>
            <a:pPr algn="ctr"/>
            <a:r>
              <a:rPr lang="da-DK" sz="1200">
                <a:solidFill>
                  <a:schemeClr val="bg1"/>
                </a:solidFill>
                <a:latin typeface="Montserrat" panose="00000500000000000000" pitchFamily="2" charset="0"/>
                <a:ea typeface="Calibri" panose="020F0502020204030204" pitchFamily="34" charset="0"/>
                <a:cs typeface="Times New Roman" panose="02020603050405020304" pitchFamily="18" charset="0"/>
              </a:rPr>
              <a:t>Mogens har igennem årene pådraget sig en del skavanker, og han bliver derfor hurtigere træt af at løse sine opgaver i løbet af dagen, og han kan derfor ikke længere holde til at arbejde en hel dag uden flere pauser.</a:t>
            </a:r>
          </a:p>
        </p:txBody>
      </p:sp>
      <p:sp>
        <p:nvSpPr>
          <p:cNvPr id="15" name="Tekstfelt 14">
            <a:extLst>
              <a:ext uri="{FF2B5EF4-FFF2-40B4-BE49-F238E27FC236}">
                <a16:creationId xmlns:a16="http://schemas.microsoft.com/office/drawing/2014/main" id="{DB882C0E-81A8-3533-FAC2-A281B1FCDBDA}"/>
              </a:ext>
            </a:extLst>
          </p:cNvPr>
          <p:cNvSpPr txBox="1"/>
          <p:nvPr/>
        </p:nvSpPr>
        <p:spPr>
          <a:xfrm>
            <a:off x="1887070" y="2047988"/>
            <a:ext cx="4208929" cy="738664"/>
          </a:xfrm>
          <a:prstGeom prst="rect">
            <a:avLst/>
          </a:prstGeom>
          <a:noFill/>
        </p:spPr>
        <p:txBody>
          <a:bodyPr wrap="square" lIns="0" tIns="0" rIns="0" bIns="0" rtlCol="0">
            <a:spAutoFit/>
          </a:bodyPr>
          <a:lstStyle/>
          <a:p>
            <a:r>
              <a:rPr lang="da-DK" sz="1600" b="1">
                <a:solidFill>
                  <a:schemeClr val="bg1"/>
                </a:solidFill>
                <a:latin typeface="Montserrat" panose="00000500000000000000" pitchFamily="2" charset="0"/>
                <a:ea typeface="Work Sans Bold Roman" charset="0"/>
                <a:cs typeface="Work Sans Bold Roman" charset="0"/>
              </a:rPr>
              <a:t>Mogens</a:t>
            </a:r>
          </a:p>
          <a:p>
            <a:r>
              <a:rPr lang="da-DK" sz="1600" b="1">
                <a:solidFill>
                  <a:schemeClr val="bg1"/>
                </a:solidFill>
                <a:latin typeface="Montserrat" panose="00000500000000000000" pitchFamily="2" charset="0"/>
                <a:ea typeface="Work Sans Bold Roman" charset="0"/>
                <a:cs typeface="Work Sans Bold Roman" charset="0"/>
              </a:rPr>
              <a:t>61 år</a:t>
            </a:r>
          </a:p>
          <a:p>
            <a:r>
              <a:rPr lang="da-DK" sz="1600" b="1">
                <a:solidFill>
                  <a:schemeClr val="bg1"/>
                </a:solidFill>
                <a:latin typeface="Montserrat" panose="00000500000000000000" pitchFamily="2" charset="0"/>
                <a:ea typeface="Work Sans Bold Roman" charset="0"/>
                <a:cs typeface="Work Sans Bold Roman" charset="0"/>
              </a:rPr>
              <a:t>Teknisk servicemedarbejder</a:t>
            </a:r>
          </a:p>
        </p:txBody>
      </p:sp>
      <p:sp>
        <p:nvSpPr>
          <p:cNvPr id="16" name="Rektangel: afrundede hjørner 15">
            <a:extLst>
              <a:ext uri="{FF2B5EF4-FFF2-40B4-BE49-F238E27FC236}">
                <a16:creationId xmlns:a16="http://schemas.microsoft.com/office/drawing/2014/main" id="{AC2A133D-01C1-5EE9-2A01-FB129B67A617}"/>
              </a:ext>
            </a:extLst>
          </p:cNvPr>
          <p:cNvSpPr/>
          <p:nvPr/>
        </p:nvSpPr>
        <p:spPr>
          <a:xfrm>
            <a:off x="744208" y="4773848"/>
            <a:ext cx="6639085" cy="117383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r>
              <a:rPr lang="da-DK" sz="1200" b="1" u="sng">
                <a:solidFill>
                  <a:schemeClr val="bg1"/>
                </a:solidFill>
                <a:latin typeface="Montserrat" panose="00000500000000000000" pitchFamily="2" charset="0"/>
                <a:ea typeface="Work Sans Bold Roman" charset="0"/>
                <a:cs typeface="Work Sans Bold Roman" charset="0"/>
              </a:rPr>
              <a:t>Løsning</a:t>
            </a:r>
          </a:p>
          <a:p>
            <a:pPr algn="ctr"/>
            <a:r>
              <a:rPr lang="da-DK" sz="1200">
                <a:solidFill>
                  <a:schemeClr val="bg1"/>
                </a:solidFill>
                <a:latin typeface="Montserrat" panose="00000500000000000000" pitchFamily="2" charset="0"/>
                <a:ea typeface="Calibri" panose="020F0502020204030204" pitchFamily="34" charset="0"/>
                <a:cs typeface="Times New Roman" panose="02020603050405020304" pitchFamily="18" charset="0"/>
              </a:rPr>
              <a:t>Mogens får mulighed for at tage længere pauser, og han får muligheden for at tage en powernap eller lignende hvilepause midt på dagen for at bevare energien gennem hele dagen.</a:t>
            </a:r>
          </a:p>
        </p:txBody>
      </p:sp>
      <p:sp>
        <p:nvSpPr>
          <p:cNvPr id="22" name="Tekstfelt 21">
            <a:extLst>
              <a:ext uri="{FF2B5EF4-FFF2-40B4-BE49-F238E27FC236}">
                <a16:creationId xmlns:a16="http://schemas.microsoft.com/office/drawing/2014/main" id="{881A110C-CC1B-DBB0-7FF2-B8059411883F}"/>
              </a:ext>
            </a:extLst>
          </p:cNvPr>
          <p:cNvSpPr txBox="1"/>
          <p:nvPr/>
        </p:nvSpPr>
        <p:spPr>
          <a:xfrm>
            <a:off x="7866435" y="1836574"/>
            <a:ext cx="875489" cy="492443"/>
          </a:xfrm>
          <a:prstGeom prst="rect">
            <a:avLst/>
          </a:prstGeom>
          <a:noFill/>
        </p:spPr>
        <p:txBody>
          <a:bodyPr wrap="square" lIns="0" tIns="0" rIns="0" bIns="0" rtlCol="0">
            <a:spAutoFit/>
          </a:bodyPr>
          <a:lstStyle/>
          <a:p>
            <a:r>
              <a:rPr lang="da-DK" sz="3200" b="1" dirty="0">
                <a:solidFill>
                  <a:schemeClr val="bg1"/>
                </a:solidFill>
                <a:latin typeface="Montserrat" panose="00000500000000000000" pitchFamily="2" charset="0"/>
                <a:ea typeface="Work Sans Bold Roman" charset="0"/>
                <a:cs typeface="Work Sans Bold Roman" charset="0"/>
              </a:rPr>
              <a:t>”</a:t>
            </a:r>
          </a:p>
        </p:txBody>
      </p:sp>
      <p:sp>
        <p:nvSpPr>
          <p:cNvPr id="24" name="Tekstfelt 23">
            <a:extLst>
              <a:ext uri="{FF2B5EF4-FFF2-40B4-BE49-F238E27FC236}">
                <a16:creationId xmlns:a16="http://schemas.microsoft.com/office/drawing/2014/main" id="{3EECABE7-C9A8-3D42-2E3D-3A9C82AB36A3}"/>
              </a:ext>
            </a:extLst>
          </p:cNvPr>
          <p:cNvSpPr txBox="1"/>
          <p:nvPr/>
        </p:nvSpPr>
        <p:spPr>
          <a:xfrm>
            <a:off x="8062673" y="2091518"/>
            <a:ext cx="3732072" cy="1384995"/>
          </a:xfrm>
          <a:prstGeom prst="rect">
            <a:avLst/>
          </a:prstGeom>
          <a:noFill/>
        </p:spPr>
        <p:txBody>
          <a:bodyPr wrap="square">
            <a:spAutoFit/>
          </a:bodyPr>
          <a:lstStyle/>
          <a:p>
            <a:r>
              <a:rPr lang="da-DK" sz="1400">
                <a:solidFill>
                  <a:schemeClr val="bg1"/>
                </a:solidFill>
                <a:latin typeface="Montserrat" panose="00000500000000000000" pitchFamily="2" charset="0"/>
                <a:ea typeface="Calibri" panose="020F0502020204030204" pitchFamily="34" charset="0"/>
                <a:cs typeface="Times New Roman" panose="02020603050405020304" pitchFamily="18" charset="0"/>
              </a:rPr>
              <a:t>Det har gjort et stor forskel, at jeg kan tage et hvil midt på dagen. Jeg får energi til at løse mine opgaver, og jeg er ikke længere helt udbrændt, når jeg kommer hjem.</a:t>
            </a:r>
          </a:p>
          <a:p>
            <a:pPr algn="r"/>
            <a:r>
              <a:rPr lang="da-DK" sz="1400">
                <a:solidFill>
                  <a:schemeClr val="bg1"/>
                </a:solidFill>
                <a:latin typeface="Montserrat" panose="00000500000000000000" pitchFamily="2" charset="0"/>
                <a:ea typeface="Calibri" panose="020F0502020204030204" pitchFamily="34" charset="0"/>
                <a:cs typeface="Times New Roman" panose="02020603050405020304" pitchFamily="18" charset="0"/>
              </a:rPr>
              <a:t>Mogens, teknisk servicemedarbejder</a:t>
            </a:r>
          </a:p>
        </p:txBody>
      </p:sp>
      <p:sp>
        <p:nvSpPr>
          <p:cNvPr id="27" name="Tekstfelt 26">
            <a:extLst>
              <a:ext uri="{FF2B5EF4-FFF2-40B4-BE49-F238E27FC236}">
                <a16:creationId xmlns:a16="http://schemas.microsoft.com/office/drawing/2014/main" id="{FD46C546-96D7-8768-1A43-5BFB140D0518}"/>
              </a:ext>
            </a:extLst>
          </p:cNvPr>
          <p:cNvSpPr txBox="1"/>
          <p:nvPr/>
        </p:nvSpPr>
        <p:spPr>
          <a:xfrm>
            <a:off x="7866435" y="4236063"/>
            <a:ext cx="875489" cy="492443"/>
          </a:xfrm>
          <a:prstGeom prst="rect">
            <a:avLst/>
          </a:prstGeom>
          <a:noFill/>
        </p:spPr>
        <p:txBody>
          <a:bodyPr wrap="square" lIns="0" tIns="0" rIns="0" bIns="0" rtlCol="0">
            <a:spAutoFit/>
          </a:bodyPr>
          <a:lstStyle/>
          <a:p>
            <a:r>
              <a:rPr lang="da-DK" sz="3200" b="1">
                <a:solidFill>
                  <a:schemeClr val="bg1"/>
                </a:solidFill>
                <a:latin typeface="Montserrat" panose="00000500000000000000" pitchFamily="2" charset="0"/>
                <a:ea typeface="Work Sans Bold Roman" charset="0"/>
                <a:cs typeface="Work Sans Bold Roman" charset="0"/>
              </a:rPr>
              <a:t>”</a:t>
            </a:r>
          </a:p>
        </p:txBody>
      </p:sp>
      <p:sp>
        <p:nvSpPr>
          <p:cNvPr id="28" name="Tekstfelt 27">
            <a:extLst>
              <a:ext uri="{FF2B5EF4-FFF2-40B4-BE49-F238E27FC236}">
                <a16:creationId xmlns:a16="http://schemas.microsoft.com/office/drawing/2014/main" id="{FAE4B035-AAA9-AFCB-A3AD-3930051194A0}"/>
              </a:ext>
            </a:extLst>
          </p:cNvPr>
          <p:cNvSpPr txBox="1"/>
          <p:nvPr/>
        </p:nvSpPr>
        <p:spPr>
          <a:xfrm>
            <a:off x="8062673" y="4491007"/>
            <a:ext cx="3732072" cy="1815882"/>
          </a:xfrm>
          <a:prstGeom prst="rect">
            <a:avLst/>
          </a:prstGeom>
          <a:noFill/>
        </p:spPr>
        <p:txBody>
          <a:bodyPr wrap="square">
            <a:spAutoFit/>
          </a:bodyPr>
          <a:lstStyle/>
          <a:p>
            <a:r>
              <a:rPr lang="da-DK" sz="1400">
                <a:solidFill>
                  <a:schemeClr val="bg1"/>
                </a:solidFill>
                <a:latin typeface="Montserrat" panose="00000500000000000000" pitchFamily="2" charset="0"/>
                <a:ea typeface="Calibri" panose="020F0502020204030204" pitchFamily="34" charset="0"/>
                <a:cs typeface="Times New Roman" panose="02020603050405020304" pitchFamily="18" charset="0"/>
              </a:rPr>
              <a:t>Vi kan alle mærke, at Mogens’ hvilepauser giver ham mere energi i løbet af dagen. Og når pauserne kan ligge på tidspunkter, hvor der alligevel ikke er så meget pres på, giver det heller ikke hans kolleger mere travlt.</a:t>
            </a:r>
            <a:endParaRPr lang="da-DK" sz="1400" b="1">
              <a:solidFill>
                <a:schemeClr val="bg1"/>
              </a:solidFill>
              <a:latin typeface="Montserrat" panose="00000500000000000000" pitchFamily="2" charset="0"/>
              <a:ea typeface="Work Sans Bold Roman" charset="0"/>
              <a:cs typeface="Work Sans Bold Roman" charset="0"/>
            </a:endParaRPr>
          </a:p>
          <a:p>
            <a:pPr algn="r"/>
            <a:r>
              <a:rPr lang="da-DK" sz="1400">
                <a:solidFill>
                  <a:schemeClr val="bg1"/>
                </a:solidFill>
                <a:latin typeface="Montserrat" panose="00000500000000000000" pitchFamily="2" charset="0"/>
                <a:ea typeface="Calibri" panose="020F0502020204030204" pitchFamily="34" charset="0"/>
                <a:cs typeface="Times New Roman" panose="02020603050405020304" pitchFamily="18" charset="0"/>
              </a:rPr>
              <a:t>Per, Mogens’ leder</a:t>
            </a:r>
          </a:p>
        </p:txBody>
      </p:sp>
      <p:pic>
        <p:nvPicPr>
          <p:cNvPr id="8" name="Billede 7">
            <a:extLst>
              <a:ext uri="{FF2B5EF4-FFF2-40B4-BE49-F238E27FC236}">
                <a16:creationId xmlns:a16="http://schemas.microsoft.com/office/drawing/2014/main" id="{77E2528F-0972-0C1E-4A41-16C9F31D6555}"/>
              </a:ext>
            </a:extLst>
          </p:cNvPr>
          <p:cNvPicPr>
            <a:picLocks noChangeAspect="1"/>
          </p:cNvPicPr>
          <p:nvPr/>
        </p:nvPicPr>
        <p:blipFill rotWithShape="1">
          <a:blip r:embed="rId2"/>
          <a:srcRect l="8864" b="5659"/>
          <a:stretch/>
        </p:blipFill>
        <p:spPr>
          <a:xfrm>
            <a:off x="709446" y="1894995"/>
            <a:ext cx="1079505" cy="1217756"/>
          </a:xfrm>
          <a:prstGeom prst="rect">
            <a:avLst/>
          </a:prstGeom>
        </p:spPr>
      </p:pic>
    </p:spTree>
    <p:extLst>
      <p:ext uri="{BB962C8B-B14F-4D97-AF65-F5344CB8AC3E}">
        <p14:creationId xmlns:p14="http://schemas.microsoft.com/office/powerpoint/2010/main" val="2403311770"/>
      </p:ext>
    </p:extLst>
  </p:cSld>
  <p:clrMapOvr>
    <a:masterClrMapping/>
  </p:clrMapOvr>
</p:sld>
</file>

<file path=ppt/theme/theme1.xml><?xml version="1.0" encoding="utf-8"?>
<a:theme xmlns:a="http://schemas.openxmlformats.org/drawingml/2006/main" name="1_Operate skabelon">
  <a:themeElements>
    <a:clrScheme name="Seniorpartnerskabet 1">
      <a:dk1>
        <a:srgbClr val="000000"/>
      </a:dk1>
      <a:lt1>
        <a:srgbClr val="FFFFFF"/>
      </a:lt1>
      <a:dk2>
        <a:srgbClr val="000000"/>
      </a:dk2>
      <a:lt2>
        <a:srgbClr val="FFFFFF"/>
      </a:lt2>
      <a:accent1>
        <a:srgbClr val="AA8B3B"/>
      </a:accent1>
      <a:accent2>
        <a:srgbClr val="D6AE2C"/>
      </a:accent2>
      <a:accent3>
        <a:srgbClr val="453673"/>
      </a:accent3>
      <a:accent4>
        <a:srgbClr val="7C63AA"/>
      </a:accent4>
      <a:accent5>
        <a:srgbClr val="00545A"/>
      </a:accent5>
      <a:accent6>
        <a:srgbClr val="2C968C"/>
      </a:accent6>
      <a:hlink>
        <a:srgbClr val="000000"/>
      </a:hlink>
      <a:folHlink>
        <a:srgbClr val="000000"/>
      </a:folHlink>
    </a:clrScheme>
    <a:fontScheme name="Kont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defPPr algn="ctr">
          <a:defRPr sz="1200" b="1" dirty="0" err="1" smtClean="0">
            <a:solidFill>
              <a:schemeClr val="tx2"/>
            </a:solidFill>
            <a:latin typeface="Work Sans Bold Roman" charset="0"/>
            <a:ea typeface="Work Sans Bold Roman" charset="0"/>
            <a:cs typeface="Work Sans Bold Roman"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1"/>
          </a:solidFill>
          <a:prstDash val="solid"/>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defRPr sz="1200" b="1" dirty="0" err="1" smtClean="0">
            <a:latin typeface="Work Sans Bold Roman" charset="0"/>
            <a:ea typeface="Work Sans Bold Roman" charset="0"/>
            <a:cs typeface="Work Sans Bold Roman" charset="0"/>
          </a:defRPr>
        </a:defPPr>
      </a:lstStyle>
    </a:txDef>
  </a:objectDefaults>
  <a:extraClrSchemeLst/>
  <a:extLst>
    <a:ext uri="{05A4C25C-085E-4340-85A3-A5531E510DB2}">
      <thm15:themeFamily xmlns:thm15="http://schemas.microsoft.com/office/thememl/2012/main" name="OperateSkabelon_2018" id="{56660737-9487-4D40-A148-87EA90A551E7}" vid="{DCBCF7FA-1D39-0347-9F41-34FEDB4C0B90}"/>
    </a:ext>
  </a:extLst>
</a:theme>
</file>

<file path=ppt/theme/theme2.xml><?xml version="1.0" encoding="utf-8"?>
<a:theme xmlns:a="http://schemas.openxmlformats.org/drawingml/2006/main" name="Operate skabelon">
  <a:themeElements>
    <a:clrScheme name="Operate_PPT02">
      <a:dk1>
        <a:srgbClr val="000000"/>
      </a:dk1>
      <a:lt1>
        <a:srgbClr val="FFFFFF"/>
      </a:lt1>
      <a:dk2>
        <a:srgbClr val="383838"/>
      </a:dk2>
      <a:lt2>
        <a:srgbClr val="ECECEC"/>
      </a:lt2>
      <a:accent1>
        <a:srgbClr val="BF3D2A"/>
      </a:accent1>
      <a:accent2>
        <a:srgbClr val="8F2E1F"/>
      </a:accent2>
      <a:accent3>
        <a:srgbClr val="B5E3D8"/>
      </a:accent3>
      <a:accent4>
        <a:srgbClr val="003057"/>
      </a:accent4>
      <a:accent5>
        <a:srgbClr val="66839A"/>
      </a:accent5>
      <a:accent6>
        <a:srgbClr val="BFCBD5"/>
      </a:accent6>
      <a:hlink>
        <a:srgbClr val="003057"/>
      </a:hlink>
      <a:folHlink>
        <a:srgbClr val="66839A"/>
      </a:folHlink>
    </a:clrScheme>
    <a:fontScheme name="Kont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defPPr algn="ctr">
          <a:defRPr sz="1200" b="1" dirty="0" err="1" smtClean="0">
            <a:solidFill>
              <a:schemeClr val="tx2"/>
            </a:solidFill>
            <a:latin typeface="Work Sans" charset="0"/>
            <a:ea typeface="Work Sans" charset="0"/>
            <a:cs typeface="Work Sans"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1"/>
          </a:solidFill>
          <a:prstDash val="solid"/>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defRPr sz="1200" b="1" dirty="0" err="1" smtClean="0">
            <a:latin typeface="Work Sans" charset="0"/>
            <a:ea typeface="Work Sans" charset="0"/>
            <a:cs typeface="Work Sans" charset="0"/>
          </a:defRPr>
        </a:defPPr>
      </a:lstStyle>
    </a:txDef>
  </a:objectDefaults>
  <a:extraClrSchemeLst/>
  <a:extLst>
    <a:ext uri="{05A4C25C-085E-4340-85A3-A5531E510DB2}">
      <thm15:themeFamily xmlns:thm15="http://schemas.microsoft.com/office/thememl/2012/main" name="Operate_Modetilbud_V01_02.10.2019" id="{01037229-B7CE-F546-969E-21E0FE4AB9B2}" vid="{154206FC-E07F-D444-8D8A-CA7BFB1BB255}"/>
    </a:ext>
  </a:extLst>
</a:theme>
</file>

<file path=ppt/theme/theme3.xml><?xml version="1.0" encoding="utf-8"?>
<a:theme xmlns:a="http://schemas.openxmlformats.org/drawingml/2006/main" name="2_Operate skabelon">
  <a:themeElements>
    <a:clrScheme name="Seniorpartnerskabet 1">
      <a:dk1>
        <a:srgbClr val="000000"/>
      </a:dk1>
      <a:lt1>
        <a:srgbClr val="FFFFFF"/>
      </a:lt1>
      <a:dk2>
        <a:srgbClr val="000000"/>
      </a:dk2>
      <a:lt2>
        <a:srgbClr val="FFFFFF"/>
      </a:lt2>
      <a:accent1>
        <a:srgbClr val="AA8B3B"/>
      </a:accent1>
      <a:accent2>
        <a:srgbClr val="D6AE2C"/>
      </a:accent2>
      <a:accent3>
        <a:srgbClr val="453673"/>
      </a:accent3>
      <a:accent4>
        <a:srgbClr val="7C63AA"/>
      </a:accent4>
      <a:accent5>
        <a:srgbClr val="00545A"/>
      </a:accent5>
      <a:accent6>
        <a:srgbClr val="2C968C"/>
      </a:accent6>
      <a:hlink>
        <a:srgbClr val="000000"/>
      </a:hlink>
      <a:folHlink>
        <a:srgbClr val="000000"/>
      </a:folHlink>
    </a:clrScheme>
    <a:fontScheme name="Kont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defPPr algn="ctr">
          <a:defRPr sz="1200" b="1" dirty="0" err="1" smtClean="0">
            <a:solidFill>
              <a:schemeClr val="tx2"/>
            </a:solidFill>
            <a:latin typeface="Work Sans Bold Roman" charset="0"/>
            <a:ea typeface="Work Sans Bold Roman" charset="0"/>
            <a:cs typeface="Work Sans Bold Roman"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1"/>
          </a:solidFill>
          <a:prstDash val="solid"/>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defRPr sz="1200" b="1" dirty="0" err="1" smtClean="0">
            <a:latin typeface="Work Sans Bold Roman" charset="0"/>
            <a:ea typeface="Work Sans Bold Roman" charset="0"/>
            <a:cs typeface="Work Sans Bold Roman" charset="0"/>
          </a:defRPr>
        </a:defPPr>
      </a:lstStyle>
    </a:txDef>
  </a:objectDefaults>
  <a:extraClrSchemeLst/>
  <a:extLst>
    <a:ext uri="{05A4C25C-085E-4340-85A3-A5531E510DB2}">
      <thm15:themeFamily xmlns:thm15="http://schemas.microsoft.com/office/thememl/2012/main" name="OperateSkabelon_2018" id="{56660737-9487-4D40-A148-87EA90A551E7}" vid="{DCBCF7FA-1D39-0347-9F41-34FEDB4C0B90}"/>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B588693F-B75D-40BB-9086-30088A417C02}">
  <we:reference id="wa104381063" version="1.0.0.1" store="da-DK" storeType="OMEX"/>
  <we:alternateReferences>
    <we:reference id="WA104381063" version="1.0.0.1" store="WA104381063"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AE3D48436317FE44952FBD9BA91AC3AA" ma:contentTypeVersion="2" ma:contentTypeDescription="Opret et nyt dokument." ma:contentTypeScope="" ma:versionID="939fcb8ecfc26d1ae6ff7ceba53290e3">
  <xsd:schema xmlns:xsd="http://www.w3.org/2001/XMLSchema" xmlns:xs="http://www.w3.org/2001/XMLSchema" xmlns:p="http://schemas.microsoft.com/office/2006/metadata/properties" xmlns:ns2="19a24a5a-ad16-4664-89de-41984be1cbcb" targetNamespace="http://schemas.microsoft.com/office/2006/metadata/properties" ma:root="true" ma:fieldsID="836e0623a68fc87a868b2f4e9d2ecd4a" ns2:_="">
    <xsd:import namespace="19a24a5a-ad16-4664-89de-41984be1cbcb"/>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a24a5a-ad16-4664-89de-41984be1cbc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5722A86-7440-422F-B880-EDFA881E089D}">
  <ds:schemaRefs>
    <ds:schemaRef ds:uri="http://schemas.microsoft.com/sharepoint/v3/contenttype/forms"/>
  </ds:schemaRefs>
</ds:datastoreItem>
</file>

<file path=customXml/itemProps2.xml><?xml version="1.0" encoding="utf-8"?>
<ds:datastoreItem xmlns:ds="http://schemas.openxmlformats.org/officeDocument/2006/customXml" ds:itemID="{F87104B3-0159-4088-8113-FE761570CE4F}">
  <ds:schemaRefs>
    <ds:schemaRef ds:uri="http://purl.org/dc/terms/"/>
    <ds:schemaRef ds:uri="http://schemas.microsoft.com/office/2006/metadata/properties"/>
    <ds:schemaRef ds:uri="http://purl.org/dc/elements/1.1/"/>
    <ds:schemaRef ds:uri="http://purl.org/dc/dcmitype/"/>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19a24a5a-ad16-4664-89de-41984be1cbcb"/>
  </ds:schemaRefs>
</ds:datastoreItem>
</file>

<file path=customXml/itemProps3.xml><?xml version="1.0" encoding="utf-8"?>
<ds:datastoreItem xmlns:ds="http://schemas.openxmlformats.org/officeDocument/2006/customXml" ds:itemID="{4413D7CD-57D4-4F6E-A9DB-EA719A14A824}">
  <ds:schemaRefs>
    <ds:schemaRef ds:uri="19a24a5a-ad16-4664-89de-41984be1cbc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1305</TotalTime>
  <Words>4474</Words>
  <Application>Microsoft Macintosh PowerPoint</Application>
  <PresentationFormat>Widescreen</PresentationFormat>
  <Paragraphs>349</Paragraphs>
  <Slides>28</Slides>
  <Notes>0</Notes>
  <HiddenSlides>0</HiddenSlides>
  <MMClips>0</MMClips>
  <ScaleCrop>false</ScaleCrop>
  <HeadingPairs>
    <vt:vector size="6" baseType="variant">
      <vt:variant>
        <vt:lpstr>Benyttede skrifttyper</vt:lpstr>
      </vt:variant>
      <vt:variant>
        <vt:i4>5</vt:i4>
      </vt:variant>
      <vt:variant>
        <vt:lpstr>Tema</vt:lpstr>
      </vt:variant>
      <vt:variant>
        <vt:i4>3</vt:i4>
      </vt:variant>
      <vt:variant>
        <vt:lpstr>Slidetitler</vt:lpstr>
      </vt:variant>
      <vt:variant>
        <vt:i4>28</vt:i4>
      </vt:variant>
    </vt:vector>
  </HeadingPairs>
  <TitlesOfParts>
    <vt:vector size="36" baseType="lpstr">
      <vt:lpstr>Arial</vt:lpstr>
      <vt:lpstr>Calibri</vt:lpstr>
      <vt:lpstr>Montserrat</vt:lpstr>
      <vt:lpstr>Work Sans</vt:lpstr>
      <vt:lpstr>Work Sans Bold Roman</vt:lpstr>
      <vt:lpstr>1_Operate skabelon</vt:lpstr>
      <vt:lpstr>Operate skabelon</vt:lpstr>
      <vt:lpstr>2_Operate skabelon</vt:lpstr>
      <vt:lpstr>PowerPoint-præsentation</vt:lpstr>
      <vt:lpstr>PowerPoint-præsentation</vt:lpstr>
      <vt:lpstr>PowerPoint-præsentation</vt:lpstr>
      <vt:lpstr>Eksempler på løsninger</vt:lpstr>
      <vt:lpstr>Eksempler på løsninger Her kan I finde en oversigt med eksempler på de mulige løsninger, der kan bruges i aftaler med seniorer for at give dem lyst og muligheder for at blive længere.</vt:lpstr>
      <vt:lpstr>Eksempler på løsninger Her kan I finde en oversigt med eksempler på de mulige løsninger, der kan bruges i aftaler med seniorer for at give dem lyst og muligheder for at blive længere.</vt:lpstr>
      <vt:lpstr>Eksempler på aftaler</vt:lpstr>
      <vt:lpstr>Dagvagter og bedre belysning</vt:lpstr>
      <vt:lpstr>En hvilepause midt på dagen</vt:lpstr>
      <vt:lpstr>Ned i timer med samme pensionsindbetaling</vt:lpstr>
      <vt:lpstr>Ugentlig fridag</vt:lpstr>
      <vt:lpstr>Fritagelse fra gårdvagter</vt:lpstr>
      <vt:lpstr>Bedre mulighed for at koncentrere sig</vt:lpstr>
      <vt:lpstr>Fokus på spidskompetencer</vt:lpstr>
      <vt:lpstr>Ny stol og varmevest</vt:lpstr>
      <vt:lpstr>Fortsætte uden personaleansvar</vt:lpstr>
      <vt:lpstr>Fastholdelsesbonus til nøglemedarbejder</vt:lpstr>
      <vt:lpstr>Særligt hensyn ved nye it-systemer</vt:lpstr>
      <vt:lpstr>Mindre forældrekontakt og mere undervisning</vt:lpstr>
      <vt:lpstr>Mere tid og overskud til at løse kerneopgaven</vt:lpstr>
      <vt:lpstr>Prøveperiode og skift til anden stilling</vt:lpstr>
      <vt:lpstr>Tid til at besøge sine forældre og mulighed for at lære fra sig</vt:lpstr>
      <vt:lpstr>Tilbage til kerneopgaverne</vt:lpstr>
      <vt:lpstr>Fokus på sparring og balance mellem administrative og fysiske opgaver</vt:lpstr>
      <vt:lpstr>Omplacering og ned i arbejdstid med pensionsindbetaling svarende til beskæftigelsesgraden i hidtidige stilling</vt:lpstr>
      <vt:lpstr>Rammeaftale om seniorpolitik</vt:lpstr>
      <vt:lpstr>PowerPoint-præsentation</vt:lpstr>
      <vt:lpstr>Hvilke muligheder er der i Rammeaftale om seniorpolitik?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Inspirationskatalog 27.04.23 inkl. KL bemærkninger</dc:title>
  <dc:creator>Victor Stampe</dc:creator>
  <cp:lastModifiedBy>Salina Bantz Rasmussen</cp:lastModifiedBy>
  <cp:revision>29</cp:revision>
  <dcterms:created xsi:type="dcterms:W3CDTF">2023-02-10T09:42:10Z</dcterms:created>
  <dcterms:modified xsi:type="dcterms:W3CDTF">2023-06-29T14:20:50Z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0x010100AE3D48436317FE44952FBD9BA91AC3AA</vt:lpwstr>
  </property>
  <property fmtid="{D5CDD505-2E9C-101B-9397-08002B2CF9AE}" pid="3" name="CCMCommunication">
    <vt:lpwstr/>
  </property>
  <property fmtid="{D5CDD505-2E9C-101B-9397-08002B2CF9AE}" pid="4" name="xd_Signature">
    <vt:bool>false</vt:bool>
  </property>
  <property fmtid="{D5CDD505-2E9C-101B-9397-08002B2CF9AE}" pid="5" name="CCMPostListPublishStatus">
    <vt:lpwstr>Afventer godkendelse</vt:lpwstr>
  </property>
  <property fmtid="{D5CDD505-2E9C-101B-9397-08002B2CF9AE}" pid="6" name="CCMOneDriveID">
    <vt:lpwstr/>
  </property>
  <property fmtid="{D5CDD505-2E9C-101B-9397-08002B2CF9AE}" pid="7" name="CCMMustBeOnPostList">
    <vt:bool>true</vt:bool>
  </property>
  <property fmtid="{D5CDD505-2E9C-101B-9397-08002B2CF9AE}" pid="8" name="CCMOneDriveOwnerID">
    <vt:lpwstr/>
  </property>
  <property fmtid="{D5CDD505-2E9C-101B-9397-08002B2CF9AE}" pid="9" name="CCMOneDriveItemID">
    <vt:lpwstr/>
  </property>
  <property fmtid="{D5CDD505-2E9C-101B-9397-08002B2CF9AE}" pid="10" name="CCMSystem">
    <vt:lpwstr> </vt:lpwstr>
  </property>
  <property fmtid="{D5CDD505-2E9C-101B-9397-08002B2CF9AE}" pid="11" name="CCMIsSharedOnOneDrive">
    <vt:bool>false</vt:bool>
  </property>
  <property fmtid="{D5CDD505-2E9C-101B-9397-08002B2CF9AE}" pid="12" name="CCMEventContext">
    <vt:lpwstr>c9211c31-4680-414d-8afa-59f789b8fdc6</vt:lpwstr>
  </property>
</Properties>
</file>