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82" r:id="rId2"/>
    <p:sldId id="858" r:id="rId3"/>
    <p:sldId id="864" r:id="rId4"/>
    <p:sldId id="865" r:id="rId5"/>
    <p:sldId id="867" r:id="rId6"/>
    <p:sldId id="913" r:id="rId7"/>
    <p:sldId id="862" r:id="rId8"/>
    <p:sldId id="868" r:id="rId9"/>
    <p:sldId id="863" r:id="rId10"/>
    <p:sldId id="468" r:id="rId11"/>
    <p:sldId id="460" r:id="rId12"/>
    <p:sldId id="473" r:id="rId13"/>
    <p:sldId id="474" r:id="rId14"/>
  </p:sldIdLst>
  <p:sldSz cx="9144000" cy="5143500" type="screen16x9"/>
  <p:notesSz cx="6805613" cy="9939338"/>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34">
          <p15:clr>
            <a:srgbClr val="A4A3A4"/>
          </p15:clr>
        </p15:guide>
        <p15:guide id="2" orient="horz" pos="1469">
          <p15:clr>
            <a:srgbClr val="A4A3A4"/>
          </p15:clr>
        </p15:guide>
        <p15:guide id="3" orient="horz" pos="3929">
          <p15:clr>
            <a:srgbClr val="A4A3A4"/>
          </p15:clr>
        </p15:guide>
        <p15:guide id="4" pos="5284">
          <p15:clr>
            <a:srgbClr val="A4A3A4"/>
          </p15:clr>
        </p15:guide>
        <p15:guide id="5" pos="567">
          <p15:clr>
            <a:srgbClr val="A4A3A4"/>
          </p15:clr>
        </p15:guide>
        <p15:guide id="6" orient="horz" pos="1076">
          <p15:clr>
            <a:srgbClr val="A4A3A4"/>
          </p15:clr>
        </p15:guide>
        <p15:guide id="7" orient="horz" pos="1102">
          <p15:clr>
            <a:srgbClr val="A4A3A4"/>
          </p15:clr>
        </p15:guide>
        <p15:guide id="8" orient="horz" pos="294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A3C3C"/>
    <a:srgbClr val="1923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16C016-68B9-4842-A3F8-E3318FA7BD2E}" v="220" dt="2023-05-02T14:20:43.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Objects="1">
      <p:cViewPr varScale="1">
        <p:scale>
          <a:sx n="163" d="100"/>
          <a:sy n="163" d="100"/>
        </p:scale>
        <p:origin x="150" y="204"/>
      </p:cViewPr>
      <p:guideLst>
        <p:guide orient="horz" pos="1434"/>
        <p:guide orient="horz" pos="1469"/>
        <p:guide orient="horz" pos="3929"/>
        <p:guide pos="5284"/>
        <p:guide pos="567"/>
        <p:guide orient="horz" pos="1076"/>
        <p:guide orient="horz" pos="1102"/>
        <p:guide orient="horz" pos="2947"/>
      </p:guideLst>
    </p:cSldViewPr>
  </p:slideViewPr>
  <p:notesTextViewPr>
    <p:cViewPr>
      <p:scale>
        <a:sx n="100" d="100"/>
        <a:sy n="100" d="100"/>
      </p:scale>
      <p:origin x="0" y="0"/>
    </p:cViewPr>
  </p:notesTextViewPr>
  <p:notesViewPr>
    <p:cSldViewPr snapToObjects="1">
      <p:cViewPr varScale="1">
        <p:scale>
          <a:sx n="81" d="100"/>
          <a:sy n="81" d="100"/>
        </p:scale>
        <p:origin x="3240" y="10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77CA48-06EC-4D55-84B5-F313C42674AB}"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da-DK"/>
        </a:p>
      </dgm:t>
    </dgm:pt>
    <dgm:pt modelId="{D35A6B9D-8EB5-442A-9F3A-A8F8174C757E}">
      <dgm:prSet phldrT="[Tekst]"/>
      <dgm:spPr/>
      <dgm:t>
        <a:bodyPr/>
        <a:lstStyle/>
        <a:p>
          <a:r>
            <a:rPr lang="da-DK" dirty="0">
              <a:latin typeface="Comic Sans MS" panose="030F0702030302020204" pitchFamily="66" charset="0"/>
            </a:rPr>
            <a:t>Overblik</a:t>
          </a:r>
          <a:r>
            <a:rPr lang="da-DK" baseline="0" dirty="0">
              <a:latin typeface="Comic Sans MS" panose="030F0702030302020204" pitchFamily="66" charset="0"/>
            </a:rPr>
            <a:t> over arbejdsopgaver</a:t>
          </a:r>
          <a:endParaRPr lang="da-DK" dirty="0">
            <a:latin typeface="Comic Sans MS" panose="030F0702030302020204" pitchFamily="66" charset="0"/>
          </a:endParaRPr>
        </a:p>
      </dgm:t>
    </dgm:pt>
    <dgm:pt modelId="{0DEB09F6-C22C-40DA-8771-73FF8EBC330E}" type="parTrans" cxnId="{E80DE7AE-0C20-4A56-BCF4-58ADAA55A850}">
      <dgm:prSet/>
      <dgm:spPr/>
      <dgm:t>
        <a:bodyPr/>
        <a:lstStyle/>
        <a:p>
          <a:endParaRPr lang="da-DK"/>
        </a:p>
      </dgm:t>
    </dgm:pt>
    <dgm:pt modelId="{C728F42A-1AE9-4137-BE97-F61F9B820564}" type="sibTrans" cxnId="{E80DE7AE-0C20-4A56-BCF4-58ADAA55A850}">
      <dgm:prSet/>
      <dgm:spPr/>
      <dgm:t>
        <a:bodyPr/>
        <a:lstStyle/>
        <a:p>
          <a:endParaRPr lang="da-DK"/>
        </a:p>
      </dgm:t>
    </dgm:pt>
    <dgm:pt modelId="{5F46BE06-BE80-4797-BFF8-CD25CCF08F5C}">
      <dgm:prSet phldrT="[Tekst]" custT="1"/>
      <dgm:spPr/>
      <dgm:t>
        <a:bodyPr/>
        <a:lstStyle/>
        <a:p>
          <a:r>
            <a:rPr lang="da-DK" sz="1100" dirty="0">
              <a:latin typeface="Comic Sans MS" panose="030F0702030302020204" pitchFamily="66" charset="0"/>
            </a:rPr>
            <a:t>Arbejdsopgave</a:t>
          </a:r>
        </a:p>
      </dgm:t>
    </dgm:pt>
    <dgm:pt modelId="{CED75C5A-1D46-4D81-A292-EB60358359F7}" type="parTrans" cxnId="{89766A01-4765-4ABA-B5F8-5D74A4B86BF8}">
      <dgm:prSet/>
      <dgm:spPr/>
      <dgm:t>
        <a:bodyPr/>
        <a:lstStyle/>
        <a:p>
          <a:endParaRPr lang="da-DK"/>
        </a:p>
      </dgm:t>
    </dgm:pt>
    <dgm:pt modelId="{BBE44044-7970-4944-A459-23E686FB8058}" type="sibTrans" cxnId="{89766A01-4765-4ABA-B5F8-5D74A4B86BF8}">
      <dgm:prSet/>
      <dgm:spPr/>
      <dgm:t>
        <a:bodyPr/>
        <a:lstStyle/>
        <a:p>
          <a:endParaRPr lang="da-DK"/>
        </a:p>
      </dgm:t>
    </dgm:pt>
    <dgm:pt modelId="{36705421-E86E-405A-9917-929EF7A2ECD3}">
      <dgm:prSet phldrT="[Tekst]" custT="1"/>
      <dgm:spPr/>
      <dgm:t>
        <a:bodyPr/>
        <a:lstStyle/>
        <a:p>
          <a:r>
            <a:rPr lang="da-DK" sz="1100" dirty="0">
              <a:latin typeface="Comic Sans MS" panose="030F0702030302020204" pitchFamily="66" charset="0"/>
            </a:rPr>
            <a:t>Arbejdsopgave</a:t>
          </a:r>
        </a:p>
      </dgm:t>
    </dgm:pt>
    <dgm:pt modelId="{4415CF4A-3746-4759-B682-918C61639C14}" type="parTrans" cxnId="{8A1462AD-189A-479A-817F-1B1D507DF218}">
      <dgm:prSet/>
      <dgm:spPr/>
      <dgm:t>
        <a:bodyPr/>
        <a:lstStyle/>
        <a:p>
          <a:endParaRPr lang="da-DK"/>
        </a:p>
      </dgm:t>
    </dgm:pt>
    <dgm:pt modelId="{AEF50047-532F-4605-811F-C2D7C45CD0BF}" type="sibTrans" cxnId="{8A1462AD-189A-479A-817F-1B1D507DF218}">
      <dgm:prSet/>
      <dgm:spPr/>
      <dgm:t>
        <a:bodyPr/>
        <a:lstStyle/>
        <a:p>
          <a:endParaRPr lang="da-DK"/>
        </a:p>
      </dgm:t>
    </dgm:pt>
    <dgm:pt modelId="{4D9B27D8-78DF-49ED-B95B-9AC8D8A0949F}">
      <dgm:prSet phldrT="[Tekst]" custT="1"/>
      <dgm:spPr/>
      <dgm:t>
        <a:bodyPr/>
        <a:lstStyle/>
        <a:p>
          <a:r>
            <a:rPr lang="da-DK" sz="1100" dirty="0">
              <a:latin typeface="Comic Sans MS" panose="030F0702030302020204" pitchFamily="66" charset="0"/>
            </a:rPr>
            <a:t>Arbejdsopgave</a:t>
          </a:r>
        </a:p>
      </dgm:t>
    </dgm:pt>
    <dgm:pt modelId="{6D222013-7F65-4E05-BF09-4B63FF46219E}" type="parTrans" cxnId="{387C7A26-D8EE-40CF-B6ED-BA754B0149F2}">
      <dgm:prSet/>
      <dgm:spPr/>
      <dgm:t>
        <a:bodyPr/>
        <a:lstStyle/>
        <a:p>
          <a:endParaRPr lang="da-DK"/>
        </a:p>
      </dgm:t>
    </dgm:pt>
    <dgm:pt modelId="{3DB66255-413F-4052-B9F0-EB9EE4DAA7B4}" type="sibTrans" cxnId="{387C7A26-D8EE-40CF-B6ED-BA754B0149F2}">
      <dgm:prSet/>
      <dgm:spPr/>
      <dgm:t>
        <a:bodyPr/>
        <a:lstStyle/>
        <a:p>
          <a:endParaRPr lang="da-DK"/>
        </a:p>
      </dgm:t>
    </dgm:pt>
    <dgm:pt modelId="{7160A9EE-9F49-455A-A373-C355A7C53D37}">
      <dgm:prSet phldrT="[Tekst]" custT="1"/>
      <dgm:spPr/>
      <dgm:t>
        <a:bodyPr/>
        <a:lstStyle/>
        <a:p>
          <a:r>
            <a:rPr lang="da-DK" sz="1100" dirty="0">
              <a:latin typeface="Comic Sans MS" panose="030F0702030302020204" pitchFamily="66" charset="0"/>
            </a:rPr>
            <a:t>Arbejdsopgave</a:t>
          </a:r>
        </a:p>
      </dgm:t>
    </dgm:pt>
    <dgm:pt modelId="{D5C19463-D490-4DAC-B689-9EDFE80131BA}" type="parTrans" cxnId="{415B6106-BDBE-450F-A5FF-36D5B85329B2}">
      <dgm:prSet/>
      <dgm:spPr/>
      <dgm:t>
        <a:bodyPr/>
        <a:lstStyle/>
        <a:p>
          <a:endParaRPr lang="da-DK"/>
        </a:p>
      </dgm:t>
    </dgm:pt>
    <dgm:pt modelId="{051E7205-FB30-4A7B-9116-BDA0F9F7518A}" type="sibTrans" cxnId="{415B6106-BDBE-450F-A5FF-36D5B85329B2}">
      <dgm:prSet/>
      <dgm:spPr/>
      <dgm:t>
        <a:bodyPr/>
        <a:lstStyle/>
        <a:p>
          <a:endParaRPr lang="da-DK"/>
        </a:p>
      </dgm:t>
    </dgm:pt>
    <dgm:pt modelId="{D9904D4E-7555-48EC-8F20-3DDDFD31933A}">
      <dgm:prSet phldrT="[Tekst]" custT="1"/>
      <dgm:spPr/>
      <dgm:t>
        <a:bodyPr/>
        <a:lstStyle/>
        <a:p>
          <a:r>
            <a:rPr lang="da-DK" sz="1100" dirty="0">
              <a:latin typeface="Comic Sans MS" panose="030F0702030302020204" pitchFamily="66" charset="0"/>
            </a:rPr>
            <a:t>Arbejdsopgave</a:t>
          </a:r>
        </a:p>
      </dgm:t>
    </dgm:pt>
    <dgm:pt modelId="{6B7C5613-F41A-485E-BC9F-A5756E8FFB53}" type="parTrans" cxnId="{C0E76E07-6E41-43B1-95CF-9348C7167A4A}">
      <dgm:prSet/>
      <dgm:spPr/>
      <dgm:t>
        <a:bodyPr/>
        <a:lstStyle/>
        <a:p>
          <a:endParaRPr lang="da-DK"/>
        </a:p>
      </dgm:t>
    </dgm:pt>
    <dgm:pt modelId="{C669A0C4-CD58-494D-9518-0FB6DF82C0DB}" type="sibTrans" cxnId="{C0E76E07-6E41-43B1-95CF-9348C7167A4A}">
      <dgm:prSet/>
      <dgm:spPr/>
      <dgm:t>
        <a:bodyPr/>
        <a:lstStyle/>
        <a:p>
          <a:endParaRPr lang="da-DK"/>
        </a:p>
      </dgm:t>
    </dgm:pt>
    <dgm:pt modelId="{77A93D22-2E65-41E6-BA1D-D96BC0F06A9A}">
      <dgm:prSet phldrT="[Tekst]" custT="1"/>
      <dgm:spPr/>
      <dgm:t>
        <a:bodyPr/>
        <a:lstStyle/>
        <a:p>
          <a:r>
            <a:rPr lang="da-DK" sz="1100" dirty="0">
              <a:latin typeface="Comic Sans MS" panose="030F0702030302020204" pitchFamily="66" charset="0"/>
            </a:rPr>
            <a:t>Arbejdsopgave</a:t>
          </a:r>
        </a:p>
      </dgm:t>
    </dgm:pt>
    <dgm:pt modelId="{C23AB18B-26FE-407C-92D0-02D8D20DC599}" type="parTrans" cxnId="{BD76FD43-B590-434E-9B83-27750EF1A613}">
      <dgm:prSet/>
      <dgm:spPr/>
      <dgm:t>
        <a:bodyPr/>
        <a:lstStyle/>
        <a:p>
          <a:endParaRPr lang="da-DK"/>
        </a:p>
      </dgm:t>
    </dgm:pt>
    <dgm:pt modelId="{CCFE8F00-6D61-4934-BD2F-EF9EA7A15D1F}" type="sibTrans" cxnId="{BD76FD43-B590-434E-9B83-27750EF1A613}">
      <dgm:prSet/>
      <dgm:spPr/>
      <dgm:t>
        <a:bodyPr/>
        <a:lstStyle/>
        <a:p>
          <a:endParaRPr lang="da-DK"/>
        </a:p>
      </dgm:t>
    </dgm:pt>
    <dgm:pt modelId="{37B284E1-6A93-497B-AF4D-6524F45D7A1F}">
      <dgm:prSet phldrT="[Tekst]" custT="1"/>
      <dgm:spPr/>
      <dgm:t>
        <a:bodyPr/>
        <a:lstStyle/>
        <a:p>
          <a:r>
            <a:rPr lang="da-DK" sz="1100" dirty="0">
              <a:latin typeface="Comic Sans MS" panose="030F0702030302020204" pitchFamily="66" charset="0"/>
            </a:rPr>
            <a:t>Arbejdsopgave</a:t>
          </a:r>
        </a:p>
      </dgm:t>
    </dgm:pt>
    <dgm:pt modelId="{65B20354-C2A6-4EC4-BD59-5C5052A2055E}" type="parTrans" cxnId="{2B4E379C-B830-47B7-8B57-EFABAE3CBBBD}">
      <dgm:prSet/>
      <dgm:spPr/>
      <dgm:t>
        <a:bodyPr/>
        <a:lstStyle/>
        <a:p>
          <a:endParaRPr lang="da-DK"/>
        </a:p>
      </dgm:t>
    </dgm:pt>
    <dgm:pt modelId="{D62BD7FB-4FEE-4A54-990B-DE8ADB0138AE}" type="sibTrans" cxnId="{2B4E379C-B830-47B7-8B57-EFABAE3CBBBD}">
      <dgm:prSet/>
      <dgm:spPr/>
      <dgm:t>
        <a:bodyPr/>
        <a:lstStyle/>
        <a:p>
          <a:endParaRPr lang="da-DK"/>
        </a:p>
      </dgm:t>
    </dgm:pt>
    <dgm:pt modelId="{416C04C6-262F-4C30-8F05-B375A4251CE1}">
      <dgm:prSet phldrT="[Tekst]" custT="1"/>
      <dgm:spPr/>
      <dgm:t>
        <a:bodyPr/>
        <a:lstStyle/>
        <a:p>
          <a:r>
            <a:rPr lang="da-DK" sz="1100" dirty="0">
              <a:latin typeface="Comic Sans MS" panose="030F0702030302020204" pitchFamily="66" charset="0"/>
            </a:rPr>
            <a:t>Arbejdsopgave</a:t>
          </a:r>
        </a:p>
      </dgm:t>
    </dgm:pt>
    <dgm:pt modelId="{F6674515-1583-4377-BAB8-C908E51AD64F}" type="parTrans" cxnId="{CD7A8F61-E06D-4EDE-A634-0A4D8FCA482E}">
      <dgm:prSet/>
      <dgm:spPr/>
      <dgm:t>
        <a:bodyPr/>
        <a:lstStyle/>
        <a:p>
          <a:endParaRPr lang="da-DK"/>
        </a:p>
      </dgm:t>
    </dgm:pt>
    <dgm:pt modelId="{F27390EF-364B-459E-BE27-B15BFF0DAE9C}" type="sibTrans" cxnId="{CD7A8F61-E06D-4EDE-A634-0A4D8FCA482E}">
      <dgm:prSet/>
      <dgm:spPr/>
      <dgm:t>
        <a:bodyPr/>
        <a:lstStyle/>
        <a:p>
          <a:endParaRPr lang="da-DK"/>
        </a:p>
      </dgm:t>
    </dgm:pt>
    <dgm:pt modelId="{D12AE691-F4FE-4852-B75C-2E24F1AF6633}">
      <dgm:prSet phldrT="[Tekst]" custT="1"/>
      <dgm:spPr/>
      <dgm:t>
        <a:bodyPr/>
        <a:lstStyle/>
        <a:p>
          <a:r>
            <a:rPr lang="da-DK" sz="1100" dirty="0">
              <a:latin typeface="Comic Sans MS" panose="030F0702030302020204" pitchFamily="66" charset="0"/>
            </a:rPr>
            <a:t>Arbejdsopgave</a:t>
          </a:r>
        </a:p>
      </dgm:t>
    </dgm:pt>
    <dgm:pt modelId="{EABC7EC0-43CA-4344-82C0-3A7DB4D6DDFD}" type="parTrans" cxnId="{AB80495D-5581-4B38-A994-418999275BF9}">
      <dgm:prSet/>
      <dgm:spPr/>
      <dgm:t>
        <a:bodyPr/>
        <a:lstStyle/>
        <a:p>
          <a:endParaRPr lang="da-DK"/>
        </a:p>
      </dgm:t>
    </dgm:pt>
    <dgm:pt modelId="{04AD3ADA-8738-4CD8-BDC4-D033C7FDDE61}" type="sibTrans" cxnId="{AB80495D-5581-4B38-A994-418999275BF9}">
      <dgm:prSet/>
      <dgm:spPr/>
      <dgm:t>
        <a:bodyPr/>
        <a:lstStyle/>
        <a:p>
          <a:endParaRPr lang="da-DK"/>
        </a:p>
      </dgm:t>
    </dgm:pt>
    <dgm:pt modelId="{79A0C000-DAC6-405C-9FDC-493F33C7A694}" type="pres">
      <dgm:prSet presAssocID="{B977CA48-06EC-4D55-84B5-F313C42674AB}" presName="Name0" presStyleCnt="0">
        <dgm:presLayoutVars>
          <dgm:chMax val="1"/>
          <dgm:dir/>
          <dgm:animLvl val="ctr"/>
          <dgm:resizeHandles val="exact"/>
        </dgm:presLayoutVars>
      </dgm:prSet>
      <dgm:spPr/>
    </dgm:pt>
    <dgm:pt modelId="{FD72662F-5EFB-4E71-B034-D566547CB250}" type="pres">
      <dgm:prSet presAssocID="{D35A6B9D-8EB5-442A-9F3A-A8F8174C757E}" presName="centerShape" presStyleLbl="node0" presStyleIdx="0" presStyleCnt="1" custScaleX="234123" custScaleY="202616"/>
      <dgm:spPr/>
    </dgm:pt>
    <dgm:pt modelId="{FE4DBC64-0065-406F-A296-A8C08A402403}" type="pres">
      <dgm:prSet presAssocID="{5F46BE06-BE80-4797-BFF8-CD25CCF08F5C}" presName="node" presStyleLbl="node1" presStyleIdx="0" presStyleCnt="9" custScaleX="190527" custScaleY="154397">
        <dgm:presLayoutVars>
          <dgm:bulletEnabled val="1"/>
        </dgm:presLayoutVars>
      </dgm:prSet>
      <dgm:spPr/>
    </dgm:pt>
    <dgm:pt modelId="{3D47EE37-4B30-4E6C-84DC-C9A3326C6A33}" type="pres">
      <dgm:prSet presAssocID="{5F46BE06-BE80-4797-BFF8-CD25CCF08F5C}" presName="dummy" presStyleCnt="0"/>
      <dgm:spPr/>
    </dgm:pt>
    <dgm:pt modelId="{B9CE9539-FA3F-419C-ADA7-73B842BC88D1}" type="pres">
      <dgm:prSet presAssocID="{BBE44044-7970-4944-A459-23E686FB8058}" presName="sibTrans" presStyleLbl="sibTrans2D1" presStyleIdx="0" presStyleCnt="9"/>
      <dgm:spPr/>
    </dgm:pt>
    <dgm:pt modelId="{C1D673C7-6DD4-48BA-A416-114DB1822623}" type="pres">
      <dgm:prSet presAssocID="{36705421-E86E-405A-9917-929EF7A2ECD3}" presName="node" presStyleLbl="node1" presStyleIdx="1" presStyleCnt="9" custScaleX="190527" custScaleY="154397">
        <dgm:presLayoutVars>
          <dgm:bulletEnabled val="1"/>
        </dgm:presLayoutVars>
      </dgm:prSet>
      <dgm:spPr/>
    </dgm:pt>
    <dgm:pt modelId="{DA89F2F5-E345-4D08-8048-6A71A3251815}" type="pres">
      <dgm:prSet presAssocID="{36705421-E86E-405A-9917-929EF7A2ECD3}" presName="dummy" presStyleCnt="0"/>
      <dgm:spPr/>
    </dgm:pt>
    <dgm:pt modelId="{34FAA29C-8916-4B59-8A2F-111831E4DD9D}" type="pres">
      <dgm:prSet presAssocID="{AEF50047-532F-4605-811F-C2D7C45CD0BF}" presName="sibTrans" presStyleLbl="sibTrans2D1" presStyleIdx="1" presStyleCnt="9"/>
      <dgm:spPr/>
    </dgm:pt>
    <dgm:pt modelId="{8A2893F9-4C87-409A-9171-ED636C915179}" type="pres">
      <dgm:prSet presAssocID="{4D9B27D8-78DF-49ED-B95B-9AC8D8A0949F}" presName="node" presStyleLbl="node1" presStyleIdx="2" presStyleCnt="9" custScaleX="190527" custScaleY="154397">
        <dgm:presLayoutVars>
          <dgm:bulletEnabled val="1"/>
        </dgm:presLayoutVars>
      </dgm:prSet>
      <dgm:spPr/>
    </dgm:pt>
    <dgm:pt modelId="{33B25CC4-4EE9-409B-9D5F-095D34682048}" type="pres">
      <dgm:prSet presAssocID="{4D9B27D8-78DF-49ED-B95B-9AC8D8A0949F}" presName="dummy" presStyleCnt="0"/>
      <dgm:spPr/>
    </dgm:pt>
    <dgm:pt modelId="{85A68E88-4C08-4DE2-A5F6-92E42FB457C7}" type="pres">
      <dgm:prSet presAssocID="{3DB66255-413F-4052-B9F0-EB9EE4DAA7B4}" presName="sibTrans" presStyleLbl="sibTrans2D1" presStyleIdx="2" presStyleCnt="9"/>
      <dgm:spPr/>
    </dgm:pt>
    <dgm:pt modelId="{6486ACFB-5EA3-4E39-882A-ABCD3B17158B}" type="pres">
      <dgm:prSet presAssocID="{D9904D4E-7555-48EC-8F20-3DDDFD31933A}" presName="node" presStyleLbl="node1" presStyleIdx="3" presStyleCnt="9" custScaleX="190527" custScaleY="154397">
        <dgm:presLayoutVars>
          <dgm:bulletEnabled val="1"/>
        </dgm:presLayoutVars>
      </dgm:prSet>
      <dgm:spPr/>
    </dgm:pt>
    <dgm:pt modelId="{01EC9BF4-1AE6-4C3A-B8B0-3FA120957075}" type="pres">
      <dgm:prSet presAssocID="{D9904D4E-7555-48EC-8F20-3DDDFD31933A}" presName="dummy" presStyleCnt="0"/>
      <dgm:spPr/>
    </dgm:pt>
    <dgm:pt modelId="{9906E455-FC6B-438E-A1E0-668E3FF16D1C}" type="pres">
      <dgm:prSet presAssocID="{C669A0C4-CD58-494D-9518-0FB6DF82C0DB}" presName="sibTrans" presStyleLbl="sibTrans2D1" presStyleIdx="3" presStyleCnt="9"/>
      <dgm:spPr/>
    </dgm:pt>
    <dgm:pt modelId="{05CFFBB9-8118-4754-BCAE-7F24DAFFEDBF}" type="pres">
      <dgm:prSet presAssocID="{77A93D22-2E65-41E6-BA1D-D96BC0F06A9A}" presName="node" presStyleLbl="node1" presStyleIdx="4" presStyleCnt="9" custScaleX="190527" custScaleY="154397">
        <dgm:presLayoutVars>
          <dgm:bulletEnabled val="1"/>
        </dgm:presLayoutVars>
      </dgm:prSet>
      <dgm:spPr/>
    </dgm:pt>
    <dgm:pt modelId="{0A5BF692-1C1A-425B-BAF6-8A4F459E778D}" type="pres">
      <dgm:prSet presAssocID="{77A93D22-2E65-41E6-BA1D-D96BC0F06A9A}" presName="dummy" presStyleCnt="0"/>
      <dgm:spPr/>
    </dgm:pt>
    <dgm:pt modelId="{E4FD1652-ACDC-413F-B920-2305ECA16829}" type="pres">
      <dgm:prSet presAssocID="{CCFE8F00-6D61-4934-BD2F-EF9EA7A15D1F}" presName="sibTrans" presStyleLbl="sibTrans2D1" presStyleIdx="4" presStyleCnt="9"/>
      <dgm:spPr/>
    </dgm:pt>
    <dgm:pt modelId="{FC3317A3-B31B-4EEB-B09E-5D6B507C194F}" type="pres">
      <dgm:prSet presAssocID="{37B284E1-6A93-497B-AF4D-6524F45D7A1F}" presName="node" presStyleLbl="node1" presStyleIdx="5" presStyleCnt="9" custScaleX="190527" custScaleY="154397">
        <dgm:presLayoutVars>
          <dgm:bulletEnabled val="1"/>
        </dgm:presLayoutVars>
      </dgm:prSet>
      <dgm:spPr/>
    </dgm:pt>
    <dgm:pt modelId="{4ACF40AF-C5BC-4000-A2DA-4AEB7471BD29}" type="pres">
      <dgm:prSet presAssocID="{37B284E1-6A93-497B-AF4D-6524F45D7A1F}" presName="dummy" presStyleCnt="0"/>
      <dgm:spPr/>
    </dgm:pt>
    <dgm:pt modelId="{9DE0D179-D65D-476A-B156-BA9846743BBA}" type="pres">
      <dgm:prSet presAssocID="{D62BD7FB-4FEE-4A54-990B-DE8ADB0138AE}" presName="sibTrans" presStyleLbl="sibTrans2D1" presStyleIdx="5" presStyleCnt="9"/>
      <dgm:spPr/>
    </dgm:pt>
    <dgm:pt modelId="{5F8CF790-5D88-41CD-964B-A83CBE4D6D73}" type="pres">
      <dgm:prSet presAssocID="{416C04C6-262F-4C30-8F05-B375A4251CE1}" presName="node" presStyleLbl="node1" presStyleIdx="6" presStyleCnt="9" custScaleX="190527" custScaleY="154397">
        <dgm:presLayoutVars>
          <dgm:bulletEnabled val="1"/>
        </dgm:presLayoutVars>
      </dgm:prSet>
      <dgm:spPr/>
    </dgm:pt>
    <dgm:pt modelId="{FC3D3878-41E6-4D9D-9A57-BA49466B2C9D}" type="pres">
      <dgm:prSet presAssocID="{416C04C6-262F-4C30-8F05-B375A4251CE1}" presName="dummy" presStyleCnt="0"/>
      <dgm:spPr/>
    </dgm:pt>
    <dgm:pt modelId="{5792702B-B6CB-4650-83CC-94EC25FB8A46}" type="pres">
      <dgm:prSet presAssocID="{F27390EF-364B-459E-BE27-B15BFF0DAE9C}" presName="sibTrans" presStyleLbl="sibTrans2D1" presStyleIdx="6" presStyleCnt="9"/>
      <dgm:spPr/>
    </dgm:pt>
    <dgm:pt modelId="{F9A23486-5005-4099-B2F3-C01A6F17CCA7}" type="pres">
      <dgm:prSet presAssocID="{7160A9EE-9F49-455A-A373-C355A7C53D37}" presName="node" presStyleLbl="node1" presStyleIdx="7" presStyleCnt="9" custScaleX="190527" custScaleY="154397" custRadScaleRad="100438" custRadScaleInc="5716">
        <dgm:presLayoutVars>
          <dgm:bulletEnabled val="1"/>
        </dgm:presLayoutVars>
      </dgm:prSet>
      <dgm:spPr/>
    </dgm:pt>
    <dgm:pt modelId="{32031436-EEB4-42F9-9BF6-08BE107B139A}" type="pres">
      <dgm:prSet presAssocID="{7160A9EE-9F49-455A-A373-C355A7C53D37}" presName="dummy" presStyleCnt="0"/>
      <dgm:spPr/>
    </dgm:pt>
    <dgm:pt modelId="{A640863B-28B2-4DD3-AEF3-317681BBC523}" type="pres">
      <dgm:prSet presAssocID="{051E7205-FB30-4A7B-9116-BDA0F9F7518A}" presName="sibTrans" presStyleLbl="sibTrans2D1" presStyleIdx="7" presStyleCnt="9"/>
      <dgm:spPr/>
    </dgm:pt>
    <dgm:pt modelId="{710B17EC-EDF7-4FFA-9093-1BCC1CCBD943}" type="pres">
      <dgm:prSet presAssocID="{D12AE691-F4FE-4852-B75C-2E24F1AF6633}" presName="node" presStyleLbl="node1" presStyleIdx="8" presStyleCnt="9" custScaleX="190527" custScaleY="154327">
        <dgm:presLayoutVars>
          <dgm:bulletEnabled val="1"/>
        </dgm:presLayoutVars>
      </dgm:prSet>
      <dgm:spPr/>
    </dgm:pt>
    <dgm:pt modelId="{E726BBE7-A71C-4FE9-AC7E-27C05241B038}" type="pres">
      <dgm:prSet presAssocID="{D12AE691-F4FE-4852-B75C-2E24F1AF6633}" presName="dummy" presStyleCnt="0"/>
      <dgm:spPr/>
    </dgm:pt>
    <dgm:pt modelId="{786D09ED-5E5D-452E-833E-EA2D2A6C0616}" type="pres">
      <dgm:prSet presAssocID="{04AD3ADA-8738-4CD8-BDC4-D033C7FDDE61}" presName="sibTrans" presStyleLbl="sibTrans2D1" presStyleIdx="8" presStyleCnt="9"/>
      <dgm:spPr/>
    </dgm:pt>
  </dgm:ptLst>
  <dgm:cxnLst>
    <dgm:cxn modelId="{89766A01-4765-4ABA-B5F8-5D74A4B86BF8}" srcId="{D35A6B9D-8EB5-442A-9F3A-A8F8174C757E}" destId="{5F46BE06-BE80-4797-BFF8-CD25CCF08F5C}" srcOrd="0" destOrd="0" parTransId="{CED75C5A-1D46-4D81-A292-EB60358359F7}" sibTransId="{BBE44044-7970-4944-A459-23E686FB8058}"/>
    <dgm:cxn modelId="{AB4D0003-9BD1-4281-8686-8CDD4A98CF19}" type="presOf" srcId="{D62BD7FB-4FEE-4A54-990B-DE8ADB0138AE}" destId="{9DE0D179-D65D-476A-B156-BA9846743BBA}" srcOrd="0" destOrd="0" presId="urn:microsoft.com/office/officeart/2005/8/layout/radial6"/>
    <dgm:cxn modelId="{415B6106-BDBE-450F-A5FF-36D5B85329B2}" srcId="{D35A6B9D-8EB5-442A-9F3A-A8F8174C757E}" destId="{7160A9EE-9F49-455A-A373-C355A7C53D37}" srcOrd="7" destOrd="0" parTransId="{D5C19463-D490-4DAC-B689-9EDFE80131BA}" sibTransId="{051E7205-FB30-4A7B-9116-BDA0F9F7518A}"/>
    <dgm:cxn modelId="{C0E76E07-6E41-43B1-95CF-9348C7167A4A}" srcId="{D35A6B9D-8EB5-442A-9F3A-A8F8174C757E}" destId="{D9904D4E-7555-48EC-8F20-3DDDFD31933A}" srcOrd="3" destOrd="0" parTransId="{6B7C5613-F41A-485E-BC9F-A5756E8FFB53}" sibTransId="{C669A0C4-CD58-494D-9518-0FB6DF82C0DB}"/>
    <dgm:cxn modelId="{52AA5B08-2769-440A-8E10-6AB32A972900}" type="presOf" srcId="{051E7205-FB30-4A7B-9116-BDA0F9F7518A}" destId="{A640863B-28B2-4DD3-AEF3-317681BBC523}" srcOrd="0" destOrd="0" presId="urn:microsoft.com/office/officeart/2005/8/layout/radial6"/>
    <dgm:cxn modelId="{C257DF14-5CDB-4897-8FC8-B3A6ED07AD12}" type="presOf" srcId="{D9904D4E-7555-48EC-8F20-3DDDFD31933A}" destId="{6486ACFB-5EA3-4E39-882A-ABCD3B17158B}" srcOrd="0" destOrd="0" presId="urn:microsoft.com/office/officeart/2005/8/layout/radial6"/>
    <dgm:cxn modelId="{387C7A26-D8EE-40CF-B6ED-BA754B0149F2}" srcId="{D35A6B9D-8EB5-442A-9F3A-A8F8174C757E}" destId="{4D9B27D8-78DF-49ED-B95B-9AC8D8A0949F}" srcOrd="2" destOrd="0" parTransId="{6D222013-7F65-4E05-BF09-4B63FF46219E}" sibTransId="{3DB66255-413F-4052-B9F0-EB9EE4DAA7B4}"/>
    <dgm:cxn modelId="{3FE53A2C-249B-4D41-8E00-EC1A238E7818}" type="presOf" srcId="{D35A6B9D-8EB5-442A-9F3A-A8F8174C757E}" destId="{FD72662F-5EFB-4E71-B034-D566547CB250}" srcOrd="0" destOrd="0" presId="urn:microsoft.com/office/officeart/2005/8/layout/radial6"/>
    <dgm:cxn modelId="{18202136-5875-4040-8522-5EA81434209D}" type="presOf" srcId="{F27390EF-364B-459E-BE27-B15BFF0DAE9C}" destId="{5792702B-B6CB-4650-83CC-94EC25FB8A46}" srcOrd="0" destOrd="0" presId="urn:microsoft.com/office/officeart/2005/8/layout/radial6"/>
    <dgm:cxn modelId="{AB80495D-5581-4B38-A994-418999275BF9}" srcId="{D35A6B9D-8EB5-442A-9F3A-A8F8174C757E}" destId="{D12AE691-F4FE-4852-B75C-2E24F1AF6633}" srcOrd="8" destOrd="0" parTransId="{EABC7EC0-43CA-4344-82C0-3A7DB4D6DDFD}" sibTransId="{04AD3ADA-8738-4CD8-BDC4-D033C7FDDE61}"/>
    <dgm:cxn modelId="{CD7A8F61-E06D-4EDE-A634-0A4D8FCA482E}" srcId="{D35A6B9D-8EB5-442A-9F3A-A8F8174C757E}" destId="{416C04C6-262F-4C30-8F05-B375A4251CE1}" srcOrd="6" destOrd="0" parTransId="{F6674515-1583-4377-BAB8-C908E51AD64F}" sibTransId="{F27390EF-364B-459E-BE27-B15BFF0DAE9C}"/>
    <dgm:cxn modelId="{BD76FD43-B590-434E-9B83-27750EF1A613}" srcId="{D35A6B9D-8EB5-442A-9F3A-A8F8174C757E}" destId="{77A93D22-2E65-41E6-BA1D-D96BC0F06A9A}" srcOrd="4" destOrd="0" parTransId="{C23AB18B-26FE-407C-92D0-02D8D20DC599}" sibTransId="{CCFE8F00-6D61-4934-BD2F-EF9EA7A15D1F}"/>
    <dgm:cxn modelId="{AFD6D765-3C2F-415C-B9F5-615881BD0A54}" type="presOf" srcId="{5F46BE06-BE80-4797-BFF8-CD25CCF08F5C}" destId="{FE4DBC64-0065-406F-A296-A8C08A402403}" srcOrd="0" destOrd="0" presId="urn:microsoft.com/office/officeart/2005/8/layout/radial6"/>
    <dgm:cxn modelId="{AB461266-751E-426F-8577-7C757CCE89E9}" type="presOf" srcId="{7160A9EE-9F49-455A-A373-C355A7C53D37}" destId="{F9A23486-5005-4099-B2F3-C01A6F17CCA7}" srcOrd="0" destOrd="0" presId="urn:microsoft.com/office/officeart/2005/8/layout/radial6"/>
    <dgm:cxn modelId="{F80C186B-2480-44B8-A7BA-F9AC343589E0}" type="presOf" srcId="{C669A0C4-CD58-494D-9518-0FB6DF82C0DB}" destId="{9906E455-FC6B-438E-A1E0-668E3FF16D1C}" srcOrd="0" destOrd="0" presId="urn:microsoft.com/office/officeart/2005/8/layout/radial6"/>
    <dgm:cxn modelId="{FB63484E-FF23-408A-AAE0-11771003408B}" type="presOf" srcId="{416C04C6-262F-4C30-8F05-B375A4251CE1}" destId="{5F8CF790-5D88-41CD-964B-A83CBE4D6D73}" srcOrd="0" destOrd="0" presId="urn:microsoft.com/office/officeart/2005/8/layout/radial6"/>
    <dgm:cxn modelId="{1D9B294F-58F9-4F4A-9A40-9B62EAB5DDE8}" type="presOf" srcId="{37B284E1-6A93-497B-AF4D-6524F45D7A1F}" destId="{FC3317A3-B31B-4EEB-B09E-5D6B507C194F}" srcOrd="0" destOrd="0" presId="urn:microsoft.com/office/officeart/2005/8/layout/radial6"/>
    <dgm:cxn modelId="{C0034D70-3F9B-4319-AA96-2AAC414DB750}" type="presOf" srcId="{3DB66255-413F-4052-B9F0-EB9EE4DAA7B4}" destId="{85A68E88-4C08-4DE2-A5F6-92E42FB457C7}" srcOrd="0" destOrd="0" presId="urn:microsoft.com/office/officeart/2005/8/layout/radial6"/>
    <dgm:cxn modelId="{93721871-B9C3-4E02-9021-C369850BE80D}" type="presOf" srcId="{D12AE691-F4FE-4852-B75C-2E24F1AF6633}" destId="{710B17EC-EDF7-4FFA-9093-1BCC1CCBD943}" srcOrd="0" destOrd="0" presId="urn:microsoft.com/office/officeart/2005/8/layout/radial6"/>
    <dgm:cxn modelId="{D6315D7E-4EA7-45FC-A9AA-096F26D6098A}" type="presOf" srcId="{CCFE8F00-6D61-4934-BD2F-EF9EA7A15D1F}" destId="{E4FD1652-ACDC-413F-B920-2305ECA16829}" srcOrd="0" destOrd="0" presId="urn:microsoft.com/office/officeart/2005/8/layout/radial6"/>
    <dgm:cxn modelId="{08394F95-7016-4612-A0D5-9E16217EFB99}" type="presOf" srcId="{77A93D22-2E65-41E6-BA1D-D96BC0F06A9A}" destId="{05CFFBB9-8118-4754-BCAE-7F24DAFFEDBF}" srcOrd="0" destOrd="0" presId="urn:microsoft.com/office/officeart/2005/8/layout/radial6"/>
    <dgm:cxn modelId="{2B4E379C-B830-47B7-8B57-EFABAE3CBBBD}" srcId="{D35A6B9D-8EB5-442A-9F3A-A8F8174C757E}" destId="{37B284E1-6A93-497B-AF4D-6524F45D7A1F}" srcOrd="5" destOrd="0" parTransId="{65B20354-C2A6-4EC4-BD59-5C5052A2055E}" sibTransId="{D62BD7FB-4FEE-4A54-990B-DE8ADB0138AE}"/>
    <dgm:cxn modelId="{8A1462AD-189A-479A-817F-1B1D507DF218}" srcId="{D35A6B9D-8EB5-442A-9F3A-A8F8174C757E}" destId="{36705421-E86E-405A-9917-929EF7A2ECD3}" srcOrd="1" destOrd="0" parTransId="{4415CF4A-3746-4759-B682-918C61639C14}" sibTransId="{AEF50047-532F-4605-811F-C2D7C45CD0BF}"/>
    <dgm:cxn modelId="{E80DE7AE-0C20-4A56-BCF4-58ADAA55A850}" srcId="{B977CA48-06EC-4D55-84B5-F313C42674AB}" destId="{D35A6B9D-8EB5-442A-9F3A-A8F8174C757E}" srcOrd="0" destOrd="0" parTransId="{0DEB09F6-C22C-40DA-8771-73FF8EBC330E}" sibTransId="{C728F42A-1AE9-4137-BE97-F61F9B820564}"/>
    <dgm:cxn modelId="{17A725B1-E08F-4969-BDC2-2B736F706CB0}" type="presOf" srcId="{04AD3ADA-8738-4CD8-BDC4-D033C7FDDE61}" destId="{786D09ED-5E5D-452E-833E-EA2D2A6C0616}" srcOrd="0" destOrd="0" presId="urn:microsoft.com/office/officeart/2005/8/layout/radial6"/>
    <dgm:cxn modelId="{832B2EB9-7A34-4FF9-817B-CD6049AC3F59}" type="presOf" srcId="{36705421-E86E-405A-9917-929EF7A2ECD3}" destId="{C1D673C7-6DD4-48BA-A416-114DB1822623}" srcOrd="0" destOrd="0" presId="urn:microsoft.com/office/officeart/2005/8/layout/radial6"/>
    <dgm:cxn modelId="{8A3F3ABB-0FAA-4ECF-A569-77C0F9101032}" type="presOf" srcId="{B977CA48-06EC-4D55-84B5-F313C42674AB}" destId="{79A0C000-DAC6-405C-9FDC-493F33C7A694}" srcOrd="0" destOrd="0" presId="urn:microsoft.com/office/officeart/2005/8/layout/radial6"/>
    <dgm:cxn modelId="{A0F6B1C8-B65D-4F84-A985-F41CFCD3510A}" type="presOf" srcId="{AEF50047-532F-4605-811F-C2D7C45CD0BF}" destId="{34FAA29C-8916-4B59-8A2F-111831E4DD9D}" srcOrd="0" destOrd="0" presId="urn:microsoft.com/office/officeart/2005/8/layout/radial6"/>
    <dgm:cxn modelId="{0EC2D1D1-AAAA-4AAA-AFB6-F52AFD03B8E4}" type="presOf" srcId="{BBE44044-7970-4944-A459-23E686FB8058}" destId="{B9CE9539-FA3F-419C-ADA7-73B842BC88D1}" srcOrd="0" destOrd="0" presId="urn:microsoft.com/office/officeart/2005/8/layout/radial6"/>
    <dgm:cxn modelId="{763DDAF0-0292-4D0D-9894-AC5AD22F9C60}" type="presOf" srcId="{4D9B27D8-78DF-49ED-B95B-9AC8D8A0949F}" destId="{8A2893F9-4C87-409A-9171-ED636C915179}" srcOrd="0" destOrd="0" presId="urn:microsoft.com/office/officeart/2005/8/layout/radial6"/>
    <dgm:cxn modelId="{0FD9E94C-E6BA-4D03-BA61-BAEDE9271522}" type="presParOf" srcId="{79A0C000-DAC6-405C-9FDC-493F33C7A694}" destId="{FD72662F-5EFB-4E71-B034-D566547CB250}" srcOrd="0" destOrd="0" presId="urn:microsoft.com/office/officeart/2005/8/layout/radial6"/>
    <dgm:cxn modelId="{1B3A7E53-B87E-4DC0-A026-43032D9D48A5}" type="presParOf" srcId="{79A0C000-DAC6-405C-9FDC-493F33C7A694}" destId="{FE4DBC64-0065-406F-A296-A8C08A402403}" srcOrd="1" destOrd="0" presId="urn:microsoft.com/office/officeart/2005/8/layout/radial6"/>
    <dgm:cxn modelId="{95817016-0AF7-4709-8005-FE6AE8D972FB}" type="presParOf" srcId="{79A0C000-DAC6-405C-9FDC-493F33C7A694}" destId="{3D47EE37-4B30-4E6C-84DC-C9A3326C6A33}" srcOrd="2" destOrd="0" presId="urn:microsoft.com/office/officeart/2005/8/layout/radial6"/>
    <dgm:cxn modelId="{27810D2F-700D-419C-A8D3-8C9229DD9CC9}" type="presParOf" srcId="{79A0C000-DAC6-405C-9FDC-493F33C7A694}" destId="{B9CE9539-FA3F-419C-ADA7-73B842BC88D1}" srcOrd="3" destOrd="0" presId="urn:microsoft.com/office/officeart/2005/8/layout/radial6"/>
    <dgm:cxn modelId="{8B77E260-4607-4FAA-99E9-A57A82604CB4}" type="presParOf" srcId="{79A0C000-DAC6-405C-9FDC-493F33C7A694}" destId="{C1D673C7-6DD4-48BA-A416-114DB1822623}" srcOrd="4" destOrd="0" presId="urn:microsoft.com/office/officeart/2005/8/layout/radial6"/>
    <dgm:cxn modelId="{3B3A67FB-BF0F-4E58-B98E-B1483824BED9}" type="presParOf" srcId="{79A0C000-DAC6-405C-9FDC-493F33C7A694}" destId="{DA89F2F5-E345-4D08-8048-6A71A3251815}" srcOrd="5" destOrd="0" presId="urn:microsoft.com/office/officeart/2005/8/layout/radial6"/>
    <dgm:cxn modelId="{7BAF4650-D4E6-48F8-A3E9-8E982684F8AE}" type="presParOf" srcId="{79A0C000-DAC6-405C-9FDC-493F33C7A694}" destId="{34FAA29C-8916-4B59-8A2F-111831E4DD9D}" srcOrd="6" destOrd="0" presId="urn:microsoft.com/office/officeart/2005/8/layout/radial6"/>
    <dgm:cxn modelId="{A4D88AC7-6134-4955-9DBB-06093D066A73}" type="presParOf" srcId="{79A0C000-DAC6-405C-9FDC-493F33C7A694}" destId="{8A2893F9-4C87-409A-9171-ED636C915179}" srcOrd="7" destOrd="0" presId="urn:microsoft.com/office/officeart/2005/8/layout/radial6"/>
    <dgm:cxn modelId="{42CF41F6-7142-46B3-BC05-1895431D1061}" type="presParOf" srcId="{79A0C000-DAC6-405C-9FDC-493F33C7A694}" destId="{33B25CC4-4EE9-409B-9D5F-095D34682048}" srcOrd="8" destOrd="0" presId="urn:microsoft.com/office/officeart/2005/8/layout/radial6"/>
    <dgm:cxn modelId="{53ACB9A7-3B37-428E-BB70-09E26BC0BD74}" type="presParOf" srcId="{79A0C000-DAC6-405C-9FDC-493F33C7A694}" destId="{85A68E88-4C08-4DE2-A5F6-92E42FB457C7}" srcOrd="9" destOrd="0" presId="urn:microsoft.com/office/officeart/2005/8/layout/radial6"/>
    <dgm:cxn modelId="{201DFE2B-C909-40F6-B6CD-0B84B9D6956D}" type="presParOf" srcId="{79A0C000-DAC6-405C-9FDC-493F33C7A694}" destId="{6486ACFB-5EA3-4E39-882A-ABCD3B17158B}" srcOrd="10" destOrd="0" presId="urn:microsoft.com/office/officeart/2005/8/layout/radial6"/>
    <dgm:cxn modelId="{60D03107-1475-473C-8A0F-431B114DBFF6}" type="presParOf" srcId="{79A0C000-DAC6-405C-9FDC-493F33C7A694}" destId="{01EC9BF4-1AE6-4C3A-B8B0-3FA120957075}" srcOrd="11" destOrd="0" presId="urn:microsoft.com/office/officeart/2005/8/layout/radial6"/>
    <dgm:cxn modelId="{082D654C-710B-4B64-87CE-7ADF9B717AD4}" type="presParOf" srcId="{79A0C000-DAC6-405C-9FDC-493F33C7A694}" destId="{9906E455-FC6B-438E-A1E0-668E3FF16D1C}" srcOrd="12" destOrd="0" presId="urn:microsoft.com/office/officeart/2005/8/layout/radial6"/>
    <dgm:cxn modelId="{6B56BE12-5E94-438C-8C2A-96ABAEDE72C4}" type="presParOf" srcId="{79A0C000-DAC6-405C-9FDC-493F33C7A694}" destId="{05CFFBB9-8118-4754-BCAE-7F24DAFFEDBF}" srcOrd="13" destOrd="0" presId="urn:microsoft.com/office/officeart/2005/8/layout/radial6"/>
    <dgm:cxn modelId="{41AC9039-3E41-4807-9258-8BAA5B54F5EF}" type="presParOf" srcId="{79A0C000-DAC6-405C-9FDC-493F33C7A694}" destId="{0A5BF692-1C1A-425B-BAF6-8A4F459E778D}" srcOrd="14" destOrd="0" presId="urn:microsoft.com/office/officeart/2005/8/layout/radial6"/>
    <dgm:cxn modelId="{EED86F98-D929-457A-893B-DE5C97360FE3}" type="presParOf" srcId="{79A0C000-DAC6-405C-9FDC-493F33C7A694}" destId="{E4FD1652-ACDC-413F-B920-2305ECA16829}" srcOrd="15" destOrd="0" presId="urn:microsoft.com/office/officeart/2005/8/layout/radial6"/>
    <dgm:cxn modelId="{772B90F7-E7BB-4659-8D50-762B165CDED6}" type="presParOf" srcId="{79A0C000-DAC6-405C-9FDC-493F33C7A694}" destId="{FC3317A3-B31B-4EEB-B09E-5D6B507C194F}" srcOrd="16" destOrd="0" presId="urn:microsoft.com/office/officeart/2005/8/layout/radial6"/>
    <dgm:cxn modelId="{DDF3CA99-9FE6-4AF8-97ED-92D9FF9E3BC9}" type="presParOf" srcId="{79A0C000-DAC6-405C-9FDC-493F33C7A694}" destId="{4ACF40AF-C5BC-4000-A2DA-4AEB7471BD29}" srcOrd="17" destOrd="0" presId="urn:microsoft.com/office/officeart/2005/8/layout/radial6"/>
    <dgm:cxn modelId="{BF1F123F-2E7C-44C5-AE66-A24FA7D6B4C7}" type="presParOf" srcId="{79A0C000-DAC6-405C-9FDC-493F33C7A694}" destId="{9DE0D179-D65D-476A-B156-BA9846743BBA}" srcOrd="18" destOrd="0" presId="urn:microsoft.com/office/officeart/2005/8/layout/radial6"/>
    <dgm:cxn modelId="{E5BAA592-914D-4C6E-A783-A67786CC4CD0}" type="presParOf" srcId="{79A0C000-DAC6-405C-9FDC-493F33C7A694}" destId="{5F8CF790-5D88-41CD-964B-A83CBE4D6D73}" srcOrd="19" destOrd="0" presId="urn:microsoft.com/office/officeart/2005/8/layout/radial6"/>
    <dgm:cxn modelId="{183E5BD5-CF04-4344-8785-3C9546F2EE9D}" type="presParOf" srcId="{79A0C000-DAC6-405C-9FDC-493F33C7A694}" destId="{FC3D3878-41E6-4D9D-9A57-BA49466B2C9D}" srcOrd="20" destOrd="0" presId="urn:microsoft.com/office/officeart/2005/8/layout/radial6"/>
    <dgm:cxn modelId="{55B21BD9-02F1-4DD2-AA1D-783E141352CB}" type="presParOf" srcId="{79A0C000-DAC6-405C-9FDC-493F33C7A694}" destId="{5792702B-B6CB-4650-83CC-94EC25FB8A46}" srcOrd="21" destOrd="0" presId="urn:microsoft.com/office/officeart/2005/8/layout/radial6"/>
    <dgm:cxn modelId="{78CC8CE7-6D90-42E8-9346-D3612E5F21BE}" type="presParOf" srcId="{79A0C000-DAC6-405C-9FDC-493F33C7A694}" destId="{F9A23486-5005-4099-B2F3-C01A6F17CCA7}" srcOrd="22" destOrd="0" presId="urn:microsoft.com/office/officeart/2005/8/layout/radial6"/>
    <dgm:cxn modelId="{68488F9C-2A4E-4987-9A08-66725621230A}" type="presParOf" srcId="{79A0C000-DAC6-405C-9FDC-493F33C7A694}" destId="{32031436-EEB4-42F9-9BF6-08BE107B139A}" srcOrd="23" destOrd="0" presId="urn:microsoft.com/office/officeart/2005/8/layout/radial6"/>
    <dgm:cxn modelId="{D288DFF5-BFC9-4A92-B4F8-5418D7991878}" type="presParOf" srcId="{79A0C000-DAC6-405C-9FDC-493F33C7A694}" destId="{A640863B-28B2-4DD3-AEF3-317681BBC523}" srcOrd="24" destOrd="0" presId="urn:microsoft.com/office/officeart/2005/8/layout/radial6"/>
    <dgm:cxn modelId="{1DAC49CA-05F7-4BDF-9FBA-18BCB6686580}" type="presParOf" srcId="{79A0C000-DAC6-405C-9FDC-493F33C7A694}" destId="{710B17EC-EDF7-4FFA-9093-1BCC1CCBD943}" srcOrd="25" destOrd="0" presId="urn:microsoft.com/office/officeart/2005/8/layout/radial6"/>
    <dgm:cxn modelId="{E2AC0182-2FE8-481A-819B-D48F8B4212AD}" type="presParOf" srcId="{79A0C000-DAC6-405C-9FDC-493F33C7A694}" destId="{E726BBE7-A71C-4FE9-AC7E-27C05241B038}" srcOrd="26" destOrd="0" presId="urn:microsoft.com/office/officeart/2005/8/layout/radial6"/>
    <dgm:cxn modelId="{65D2792D-6890-4D4B-BFFE-16F0273B2655}" type="presParOf" srcId="{79A0C000-DAC6-405C-9FDC-493F33C7A694}" destId="{786D09ED-5E5D-452E-833E-EA2D2A6C0616}" srcOrd="27"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77CA48-06EC-4D55-84B5-F313C42674AB}"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da-DK"/>
        </a:p>
      </dgm:t>
    </dgm:pt>
    <dgm:pt modelId="{D35A6B9D-8EB5-442A-9F3A-A8F8174C757E}">
      <dgm:prSet phldrT="[Tekst]" custT="1"/>
      <dgm:spPr/>
      <dgm:t>
        <a:bodyPr/>
        <a:lstStyle/>
        <a:p>
          <a:r>
            <a:rPr lang="da-DK" sz="1800" dirty="0">
              <a:latin typeface="Comic Sans MS" panose="030F0702030302020204" pitchFamily="66" charset="0"/>
            </a:rPr>
            <a:t>Overblik over</a:t>
          </a:r>
        </a:p>
        <a:p>
          <a:r>
            <a:rPr lang="da-DK" sz="1800" dirty="0">
              <a:latin typeface="Comic Sans MS" panose="030F0702030302020204" pitchFamily="66" charset="0"/>
            </a:rPr>
            <a:t>Katrines arbejdsopgaver</a:t>
          </a:r>
        </a:p>
      </dgm:t>
    </dgm:pt>
    <dgm:pt modelId="{0DEB09F6-C22C-40DA-8771-73FF8EBC330E}" type="parTrans" cxnId="{E80DE7AE-0C20-4A56-BCF4-58ADAA55A850}">
      <dgm:prSet/>
      <dgm:spPr/>
      <dgm:t>
        <a:bodyPr/>
        <a:lstStyle/>
        <a:p>
          <a:endParaRPr lang="da-DK"/>
        </a:p>
      </dgm:t>
    </dgm:pt>
    <dgm:pt modelId="{C728F42A-1AE9-4137-BE97-F61F9B820564}" type="sibTrans" cxnId="{E80DE7AE-0C20-4A56-BCF4-58ADAA55A850}">
      <dgm:prSet/>
      <dgm:spPr/>
      <dgm:t>
        <a:bodyPr/>
        <a:lstStyle/>
        <a:p>
          <a:endParaRPr lang="da-DK"/>
        </a:p>
      </dgm:t>
    </dgm:pt>
    <dgm:pt modelId="{5F46BE06-BE80-4797-BFF8-CD25CCF08F5C}">
      <dgm:prSet phldrT="[Tekst]" custT="1"/>
      <dgm:spPr/>
      <dgm:t>
        <a:bodyPr/>
        <a:lstStyle/>
        <a:p>
          <a:r>
            <a:rPr lang="da-DK" sz="1200" dirty="0">
              <a:latin typeface="Comic Sans MS" panose="030F0702030302020204" pitchFamily="66" charset="0"/>
            </a:rPr>
            <a:t>Overdragelsesmøde</a:t>
          </a:r>
        </a:p>
      </dgm:t>
    </dgm:pt>
    <dgm:pt modelId="{CED75C5A-1D46-4D81-A292-EB60358359F7}" type="parTrans" cxnId="{89766A01-4765-4ABA-B5F8-5D74A4B86BF8}">
      <dgm:prSet/>
      <dgm:spPr/>
      <dgm:t>
        <a:bodyPr/>
        <a:lstStyle/>
        <a:p>
          <a:endParaRPr lang="da-DK"/>
        </a:p>
      </dgm:t>
    </dgm:pt>
    <dgm:pt modelId="{BBE44044-7970-4944-A459-23E686FB8058}" type="sibTrans" cxnId="{89766A01-4765-4ABA-B5F8-5D74A4B86BF8}">
      <dgm:prSet/>
      <dgm:spPr/>
      <dgm:t>
        <a:bodyPr/>
        <a:lstStyle/>
        <a:p>
          <a:endParaRPr lang="da-DK"/>
        </a:p>
      </dgm:t>
    </dgm:pt>
    <dgm:pt modelId="{36705421-E86E-405A-9917-929EF7A2ECD3}">
      <dgm:prSet phldrT="[Tekst]" custT="1"/>
      <dgm:spPr/>
      <dgm:t>
        <a:bodyPr/>
        <a:lstStyle/>
        <a:p>
          <a:r>
            <a:rPr lang="da-DK" sz="1200" dirty="0">
              <a:latin typeface="Comic Sans MS" panose="030F0702030302020204" pitchFamily="66" charset="0"/>
            </a:rPr>
            <a:t>Afgørelse</a:t>
          </a:r>
        </a:p>
      </dgm:t>
    </dgm:pt>
    <dgm:pt modelId="{4415CF4A-3746-4759-B682-918C61639C14}" type="parTrans" cxnId="{8A1462AD-189A-479A-817F-1B1D507DF218}">
      <dgm:prSet/>
      <dgm:spPr/>
      <dgm:t>
        <a:bodyPr/>
        <a:lstStyle/>
        <a:p>
          <a:endParaRPr lang="da-DK"/>
        </a:p>
      </dgm:t>
    </dgm:pt>
    <dgm:pt modelId="{AEF50047-532F-4605-811F-C2D7C45CD0BF}" type="sibTrans" cxnId="{8A1462AD-189A-479A-817F-1B1D507DF218}">
      <dgm:prSet/>
      <dgm:spPr/>
      <dgm:t>
        <a:bodyPr/>
        <a:lstStyle/>
        <a:p>
          <a:endParaRPr lang="da-DK"/>
        </a:p>
      </dgm:t>
    </dgm:pt>
    <dgm:pt modelId="{4D9B27D8-78DF-49ED-B95B-9AC8D8A0949F}">
      <dgm:prSet phldrT="[Tekst]" custT="1"/>
      <dgm:spPr/>
      <dgm:t>
        <a:bodyPr/>
        <a:lstStyle/>
        <a:p>
          <a:r>
            <a:rPr lang="da-DK" sz="1200" dirty="0">
              <a:latin typeface="Comic Sans MS" panose="030F0702030302020204" pitchFamily="66" charset="0"/>
            </a:rPr>
            <a:t>Opfølgning</a:t>
          </a:r>
        </a:p>
      </dgm:t>
    </dgm:pt>
    <dgm:pt modelId="{6D222013-7F65-4E05-BF09-4B63FF46219E}" type="parTrans" cxnId="{387C7A26-D8EE-40CF-B6ED-BA754B0149F2}">
      <dgm:prSet/>
      <dgm:spPr/>
      <dgm:t>
        <a:bodyPr/>
        <a:lstStyle/>
        <a:p>
          <a:endParaRPr lang="da-DK"/>
        </a:p>
      </dgm:t>
    </dgm:pt>
    <dgm:pt modelId="{3DB66255-413F-4052-B9F0-EB9EE4DAA7B4}" type="sibTrans" cxnId="{387C7A26-D8EE-40CF-B6ED-BA754B0149F2}">
      <dgm:prSet/>
      <dgm:spPr/>
      <dgm:t>
        <a:bodyPr/>
        <a:lstStyle/>
        <a:p>
          <a:endParaRPr lang="da-DK"/>
        </a:p>
      </dgm:t>
    </dgm:pt>
    <dgm:pt modelId="{7160A9EE-9F49-455A-A373-C355A7C53D37}">
      <dgm:prSet phldrT="[Tekst]" custT="1"/>
      <dgm:spPr/>
      <dgm:t>
        <a:bodyPr/>
        <a:lstStyle/>
        <a:p>
          <a:r>
            <a:rPr lang="da-DK" sz="1200" dirty="0">
              <a:latin typeface="Comic Sans MS" panose="030F0702030302020204" pitchFamily="66" charset="0"/>
            </a:rPr>
            <a:t>Netværks-møde</a:t>
          </a:r>
        </a:p>
      </dgm:t>
    </dgm:pt>
    <dgm:pt modelId="{D5C19463-D490-4DAC-B689-9EDFE80131BA}" type="parTrans" cxnId="{415B6106-BDBE-450F-A5FF-36D5B85329B2}">
      <dgm:prSet/>
      <dgm:spPr/>
      <dgm:t>
        <a:bodyPr/>
        <a:lstStyle/>
        <a:p>
          <a:endParaRPr lang="da-DK"/>
        </a:p>
      </dgm:t>
    </dgm:pt>
    <dgm:pt modelId="{051E7205-FB30-4A7B-9116-BDA0F9F7518A}" type="sibTrans" cxnId="{415B6106-BDBE-450F-A5FF-36D5B85329B2}">
      <dgm:prSet/>
      <dgm:spPr/>
      <dgm:t>
        <a:bodyPr/>
        <a:lstStyle/>
        <a:p>
          <a:endParaRPr lang="da-DK"/>
        </a:p>
      </dgm:t>
    </dgm:pt>
    <dgm:pt modelId="{D9904D4E-7555-48EC-8F20-3DDDFD31933A}">
      <dgm:prSet phldrT="[Tekst]" custT="1"/>
      <dgm:spPr/>
      <dgm:t>
        <a:bodyPr/>
        <a:lstStyle/>
        <a:p>
          <a:r>
            <a:rPr lang="da-DK" sz="1200" dirty="0">
              <a:latin typeface="Comic Sans MS" panose="030F0702030302020204" pitchFamily="66" charset="0"/>
            </a:rPr>
            <a:t>Opstarts-møde</a:t>
          </a:r>
        </a:p>
      </dgm:t>
    </dgm:pt>
    <dgm:pt modelId="{6B7C5613-F41A-485E-BC9F-A5756E8FFB53}" type="parTrans" cxnId="{C0E76E07-6E41-43B1-95CF-9348C7167A4A}">
      <dgm:prSet/>
      <dgm:spPr/>
      <dgm:t>
        <a:bodyPr/>
        <a:lstStyle/>
        <a:p>
          <a:endParaRPr lang="da-DK"/>
        </a:p>
      </dgm:t>
    </dgm:pt>
    <dgm:pt modelId="{C669A0C4-CD58-494D-9518-0FB6DF82C0DB}" type="sibTrans" cxnId="{C0E76E07-6E41-43B1-95CF-9348C7167A4A}">
      <dgm:prSet/>
      <dgm:spPr/>
      <dgm:t>
        <a:bodyPr/>
        <a:lstStyle/>
        <a:p>
          <a:endParaRPr lang="da-DK"/>
        </a:p>
      </dgm:t>
    </dgm:pt>
    <dgm:pt modelId="{37B284E1-6A93-497B-AF4D-6524F45D7A1F}">
      <dgm:prSet phldrT="[Tekst]" custT="1"/>
      <dgm:spPr/>
      <dgm:t>
        <a:bodyPr/>
        <a:lstStyle/>
        <a:p>
          <a:r>
            <a:rPr lang="da-DK" sz="1200" dirty="0">
              <a:latin typeface="Comic Sans MS" panose="030F0702030302020204" pitchFamily="66" charset="0"/>
            </a:rPr>
            <a:t>Visitations-udvalg</a:t>
          </a:r>
        </a:p>
      </dgm:t>
    </dgm:pt>
    <dgm:pt modelId="{65B20354-C2A6-4EC4-BD59-5C5052A2055E}" type="parTrans" cxnId="{2B4E379C-B830-47B7-8B57-EFABAE3CBBBD}">
      <dgm:prSet/>
      <dgm:spPr/>
      <dgm:t>
        <a:bodyPr/>
        <a:lstStyle/>
        <a:p>
          <a:endParaRPr lang="da-DK"/>
        </a:p>
      </dgm:t>
    </dgm:pt>
    <dgm:pt modelId="{D62BD7FB-4FEE-4A54-990B-DE8ADB0138AE}" type="sibTrans" cxnId="{2B4E379C-B830-47B7-8B57-EFABAE3CBBBD}">
      <dgm:prSet/>
      <dgm:spPr/>
      <dgm:t>
        <a:bodyPr/>
        <a:lstStyle/>
        <a:p>
          <a:endParaRPr lang="da-DK"/>
        </a:p>
      </dgm:t>
    </dgm:pt>
    <dgm:pt modelId="{416C04C6-262F-4C30-8F05-B375A4251CE1}">
      <dgm:prSet phldrT="[Tekst]" custT="1"/>
      <dgm:spPr/>
      <dgm:t>
        <a:bodyPr/>
        <a:lstStyle/>
        <a:p>
          <a:r>
            <a:rPr lang="da-DK" sz="1200" dirty="0">
              <a:latin typeface="Comic Sans MS" panose="030F0702030302020204" pitchFamily="66" charset="0"/>
            </a:rPr>
            <a:t>Passivering af sag</a:t>
          </a:r>
        </a:p>
      </dgm:t>
    </dgm:pt>
    <dgm:pt modelId="{F6674515-1583-4377-BAB8-C908E51AD64F}" type="parTrans" cxnId="{CD7A8F61-E06D-4EDE-A634-0A4D8FCA482E}">
      <dgm:prSet/>
      <dgm:spPr/>
      <dgm:t>
        <a:bodyPr/>
        <a:lstStyle/>
        <a:p>
          <a:endParaRPr lang="da-DK"/>
        </a:p>
      </dgm:t>
    </dgm:pt>
    <dgm:pt modelId="{F27390EF-364B-459E-BE27-B15BFF0DAE9C}" type="sibTrans" cxnId="{CD7A8F61-E06D-4EDE-A634-0A4D8FCA482E}">
      <dgm:prSet/>
      <dgm:spPr/>
      <dgm:t>
        <a:bodyPr/>
        <a:lstStyle/>
        <a:p>
          <a:endParaRPr lang="da-DK"/>
        </a:p>
      </dgm:t>
    </dgm:pt>
    <dgm:pt modelId="{D12AE691-F4FE-4852-B75C-2E24F1AF6633}">
      <dgm:prSet phldrT="[Tekst]" custT="1"/>
      <dgm:spPr/>
      <dgm:t>
        <a:bodyPr/>
        <a:lstStyle/>
        <a:p>
          <a:r>
            <a:rPr lang="da-DK" sz="1200" dirty="0">
              <a:latin typeface="Comic Sans MS" panose="030F0702030302020204" pitchFamily="66" charset="0"/>
            </a:rPr>
            <a:t>Partshøring</a:t>
          </a:r>
        </a:p>
      </dgm:t>
    </dgm:pt>
    <dgm:pt modelId="{EABC7EC0-43CA-4344-82C0-3A7DB4D6DDFD}" type="parTrans" cxnId="{AB80495D-5581-4B38-A994-418999275BF9}">
      <dgm:prSet/>
      <dgm:spPr/>
      <dgm:t>
        <a:bodyPr/>
        <a:lstStyle/>
        <a:p>
          <a:endParaRPr lang="da-DK"/>
        </a:p>
      </dgm:t>
    </dgm:pt>
    <dgm:pt modelId="{04AD3ADA-8738-4CD8-BDC4-D033C7FDDE61}" type="sibTrans" cxnId="{AB80495D-5581-4B38-A994-418999275BF9}">
      <dgm:prSet/>
      <dgm:spPr/>
      <dgm:t>
        <a:bodyPr/>
        <a:lstStyle/>
        <a:p>
          <a:endParaRPr lang="da-DK"/>
        </a:p>
      </dgm:t>
    </dgm:pt>
    <dgm:pt modelId="{79A0C000-DAC6-405C-9FDC-493F33C7A694}" type="pres">
      <dgm:prSet presAssocID="{B977CA48-06EC-4D55-84B5-F313C42674AB}" presName="Name0" presStyleCnt="0">
        <dgm:presLayoutVars>
          <dgm:chMax val="1"/>
          <dgm:dir/>
          <dgm:animLvl val="ctr"/>
          <dgm:resizeHandles val="exact"/>
        </dgm:presLayoutVars>
      </dgm:prSet>
      <dgm:spPr/>
    </dgm:pt>
    <dgm:pt modelId="{FD72662F-5EFB-4E71-B034-D566547CB250}" type="pres">
      <dgm:prSet presAssocID="{D35A6B9D-8EB5-442A-9F3A-A8F8174C757E}" presName="centerShape" presStyleLbl="node0" presStyleIdx="0" presStyleCnt="1" custScaleX="234123" custScaleY="202616"/>
      <dgm:spPr/>
    </dgm:pt>
    <dgm:pt modelId="{FE4DBC64-0065-406F-A296-A8C08A402403}" type="pres">
      <dgm:prSet presAssocID="{5F46BE06-BE80-4797-BFF8-CD25CCF08F5C}" presName="node" presStyleLbl="node1" presStyleIdx="0" presStyleCnt="8" custScaleX="190527" custScaleY="154397">
        <dgm:presLayoutVars>
          <dgm:bulletEnabled val="1"/>
        </dgm:presLayoutVars>
      </dgm:prSet>
      <dgm:spPr/>
    </dgm:pt>
    <dgm:pt modelId="{3D47EE37-4B30-4E6C-84DC-C9A3326C6A33}" type="pres">
      <dgm:prSet presAssocID="{5F46BE06-BE80-4797-BFF8-CD25CCF08F5C}" presName="dummy" presStyleCnt="0"/>
      <dgm:spPr/>
    </dgm:pt>
    <dgm:pt modelId="{B9CE9539-FA3F-419C-ADA7-73B842BC88D1}" type="pres">
      <dgm:prSet presAssocID="{BBE44044-7970-4944-A459-23E686FB8058}" presName="sibTrans" presStyleLbl="sibTrans2D1" presStyleIdx="0" presStyleCnt="8"/>
      <dgm:spPr/>
    </dgm:pt>
    <dgm:pt modelId="{C1D673C7-6DD4-48BA-A416-114DB1822623}" type="pres">
      <dgm:prSet presAssocID="{36705421-E86E-405A-9917-929EF7A2ECD3}" presName="node" presStyleLbl="node1" presStyleIdx="1" presStyleCnt="8" custScaleX="190527" custScaleY="154397">
        <dgm:presLayoutVars>
          <dgm:bulletEnabled val="1"/>
        </dgm:presLayoutVars>
      </dgm:prSet>
      <dgm:spPr/>
    </dgm:pt>
    <dgm:pt modelId="{DA89F2F5-E345-4D08-8048-6A71A3251815}" type="pres">
      <dgm:prSet presAssocID="{36705421-E86E-405A-9917-929EF7A2ECD3}" presName="dummy" presStyleCnt="0"/>
      <dgm:spPr/>
    </dgm:pt>
    <dgm:pt modelId="{34FAA29C-8916-4B59-8A2F-111831E4DD9D}" type="pres">
      <dgm:prSet presAssocID="{AEF50047-532F-4605-811F-C2D7C45CD0BF}" presName="sibTrans" presStyleLbl="sibTrans2D1" presStyleIdx="1" presStyleCnt="8"/>
      <dgm:spPr/>
    </dgm:pt>
    <dgm:pt modelId="{8A2893F9-4C87-409A-9171-ED636C915179}" type="pres">
      <dgm:prSet presAssocID="{4D9B27D8-78DF-49ED-B95B-9AC8D8A0949F}" presName="node" presStyleLbl="node1" presStyleIdx="2" presStyleCnt="8" custScaleX="190527" custScaleY="154397">
        <dgm:presLayoutVars>
          <dgm:bulletEnabled val="1"/>
        </dgm:presLayoutVars>
      </dgm:prSet>
      <dgm:spPr/>
    </dgm:pt>
    <dgm:pt modelId="{33B25CC4-4EE9-409B-9D5F-095D34682048}" type="pres">
      <dgm:prSet presAssocID="{4D9B27D8-78DF-49ED-B95B-9AC8D8A0949F}" presName="dummy" presStyleCnt="0"/>
      <dgm:spPr/>
    </dgm:pt>
    <dgm:pt modelId="{85A68E88-4C08-4DE2-A5F6-92E42FB457C7}" type="pres">
      <dgm:prSet presAssocID="{3DB66255-413F-4052-B9F0-EB9EE4DAA7B4}" presName="sibTrans" presStyleLbl="sibTrans2D1" presStyleIdx="2" presStyleCnt="8"/>
      <dgm:spPr/>
    </dgm:pt>
    <dgm:pt modelId="{6486ACFB-5EA3-4E39-882A-ABCD3B17158B}" type="pres">
      <dgm:prSet presAssocID="{D9904D4E-7555-48EC-8F20-3DDDFD31933A}" presName="node" presStyleLbl="node1" presStyleIdx="3" presStyleCnt="8" custScaleX="190527" custScaleY="154397">
        <dgm:presLayoutVars>
          <dgm:bulletEnabled val="1"/>
        </dgm:presLayoutVars>
      </dgm:prSet>
      <dgm:spPr/>
    </dgm:pt>
    <dgm:pt modelId="{01EC9BF4-1AE6-4C3A-B8B0-3FA120957075}" type="pres">
      <dgm:prSet presAssocID="{D9904D4E-7555-48EC-8F20-3DDDFD31933A}" presName="dummy" presStyleCnt="0"/>
      <dgm:spPr/>
    </dgm:pt>
    <dgm:pt modelId="{9906E455-FC6B-438E-A1E0-668E3FF16D1C}" type="pres">
      <dgm:prSet presAssocID="{C669A0C4-CD58-494D-9518-0FB6DF82C0DB}" presName="sibTrans" presStyleLbl="sibTrans2D1" presStyleIdx="3" presStyleCnt="8"/>
      <dgm:spPr/>
    </dgm:pt>
    <dgm:pt modelId="{FC3317A3-B31B-4EEB-B09E-5D6B507C194F}" type="pres">
      <dgm:prSet presAssocID="{37B284E1-6A93-497B-AF4D-6524F45D7A1F}" presName="node" presStyleLbl="node1" presStyleIdx="4" presStyleCnt="8" custScaleX="190527" custScaleY="154397">
        <dgm:presLayoutVars>
          <dgm:bulletEnabled val="1"/>
        </dgm:presLayoutVars>
      </dgm:prSet>
      <dgm:spPr/>
    </dgm:pt>
    <dgm:pt modelId="{4ACF40AF-C5BC-4000-A2DA-4AEB7471BD29}" type="pres">
      <dgm:prSet presAssocID="{37B284E1-6A93-497B-AF4D-6524F45D7A1F}" presName="dummy" presStyleCnt="0"/>
      <dgm:spPr/>
    </dgm:pt>
    <dgm:pt modelId="{9DE0D179-D65D-476A-B156-BA9846743BBA}" type="pres">
      <dgm:prSet presAssocID="{D62BD7FB-4FEE-4A54-990B-DE8ADB0138AE}" presName="sibTrans" presStyleLbl="sibTrans2D1" presStyleIdx="4" presStyleCnt="8"/>
      <dgm:spPr/>
    </dgm:pt>
    <dgm:pt modelId="{5F8CF790-5D88-41CD-964B-A83CBE4D6D73}" type="pres">
      <dgm:prSet presAssocID="{416C04C6-262F-4C30-8F05-B375A4251CE1}" presName="node" presStyleLbl="node1" presStyleIdx="5" presStyleCnt="8" custScaleX="190527" custScaleY="154397">
        <dgm:presLayoutVars>
          <dgm:bulletEnabled val="1"/>
        </dgm:presLayoutVars>
      </dgm:prSet>
      <dgm:spPr/>
    </dgm:pt>
    <dgm:pt modelId="{FC3D3878-41E6-4D9D-9A57-BA49466B2C9D}" type="pres">
      <dgm:prSet presAssocID="{416C04C6-262F-4C30-8F05-B375A4251CE1}" presName="dummy" presStyleCnt="0"/>
      <dgm:spPr/>
    </dgm:pt>
    <dgm:pt modelId="{5792702B-B6CB-4650-83CC-94EC25FB8A46}" type="pres">
      <dgm:prSet presAssocID="{F27390EF-364B-459E-BE27-B15BFF0DAE9C}" presName="sibTrans" presStyleLbl="sibTrans2D1" presStyleIdx="5" presStyleCnt="8"/>
      <dgm:spPr/>
    </dgm:pt>
    <dgm:pt modelId="{F9A23486-5005-4099-B2F3-C01A6F17CCA7}" type="pres">
      <dgm:prSet presAssocID="{7160A9EE-9F49-455A-A373-C355A7C53D37}" presName="node" presStyleLbl="node1" presStyleIdx="6" presStyleCnt="8" custScaleX="190527" custScaleY="154397" custRadScaleRad="100438" custRadScaleInc="5716">
        <dgm:presLayoutVars>
          <dgm:bulletEnabled val="1"/>
        </dgm:presLayoutVars>
      </dgm:prSet>
      <dgm:spPr/>
    </dgm:pt>
    <dgm:pt modelId="{32031436-EEB4-42F9-9BF6-08BE107B139A}" type="pres">
      <dgm:prSet presAssocID="{7160A9EE-9F49-455A-A373-C355A7C53D37}" presName="dummy" presStyleCnt="0"/>
      <dgm:spPr/>
    </dgm:pt>
    <dgm:pt modelId="{A640863B-28B2-4DD3-AEF3-317681BBC523}" type="pres">
      <dgm:prSet presAssocID="{051E7205-FB30-4A7B-9116-BDA0F9F7518A}" presName="sibTrans" presStyleLbl="sibTrans2D1" presStyleIdx="6" presStyleCnt="8"/>
      <dgm:spPr/>
    </dgm:pt>
    <dgm:pt modelId="{710B17EC-EDF7-4FFA-9093-1BCC1CCBD943}" type="pres">
      <dgm:prSet presAssocID="{D12AE691-F4FE-4852-B75C-2E24F1AF6633}" presName="node" presStyleLbl="node1" presStyleIdx="7" presStyleCnt="8" custScaleX="190527" custScaleY="154327">
        <dgm:presLayoutVars>
          <dgm:bulletEnabled val="1"/>
        </dgm:presLayoutVars>
      </dgm:prSet>
      <dgm:spPr/>
    </dgm:pt>
    <dgm:pt modelId="{E726BBE7-A71C-4FE9-AC7E-27C05241B038}" type="pres">
      <dgm:prSet presAssocID="{D12AE691-F4FE-4852-B75C-2E24F1AF6633}" presName="dummy" presStyleCnt="0"/>
      <dgm:spPr/>
    </dgm:pt>
    <dgm:pt modelId="{786D09ED-5E5D-452E-833E-EA2D2A6C0616}" type="pres">
      <dgm:prSet presAssocID="{04AD3ADA-8738-4CD8-BDC4-D033C7FDDE61}" presName="sibTrans" presStyleLbl="sibTrans2D1" presStyleIdx="7" presStyleCnt="8"/>
      <dgm:spPr/>
    </dgm:pt>
  </dgm:ptLst>
  <dgm:cxnLst>
    <dgm:cxn modelId="{89766A01-4765-4ABA-B5F8-5D74A4B86BF8}" srcId="{D35A6B9D-8EB5-442A-9F3A-A8F8174C757E}" destId="{5F46BE06-BE80-4797-BFF8-CD25CCF08F5C}" srcOrd="0" destOrd="0" parTransId="{CED75C5A-1D46-4D81-A292-EB60358359F7}" sibTransId="{BBE44044-7970-4944-A459-23E686FB8058}"/>
    <dgm:cxn modelId="{AB4D0003-9BD1-4281-8686-8CDD4A98CF19}" type="presOf" srcId="{D62BD7FB-4FEE-4A54-990B-DE8ADB0138AE}" destId="{9DE0D179-D65D-476A-B156-BA9846743BBA}" srcOrd="0" destOrd="0" presId="urn:microsoft.com/office/officeart/2005/8/layout/radial6"/>
    <dgm:cxn modelId="{415B6106-BDBE-450F-A5FF-36D5B85329B2}" srcId="{D35A6B9D-8EB5-442A-9F3A-A8F8174C757E}" destId="{7160A9EE-9F49-455A-A373-C355A7C53D37}" srcOrd="6" destOrd="0" parTransId="{D5C19463-D490-4DAC-B689-9EDFE80131BA}" sibTransId="{051E7205-FB30-4A7B-9116-BDA0F9F7518A}"/>
    <dgm:cxn modelId="{C0E76E07-6E41-43B1-95CF-9348C7167A4A}" srcId="{D35A6B9D-8EB5-442A-9F3A-A8F8174C757E}" destId="{D9904D4E-7555-48EC-8F20-3DDDFD31933A}" srcOrd="3" destOrd="0" parTransId="{6B7C5613-F41A-485E-BC9F-A5756E8FFB53}" sibTransId="{C669A0C4-CD58-494D-9518-0FB6DF82C0DB}"/>
    <dgm:cxn modelId="{52AA5B08-2769-440A-8E10-6AB32A972900}" type="presOf" srcId="{051E7205-FB30-4A7B-9116-BDA0F9F7518A}" destId="{A640863B-28B2-4DD3-AEF3-317681BBC523}" srcOrd="0" destOrd="0" presId="urn:microsoft.com/office/officeart/2005/8/layout/radial6"/>
    <dgm:cxn modelId="{C257DF14-5CDB-4897-8FC8-B3A6ED07AD12}" type="presOf" srcId="{D9904D4E-7555-48EC-8F20-3DDDFD31933A}" destId="{6486ACFB-5EA3-4E39-882A-ABCD3B17158B}" srcOrd="0" destOrd="0" presId="urn:microsoft.com/office/officeart/2005/8/layout/radial6"/>
    <dgm:cxn modelId="{387C7A26-D8EE-40CF-B6ED-BA754B0149F2}" srcId="{D35A6B9D-8EB5-442A-9F3A-A8F8174C757E}" destId="{4D9B27D8-78DF-49ED-B95B-9AC8D8A0949F}" srcOrd="2" destOrd="0" parTransId="{6D222013-7F65-4E05-BF09-4B63FF46219E}" sibTransId="{3DB66255-413F-4052-B9F0-EB9EE4DAA7B4}"/>
    <dgm:cxn modelId="{3FE53A2C-249B-4D41-8E00-EC1A238E7818}" type="presOf" srcId="{D35A6B9D-8EB5-442A-9F3A-A8F8174C757E}" destId="{FD72662F-5EFB-4E71-B034-D566547CB250}" srcOrd="0" destOrd="0" presId="urn:microsoft.com/office/officeart/2005/8/layout/radial6"/>
    <dgm:cxn modelId="{18202136-5875-4040-8522-5EA81434209D}" type="presOf" srcId="{F27390EF-364B-459E-BE27-B15BFF0DAE9C}" destId="{5792702B-B6CB-4650-83CC-94EC25FB8A46}" srcOrd="0" destOrd="0" presId="urn:microsoft.com/office/officeart/2005/8/layout/radial6"/>
    <dgm:cxn modelId="{AB80495D-5581-4B38-A994-418999275BF9}" srcId="{D35A6B9D-8EB5-442A-9F3A-A8F8174C757E}" destId="{D12AE691-F4FE-4852-B75C-2E24F1AF6633}" srcOrd="7" destOrd="0" parTransId="{EABC7EC0-43CA-4344-82C0-3A7DB4D6DDFD}" sibTransId="{04AD3ADA-8738-4CD8-BDC4-D033C7FDDE61}"/>
    <dgm:cxn modelId="{CD7A8F61-E06D-4EDE-A634-0A4D8FCA482E}" srcId="{D35A6B9D-8EB5-442A-9F3A-A8F8174C757E}" destId="{416C04C6-262F-4C30-8F05-B375A4251CE1}" srcOrd="5" destOrd="0" parTransId="{F6674515-1583-4377-BAB8-C908E51AD64F}" sibTransId="{F27390EF-364B-459E-BE27-B15BFF0DAE9C}"/>
    <dgm:cxn modelId="{AFD6D765-3C2F-415C-B9F5-615881BD0A54}" type="presOf" srcId="{5F46BE06-BE80-4797-BFF8-CD25CCF08F5C}" destId="{FE4DBC64-0065-406F-A296-A8C08A402403}" srcOrd="0" destOrd="0" presId="urn:microsoft.com/office/officeart/2005/8/layout/radial6"/>
    <dgm:cxn modelId="{AB461266-751E-426F-8577-7C757CCE89E9}" type="presOf" srcId="{7160A9EE-9F49-455A-A373-C355A7C53D37}" destId="{F9A23486-5005-4099-B2F3-C01A6F17CCA7}" srcOrd="0" destOrd="0" presId="urn:microsoft.com/office/officeart/2005/8/layout/radial6"/>
    <dgm:cxn modelId="{F80C186B-2480-44B8-A7BA-F9AC343589E0}" type="presOf" srcId="{C669A0C4-CD58-494D-9518-0FB6DF82C0DB}" destId="{9906E455-FC6B-438E-A1E0-668E3FF16D1C}" srcOrd="0" destOrd="0" presId="urn:microsoft.com/office/officeart/2005/8/layout/radial6"/>
    <dgm:cxn modelId="{FB63484E-FF23-408A-AAE0-11771003408B}" type="presOf" srcId="{416C04C6-262F-4C30-8F05-B375A4251CE1}" destId="{5F8CF790-5D88-41CD-964B-A83CBE4D6D73}" srcOrd="0" destOrd="0" presId="urn:microsoft.com/office/officeart/2005/8/layout/radial6"/>
    <dgm:cxn modelId="{1D9B294F-58F9-4F4A-9A40-9B62EAB5DDE8}" type="presOf" srcId="{37B284E1-6A93-497B-AF4D-6524F45D7A1F}" destId="{FC3317A3-B31B-4EEB-B09E-5D6B507C194F}" srcOrd="0" destOrd="0" presId="urn:microsoft.com/office/officeart/2005/8/layout/radial6"/>
    <dgm:cxn modelId="{C0034D70-3F9B-4319-AA96-2AAC414DB750}" type="presOf" srcId="{3DB66255-413F-4052-B9F0-EB9EE4DAA7B4}" destId="{85A68E88-4C08-4DE2-A5F6-92E42FB457C7}" srcOrd="0" destOrd="0" presId="urn:microsoft.com/office/officeart/2005/8/layout/radial6"/>
    <dgm:cxn modelId="{93721871-B9C3-4E02-9021-C369850BE80D}" type="presOf" srcId="{D12AE691-F4FE-4852-B75C-2E24F1AF6633}" destId="{710B17EC-EDF7-4FFA-9093-1BCC1CCBD943}" srcOrd="0" destOrd="0" presId="urn:microsoft.com/office/officeart/2005/8/layout/radial6"/>
    <dgm:cxn modelId="{2B4E379C-B830-47B7-8B57-EFABAE3CBBBD}" srcId="{D35A6B9D-8EB5-442A-9F3A-A8F8174C757E}" destId="{37B284E1-6A93-497B-AF4D-6524F45D7A1F}" srcOrd="4" destOrd="0" parTransId="{65B20354-C2A6-4EC4-BD59-5C5052A2055E}" sibTransId="{D62BD7FB-4FEE-4A54-990B-DE8ADB0138AE}"/>
    <dgm:cxn modelId="{8A1462AD-189A-479A-817F-1B1D507DF218}" srcId="{D35A6B9D-8EB5-442A-9F3A-A8F8174C757E}" destId="{36705421-E86E-405A-9917-929EF7A2ECD3}" srcOrd="1" destOrd="0" parTransId="{4415CF4A-3746-4759-B682-918C61639C14}" sibTransId="{AEF50047-532F-4605-811F-C2D7C45CD0BF}"/>
    <dgm:cxn modelId="{E80DE7AE-0C20-4A56-BCF4-58ADAA55A850}" srcId="{B977CA48-06EC-4D55-84B5-F313C42674AB}" destId="{D35A6B9D-8EB5-442A-9F3A-A8F8174C757E}" srcOrd="0" destOrd="0" parTransId="{0DEB09F6-C22C-40DA-8771-73FF8EBC330E}" sibTransId="{C728F42A-1AE9-4137-BE97-F61F9B820564}"/>
    <dgm:cxn modelId="{17A725B1-E08F-4969-BDC2-2B736F706CB0}" type="presOf" srcId="{04AD3ADA-8738-4CD8-BDC4-D033C7FDDE61}" destId="{786D09ED-5E5D-452E-833E-EA2D2A6C0616}" srcOrd="0" destOrd="0" presId="urn:microsoft.com/office/officeart/2005/8/layout/radial6"/>
    <dgm:cxn modelId="{832B2EB9-7A34-4FF9-817B-CD6049AC3F59}" type="presOf" srcId="{36705421-E86E-405A-9917-929EF7A2ECD3}" destId="{C1D673C7-6DD4-48BA-A416-114DB1822623}" srcOrd="0" destOrd="0" presId="urn:microsoft.com/office/officeart/2005/8/layout/radial6"/>
    <dgm:cxn modelId="{8A3F3ABB-0FAA-4ECF-A569-77C0F9101032}" type="presOf" srcId="{B977CA48-06EC-4D55-84B5-F313C42674AB}" destId="{79A0C000-DAC6-405C-9FDC-493F33C7A694}" srcOrd="0" destOrd="0" presId="urn:microsoft.com/office/officeart/2005/8/layout/radial6"/>
    <dgm:cxn modelId="{A0F6B1C8-B65D-4F84-A985-F41CFCD3510A}" type="presOf" srcId="{AEF50047-532F-4605-811F-C2D7C45CD0BF}" destId="{34FAA29C-8916-4B59-8A2F-111831E4DD9D}" srcOrd="0" destOrd="0" presId="urn:microsoft.com/office/officeart/2005/8/layout/radial6"/>
    <dgm:cxn modelId="{0EC2D1D1-AAAA-4AAA-AFB6-F52AFD03B8E4}" type="presOf" srcId="{BBE44044-7970-4944-A459-23E686FB8058}" destId="{B9CE9539-FA3F-419C-ADA7-73B842BC88D1}" srcOrd="0" destOrd="0" presId="urn:microsoft.com/office/officeart/2005/8/layout/radial6"/>
    <dgm:cxn modelId="{763DDAF0-0292-4D0D-9894-AC5AD22F9C60}" type="presOf" srcId="{4D9B27D8-78DF-49ED-B95B-9AC8D8A0949F}" destId="{8A2893F9-4C87-409A-9171-ED636C915179}" srcOrd="0" destOrd="0" presId="urn:microsoft.com/office/officeart/2005/8/layout/radial6"/>
    <dgm:cxn modelId="{0FD9E94C-E6BA-4D03-BA61-BAEDE9271522}" type="presParOf" srcId="{79A0C000-DAC6-405C-9FDC-493F33C7A694}" destId="{FD72662F-5EFB-4E71-B034-D566547CB250}" srcOrd="0" destOrd="0" presId="urn:microsoft.com/office/officeart/2005/8/layout/radial6"/>
    <dgm:cxn modelId="{1B3A7E53-B87E-4DC0-A026-43032D9D48A5}" type="presParOf" srcId="{79A0C000-DAC6-405C-9FDC-493F33C7A694}" destId="{FE4DBC64-0065-406F-A296-A8C08A402403}" srcOrd="1" destOrd="0" presId="urn:microsoft.com/office/officeart/2005/8/layout/radial6"/>
    <dgm:cxn modelId="{95817016-0AF7-4709-8005-FE6AE8D972FB}" type="presParOf" srcId="{79A0C000-DAC6-405C-9FDC-493F33C7A694}" destId="{3D47EE37-4B30-4E6C-84DC-C9A3326C6A33}" srcOrd="2" destOrd="0" presId="urn:microsoft.com/office/officeart/2005/8/layout/radial6"/>
    <dgm:cxn modelId="{27810D2F-700D-419C-A8D3-8C9229DD9CC9}" type="presParOf" srcId="{79A0C000-DAC6-405C-9FDC-493F33C7A694}" destId="{B9CE9539-FA3F-419C-ADA7-73B842BC88D1}" srcOrd="3" destOrd="0" presId="urn:microsoft.com/office/officeart/2005/8/layout/radial6"/>
    <dgm:cxn modelId="{8B77E260-4607-4FAA-99E9-A57A82604CB4}" type="presParOf" srcId="{79A0C000-DAC6-405C-9FDC-493F33C7A694}" destId="{C1D673C7-6DD4-48BA-A416-114DB1822623}" srcOrd="4" destOrd="0" presId="urn:microsoft.com/office/officeart/2005/8/layout/radial6"/>
    <dgm:cxn modelId="{3B3A67FB-BF0F-4E58-B98E-B1483824BED9}" type="presParOf" srcId="{79A0C000-DAC6-405C-9FDC-493F33C7A694}" destId="{DA89F2F5-E345-4D08-8048-6A71A3251815}" srcOrd="5" destOrd="0" presId="urn:microsoft.com/office/officeart/2005/8/layout/radial6"/>
    <dgm:cxn modelId="{7BAF4650-D4E6-48F8-A3E9-8E982684F8AE}" type="presParOf" srcId="{79A0C000-DAC6-405C-9FDC-493F33C7A694}" destId="{34FAA29C-8916-4B59-8A2F-111831E4DD9D}" srcOrd="6" destOrd="0" presId="urn:microsoft.com/office/officeart/2005/8/layout/radial6"/>
    <dgm:cxn modelId="{A4D88AC7-6134-4955-9DBB-06093D066A73}" type="presParOf" srcId="{79A0C000-DAC6-405C-9FDC-493F33C7A694}" destId="{8A2893F9-4C87-409A-9171-ED636C915179}" srcOrd="7" destOrd="0" presId="urn:microsoft.com/office/officeart/2005/8/layout/radial6"/>
    <dgm:cxn modelId="{42CF41F6-7142-46B3-BC05-1895431D1061}" type="presParOf" srcId="{79A0C000-DAC6-405C-9FDC-493F33C7A694}" destId="{33B25CC4-4EE9-409B-9D5F-095D34682048}" srcOrd="8" destOrd="0" presId="urn:microsoft.com/office/officeart/2005/8/layout/radial6"/>
    <dgm:cxn modelId="{53ACB9A7-3B37-428E-BB70-09E26BC0BD74}" type="presParOf" srcId="{79A0C000-DAC6-405C-9FDC-493F33C7A694}" destId="{85A68E88-4C08-4DE2-A5F6-92E42FB457C7}" srcOrd="9" destOrd="0" presId="urn:microsoft.com/office/officeart/2005/8/layout/radial6"/>
    <dgm:cxn modelId="{201DFE2B-C909-40F6-B6CD-0B84B9D6956D}" type="presParOf" srcId="{79A0C000-DAC6-405C-9FDC-493F33C7A694}" destId="{6486ACFB-5EA3-4E39-882A-ABCD3B17158B}" srcOrd="10" destOrd="0" presId="urn:microsoft.com/office/officeart/2005/8/layout/radial6"/>
    <dgm:cxn modelId="{60D03107-1475-473C-8A0F-431B114DBFF6}" type="presParOf" srcId="{79A0C000-DAC6-405C-9FDC-493F33C7A694}" destId="{01EC9BF4-1AE6-4C3A-B8B0-3FA120957075}" srcOrd="11" destOrd="0" presId="urn:microsoft.com/office/officeart/2005/8/layout/radial6"/>
    <dgm:cxn modelId="{082D654C-710B-4B64-87CE-7ADF9B717AD4}" type="presParOf" srcId="{79A0C000-DAC6-405C-9FDC-493F33C7A694}" destId="{9906E455-FC6B-438E-A1E0-668E3FF16D1C}" srcOrd="12" destOrd="0" presId="urn:microsoft.com/office/officeart/2005/8/layout/radial6"/>
    <dgm:cxn modelId="{772B90F7-E7BB-4659-8D50-762B165CDED6}" type="presParOf" srcId="{79A0C000-DAC6-405C-9FDC-493F33C7A694}" destId="{FC3317A3-B31B-4EEB-B09E-5D6B507C194F}" srcOrd="13" destOrd="0" presId="urn:microsoft.com/office/officeart/2005/8/layout/radial6"/>
    <dgm:cxn modelId="{DDF3CA99-9FE6-4AF8-97ED-92D9FF9E3BC9}" type="presParOf" srcId="{79A0C000-DAC6-405C-9FDC-493F33C7A694}" destId="{4ACF40AF-C5BC-4000-A2DA-4AEB7471BD29}" srcOrd="14" destOrd="0" presId="urn:microsoft.com/office/officeart/2005/8/layout/radial6"/>
    <dgm:cxn modelId="{BF1F123F-2E7C-44C5-AE66-A24FA7D6B4C7}" type="presParOf" srcId="{79A0C000-DAC6-405C-9FDC-493F33C7A694}" destId="{9DE0D179-D65D-476A-B156-BA9846743BBA}" srcOrd="15" destOrd="0" presId="urn:microsoft.com/office/officeart/2005/8/layout/radial6"/>
    <dgm:cxn modelId="{E5BAA592-914D-4C6E-A783-A67786CC4CD0}" type="presParOf" srcId="{79A0C000-DAC6-405C-9FDC-493F33C7A694}" destId="{5F8CF790-5D88-41CD-964B-A83CBE4D6D73}" srcOrd="16" destOrd="0" presId="urn:microsoft.com/office/officeart/2005/8/layout/radial6"/>
    <dgm:cxn modelId="{183E5BD5-CF04-4344-8785-3C9546F2EE9D}" type="presParOf" srcId="{79A0C000-DAC6-405C-9FDC-493F33C7A694}" destId="{FC3D3878-41E6-4D9D-9A57-BA49466B2C9D}" srcOrd="17" destOrd="0" presId="urn:microsoft.com/office/officeart/2005/8/layout/radial6"/>
    <dgm:cxn modelId="{55B21BD9-02F1-4DD2-AA1D-783E141352CB}" type="presParOf" srcId="{79A0C000-DAC6-405C-9FDC-493F33C7A694}" destId="{5792702B-B6CB-4650-83CC-94EC25FB8A46}" srcOrd="18" destOrd="0" presId="urn:microsoft.com/office/officeart/2005/8/layout/radial6"/>
    <dgm:cxn modelId="{78CC8CE7-6D90-42E8-9346-D3612E5F21BE}" type="presParOf" srcId="{79A0C000-DAC6-405C-9FDC-493F33C7A694}" destId="{F9A23486-5005-4099-B2F3-C01A6F17CCA7}" srcOrd="19" destOrd="0" presId="urn:microsoft.com/office/officeart/2005/8/layout/radial6"/>
    <dgm:cxn modelId="{68488F9C-2A4E-4987-9A08-66725621230A}" type="presParOf" srcId="{79A0C000-DAC6-405C-9FDC-493F33C7A694}" destId="{32031436-EEB4-42F9-9BF6-08BE107B139A}" srcOrd="20" destOrd="0" presId="urn:microsoft.com/office/officeart/2005/8/layout/radial6"/>
    <dgm:cxn modelId="{D288DFF5-BFC9-4A92-B4F8-5418D7991878}" type="presParOf" srcId="{79A0C000-DAC6-405C-9FDC-493F33C7A694}" destId="{A640863B-28B2-4DD3-AEF3-317681BBC523}" srcOrd="21" destOrd="0" presId="urn:microsoft.com/office/officeart/2005/8/layout/radial6"/>
    <dgm:cxn modelId="{1DAC49CA-05F7-4BDF-9FBA-18BCB6686580}" type="presParOf" srcId="{79A0C000-DAC6-405C-9FDC-493F33C7A694}" destId="{710B17EC-EDF7-4FFA-9093-1BCC1CCBD943}" srcOrd="22" destOrd="0" presId="urn:microsoft.com/office/officeart/2005/8/layout/radial6"/>
    <dgm:cxn modelId="{E2AC0182-2FE8-481A-819B-D48F8B4212AD}" type="presParOf" srcId="{79A0C000-DAC6-405C-9FDC-493F33C7A694}" destId="{E726BBE7-A71C-4FE9-AC7E-27C05241B038}" srcOrd="23" destOrd="0" presId="urn:microsoft.com/office/officeart/2005/8/layout/radial6"/>
    <dgm:cxn modelId="{65D2792D-6890-4D4B-BFFE-16F0273B2655}" type="presParOf" srcId="{79A0C000-DAC6-405C-9FDC-493F33C7A694}" destId="{786D09ED-5E5D-452E-833E-EA2D2A6C0616}"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77CA48-06EC-4D55-84B5-F313C42674AB}" type="doc">
      <dgm:prSet loTypeId="urn:microsoft.com/office/officeart/2005/8/layout/radial6" loCatId="cycle" qsTypeId="urn:microsoft.com/office/officeart/2005/8/quickstyle/simple5" qsCatId="simple" csTypeId="urn:microsoft.com/office/officeart/2005/8/colors/colorful1" csCatId="colorful" phldr="1"/>
      <dgm:spPr/>
      <dgm:t>
        <a:bodyPr/>
        <a:lstStyle/>
        <a:p>
          <a:endParaRPr lang="da-DK"/>
        </a:p>
      </dgm:t>
    </dgm:pt>
    <dgm:pt modelId="{D35A6B9D-8EB5-442A-9F3A-A8F8174C757E}">
      <dgm:prSet phldrT="[Tekst]" custT="1"/>
      <dgm:spPr/>
      <dgm:t>
        <a:bodyPr/>
        <a:lstStyle/>
        <a:p>
          <a:r>
            <a:rPr lang="da-DK" sz="1400" dirty="0"/>
            <a:t>NAVN</a:t>
          </a:r>
          <a:r>
            <a:rPr lang="da-DK" sz="1400" baseline="0" dirty="0"/>
            <a:t> PÅ DEN NYE MEDARBEJDER</a:t>
          </a:r>
          <a:endParaRPr lang="da-DK" sz="1400" dirty="0"/>
        </a:p>
      </dgm:t>
    </dgm:pt>
    <dgm:pt modelId="{0DEB09F6-C22C-40DA-8771-73FF8EBC330E}" type="parTrans" cxnId="{E80DE7AE-0C20-4A56-BCF4-58ADAA55A850}">
      <dgm:prSet/>
      <dgm:spPr/>
      <dgm:t>
        <a:bodyPr/>
        <a:lstStyle/>
        <a:p>
          <a:endParaRPr lang="da-DK"/>
        </a:p>
      </dgm:t>
    </dgm:pt>
    <dgm:pt modelId="{C728F42A-1AE9-4137-BE97-F61F9B820564}" type="sibTrans" cxnId="{E80DE7AE-0C20-4A56-BCF4-58ADAA55A850}">
      <dgm:prSet/>
      <dgm:spPr/>
      <dgm:t>
        <a:bodyPr/>
        <a:lstStyle/>
        <a:p>
          <a:endParaRPr lang="da-DK"/>
        </a:p>
      </dgm:t>
    </dgm:pt>
    <dgm:pt modelId="{5F46BE06-BE80-4797-BFF8-CD25CCF08F5C}">
      <dgm:prSet phldrT="[Tekst]" custT="1"/>
      <dgm:spPr/>
      <dgm:t>
        <a:bodyPr/>
        <a:lstStyle/>
        <a:p>
          <a:endParaRPr lang="da-DK" sz="1000" dirty="0"/>
        </a:p>
      </dgm:t>
    </dgm:pt>
    <dgm:pt modelId="{CED75C5A-1D46-4D81-A292-EB60358359F7}" type="parTrans" cxnId="{89766A01-4765-4ABA-B5F8-5D74A4B86BF8}">
      <dgm:prSet/>
      <dgm:spPr/>
      <dgm:t>
        <a:bodyPr/>
        <a:lstStyle/>
        <a:p>
          <a:endParaRPr lang="da-DK"/>
        </a:p>
      </dgm:t>
    </dgm:pt>
    <dgm:pt modelId="{BBE44044-7970-4944-A459-23E686FB8058}" type="sibTrans" cxnId="{89766A01-4765-4ABA-B5F8-5D74A4B86BF8}">
      <dgm:prSet/>
      <dgm:spPr/>
      <dgm:t>
        <a:bodyPr/>
        <a:lstStyle/>
        <a:p>
          <a:endParaRPr lang="da-DK"/>
        </a:p>
      </dgm:t>
    </dgm:pt>
    <dgm:pt modelId="{36705421-E86E-405A-9917-929EF7A2ECD3}">
      <dgm:prSet phldrT="[Tekst]" custT="1"/>
      <dgm:spPr/>
      <dgm:t>
        <a:bodyPr/>
        <a:lstStyle/>
        <a:p>
          <a:endParaRPr lang="da-DK" sz="1000" dirty="0"/>
        </a:p>
      </dgm:t>
    </dgm:pt>
    <dgm:pt modelId="{4415CF4A-3746-4759-B682-918C61639C14}" type="parTrans" cxnId="{8A1462AD-189A-479A-817F-1B1D507DF218}">
      <dgm:prSet/>
      <dgm:spPr/>
      <dgm:t>
        <a:bodyPr/>
        <a:lstStyle/>
        <a:p>
          <a:endParaRPr lang="da-DK"/>
        </a:p>
      </dgm:t>
    </dgm:pt>
    <dgm:pt modelId="{AEF50047-532F-4605-811F-C2D7C45CD0BF}" type="sibTrans" cxnId="{8A1462AD-189A-479A-817F-1B1D507DF218}">
      <dgm:prSet/>
      <dgm:spPr/>
      <dgm:t>
        <a:bodyPr/>
        <a:lstStyle/>
        <a:p>
          <a:endParaRPr lang="da-DK"/>
        </a:p>
      </dgm:t>
    </dgm:pt>
    <dgm:pt modelId="{3D5D5E47-2C43-458F-9F48-E7880DF08742}">
      <dgm:prSet phldrT="[Tekst]" custT="1"/>
      <dgm:spPr/>
      <dgm:t>
        <a:bodyPr/>
        <a:lstStyle/>
        <a:p>
          <a:endParaRPr lang="da-DK" sz="1000" dirty="0"/>
        </a:p>
      </dgm:t>
    </dgm:pt>
    <dgm:pt modelId="{0B228E1F-0252-405A-BB70-827B35DA4620}" type="parTrans" cxnId="{B8F6424D-24D8-4761-B90C-0AF038354A80}">
      <dgm:prSet/>
      <dgm:spPr/>
      <dgm:t>
        <a:bodyPr/>
        <a:lstStyle/>
        <a:p>
          <a:endParaRPr lang="da-DK"/>
        </a:p>
      </dgm:t>
    </dgm:pt>
    <dgm:pt modelId="{5F7D76CA-409E-40A8-85AC-C61BABE70283}" type="sibTrans" cxnId="{B8F6424D-24D8-4761-B90C-0AF038354A80}">
      <dgm:prSet/>
      <dgm:spPr/>
      <dgm:t>
        <a:bodyPr/>
        <a:lstStyle/>
        <a:p>
          <a:endParaRPr lang="da-DK"/>
        </a:p>
      </dgm:t>
    </dgm:pt>
    <dgm:pt modelId="{DE6244C3-81DB-4A33-853B-BA4614428EC2}">
      <dgm:prSet phldrT="[Tekst]" custT="1"/>
      <dgm:spPr/>
      <dgm:t>
        <a:bodyPr/>
        <a:lstStyle/>
        <a:p>
          <a:endParaRPr lang="da-DK" sz="1000" dirty="0"/>
        </a:p>
      </dgm:t>
    </dgm:pt>
    <dgm:pt modelId="{7D0E2D3D-9143-42BB-981D-063ED1B5A8D9}" type="parTrans" cxnId="{46DB86D9-3FBF-4DB4-9385-DF18D77AC457}">
      <dgm:prSet/>
      <dgm:spPr/>
      <dgm:t>
        <a:bodyPr/>
        <a:lstStyle/>
        <a:p>
          <a:endParaRPr lang="da-DK"/>
        </a:p>
      </dgm:t>
    </dgm:pt>
    <dgm:pt modelId="{EC4CB533-C464-464A-BABD-EFD68A615CD0}" type="sibTrans" cxnId="{46DB86D9-3FBF-4DB4-9385-DF18D77AC457}">
      <dgm:prSet/>
      <dgm:spPr/>
      <dgm:t>
        <a:bodyPr/>
        <a:lstStyle/>
        <a:p>
          <a:endParaRPr lang="da-DK"/>
        </a:p>
      </dgm:t>
    </dgm:pt>
    <dgm:pt modelId="{799FFD27-EC37-4EE8-9121-788BE566B029}">
      <dgm:prSet phldrT="[Tekst]" custT="1"/>
      <dgm:spPr/>
      <dgm:t>
        <a:bodyPr/>
        <a:lstStyle/>
        <a:p>
          <a:endParaRPr lang="da-DK" sz="1000" dirty="0"/>
        </a:p>
      </dgm:t>
    </dgm:pt>
    <dgm:pt modelId="{BA923B76-8900-4212-B81C-973EC99862E3}" type="parTrans" cxnId="{603FBFDC-10BC-4AF9-8EAE-4C66A12E745D}">
      <dgm:prSet/>
      <dgm:spPr/>
      <dgm:t>
        <a:bodyPr/>
        <a:lstStyle/>
        <a:p>
          <a:endParaRPr lang="da-DK"/>
        </a:p>
      </dgm:t>
    </dgm:pt>
    <dgm:pt modelId="{9DD32D56-1351-4CA6-9008-0E25FF35869F}" type="sibTrans" cxnId="{603FBFDC-10BC-4AF9-8EAE-4C66A12E745D}">
      <dgm:prSet/>
      <dgm:spPr/>
      <dgm:t>
        <a:bodyPr/>
        <a:lstStyle/>
        <a:p>
          <a:endParaRPr lang="da-DK"/>
        </a:p>
      </dgm:t>
    </dgm:pt>
    <dgm:pt modelId="{4D9B27D8-78DF-49ED-B95B-9AC8D8A0949F}">
      <dgm:prSet phldrT="[Tekst]" custT="1"/>
      <dgm:spPr/>
      <dgm:t>
        <a:bodyPr/>
        <a:lstStyle/>
        <a:p>
          <a:endParaRPr lang="da-DK" sz="1000" dirty="0"/>
        </a:p>
      </dgm:t>
    </dgm:pt>
    <dgm:pt modelId="{6D222013-7F65-4E05-BF09-4B63FF46219E}" type="parTrans" cxnId="{387C7A26-D8EE-40CF-B6ED-BA754B0149F2}">
      <dgm:prSet/>
      <dgm:spPr/>
      <dgm:t>
        <a:bodyPr/>
        <a:lstStyle/>
        <a:p>
          <a:endParaRPr lang="da-DK"/>
        </a:p>
      </dgm:t>
    </dgm:pt>
    <dgm:pt modelId="{3DB66255-413F-4052-B9F0-EB9EE4DAA7B4}" type="sibTrans" cxnId="{387C7A26-D8EE-40CF-B6ED-BA754B0149F2}">
      <dgm:prSet/>
      <dgm:spPr/>
      <dgm:t>
        <a:bodyPr/>
        <a:lstStyle/>
        <a:p>
          <a:endParaRPr lang="da-DK"/>
        </a:p>
      </dgm:t>
    </dgm:pt>
    <dgm:pt modelId="{7160A9EE-9F49-455A-A373-C355A7C53D37}">
      <dgm:prSet phldrT="[Tekst]" custT="1"/>
      <dgm:spPr/>
      <dgm:t>
        <a:bodyPr/>
        <a:lstStyle/>
        <a:p>
          <a:endParaRPr lang="da-DK" sz="1000" dirty="0"/>
        </a:p>
      </dgm:t>
    </dgm:pt>
    <dgm:pt modelId="{D5C19463-D490-4DAC-B689-9EDFE80131BA}" type="parTrans" cxnId="{415B6106-BDBE-450F-A5FF-36D5B85329B2}">
      <dgm:prSet/>
      <dgm:spPr/>
      <dgm:t>
        <a:bodyPr/>
        <a:lstStyle/>
        <a:p>
          <a:endParaRPr lang="da-DK"/>
        </a:p>
      </dgm:t>
    </dgm:pt>
    <dgm:pt modelId="{051E7205-FB30-4A7B-9116-BDA0F9F7518A}" type="sibTrans" cxnId="{415B6106-BDBE-450F-A5FF-36D5B85329B2}">
      <dgm:prSet/>
      <dgm:spPr/>
      <dgm:t>
        <a:bodyPr/>
        <a:lstStyle/>
        <a:p>
          <a:endParaRPr lang="da-DK"/>
        </a:p>
      </dgm:t>
    </dgm:pt>
    <dgm:pt modelId="{D9904D4E-7555-48EC-8F20-3DDDFD31933A}">
      <dgm:prSet phldrT="[Tekst]" custT="1"/>
      <dgm:spPr/>
      <dgm:t>
        <a:bodyPr/>
        <a:lstStyle/>
        <a:p>
          <a:endParaRPr lang="da-DK" sz="1000" dirty="0"/>
        </a:p>
      </dgm:t>
    </dgm:pt>
    <dgm:pt modelId="{6B7C5613-F41A-485E-BC9F-A5756E8FFB53}" type="parTrans" cxnId="{C0E76E07-6E41-43B1-95CF-9348C7167A4A}">
      <dgm:prSet/>
      <dgm:spPr/>
      <dgm:t>
        <a:bodyPr/>
        <a:lstStyle/>
        <a:p>
          <a:endParaRPr lang="da-DK"/>
        </a:p>
      </dgm:t>
    </dgm:pt>
    <dgm:pt modelId="{C669A0C4-CD58-494D-9518-0FB6DF82C0DB}" type="sibTrans" cxnId="{C0E76E07-6E41-43B1-95CF-9348C7167A4A}">
      <dgm:prSet/>
      <dgm:spPr/>
      <dgm:t>
        <a:bodyPr/>
        <a:lstStyle/>
        <a:p>
          <a:endParaRPr lang="da-DK"/>
        </a:p>
      </dgm:t>
    </dgm:pt>
    <dgm:pt modelId="{77A93D22-2E65-41E6-BA1D-D96BC0F06A9A}">
      <dgm:prSet phldrT="[Tekst]" custT="1"/>
      <dgm:spPr/>
      <dgm:t>
        <a:bodyPr/>
        <a:lstStyle/>
        <a:p>
          <a:endParaRPr lang="da-DK" sz="1000" dirty="0"/>
        </a:p>
      </dgm:t>
    </dgm:pt>
    <dgm:pt modelId="{C23AB18B-26FE-407C-92D0-02D8D20DC599}" type="parTrans" cxnId="{BD76FD43-B590-434E-9B83-27750EF1A613}">
      <dgm:prSet/>
      <dgm:spPr/>
      <dgm:t>
        <a:bodyPr/>
        <a:lstStyle/>
        <a:p>
          <a:endParaRPr lang="da-DK"/>
        </a:p>
      </dgm:t>
    </dgm:pt>
    <dgm:pt modelId="{CCFE8F00-6D61-4934-BD2F-EF9EA7A15D1F}" type="sibTrans" cxnId="{BD76FD43-B590-434E-9B83-27750EF1A613}">
      <dgm:prSet/>
      <dgm:spPr/>
      <dgm:t>
        <a:bodyPr/>
        <a:lstStyle/>
        <a:p>
          <a:endParaRPr lang="da-DK"/>
        </a:p>
      </dgm:t>
    </dgm:pt>
    <dgm:pt modelId="{37B284E1-6A93-497B-AF4D-6524F45D7A1F}">
      <dgm:prSet phldrT="[Tekst]" custT="1"/>
      <dgm:spPr/>
      <dgm:t>
        <a:bodyPr/>
        <a:lstStyle/>
        <a:p>
          <a:endParaRPr lang="da-DK" sz="1000" dirty="0"/>
        </a:p>
      </dgm:t>
    </dgm:pt>
    <dgm:pt modelId="{65B20354-C2A6-4EC4-BD59-5C5052A2055E}" type="parTrans" cxnId="{2B4E379C-B830-47B7-8B57-EFABAE3CBBBD}">
      <dgm:prSet/>
      <dgm:spPr/>
      <dgm:t>
        <a:bodyPr/>
        <a:lstStyle/>
        <a:p>
          <a:endParaRPr lang="da-DK"/>
        </a:p>
      </dgm:t>
    </dgm:pt>
    <dgm:pt modelId="{D62BD7FB-4FEE-4A54-990B-DE8ADB0138AE}" type="sibTrans" cxnId="{2B4E379C-B830-47B7-8B57-EFABAE3CBBBD}">
      <dgm:prSet/>
      <dgm:spPr/>
      <dgm:t>
        <a:bodyPr/>
        <a:lstStyle/>
        <a:p>
          <a:endParaRPr lang="da-DK"/>
        </a:p>
      </dgm:t>
    </dgm:pt>
    <dgm:pt modelId="{416C04C6-262F-4C30-8F05-B375A4251CE1}">
      <dgm:prSet phldrT="[Tekst]" custT="1"/>
      <dgm:spPr/>
      <dgm:t>
        <a:bodyPr/>
        <a:lstStyle/>
        <a:p>
          <a:endParaRPr lang="da-DK" sz="1000" dirty="0"/>
        </a:p>
      </dgm:t>
    </dgm:pt>
    <dgm:pt modelId="{F6674515-1583-4377-BAB8-C908E51AD64F}" type="parTrans" cxnId="{CD7A8F61-E06D-4EDE-A634-0A4D8FCA482E}">
      <dgm:prSet/>
      <dgm:spPr/>
      <dgm:t>
        <a:bodyPr/>
        <a:lstStyle/>
        <a:p>
          <a:endParaRPr lang="da-DK"/>
        </a:p>
      </dgm:t>
    </dgm:pt>
    <dgm:pt modelId="{F27390EF-364B-459E-BE27-B15BFF0DAE9C}" type="sibTrans" cxnId="{CD7A8F61-E06D-4EDE-A634-0A4D8FCA482E}">
      <dgm:prSet/>
      <dgm:spPr/>
      <dgm:t>
        <a:bodyPr/>
        <a:lstStyle/>
        <a:p>
          <a:endParaRPr lang="da-DK"/>
        </a:p>
      </dgm:t>
    </dgm:pt>
    <dgm:pt modelId="{AEB9EADE-9960-43E2-9A46-B9BAE04E295B}">
      <dgm:prSet phldrT="[Tekst]" custT="1"/>
      <dgm:spPr/>
      <dgm:t>
        <a:bodyPr/>
        <a:lstStyle/>
        <a:p>
          <a:endParaRPr lang="da-DK" sz="1000" dirty="0"/>
        </a:p>
      </dgm:t>
    </dgm:pt>
    <dgm:pt modelId="{2273CC73-F927-4329-813C-917F802A992F}" type="parTrans" cxnId="{97C4569D-1597-4C7A-A5D6-8D9E438463B8}">
      <dgm:prSet/>
      <dgm:spPr/>
      <dgm:t>
        <a:bodyPr/>
        <a:lstStyle/>
        <a:p>
          <a:endParaRPr lang="da-DK"/>
        </a:p>
      </dgm:t>
    </dgm:pt>
    <dgm:pt modelId="{EF0DB046-FE92-481A-AE1C-FDB178FACBD9}" type="sibTrans" cxnId="{97C4569D-1597-4C7A-A5D6-8D9E438463B8}">
      <dgm:prSet/>
      <dgm:spPr/>
      <dgm:t>
        <a:bodyPr/>
        <a:lstStyle/>
        <a:p>
          <a:endParaRPr lang="da-DK"/>
        </a:p>
      </dgm:t>
    </dgm:pt>
    <dgm:pt modelId="{99183C2F-7970-4766-86FD-0D41E761A933}">
      <dgm:prSet phldrT="[Tekst]" custT="1"/>
      <dgm:spPr/>
      <dgm:t>
        <a:bodyPr/>
        <a:lstStyle/>
        <a:p>
          <a:endParaRPr lang="da-DK" sz="1400" dirty="0"/>
        </a:p>
      </dgm:t>
    </dgm:pt>
    <dgm:pt modelId="{6983F58C-B6AD-46A9-AEDA-D8B2C03811B4}" type="parTrans" cxnId="{FF30A4C1-3C09-47C1-AE49-36186A09E18E}">
      <dgm:prSet/>
      <dgm:spPr/>
      <dgm:t>
        <a:bodyPr/>
        <a:lstStyle/>
        <a:p>
          <a:endParaRPr lang="da-DK"/>
        </a:p>
      </dgm:t>
    </dgm:pt>
    <dgm:pt modelId="{763D2032-D686-44FA-8CC2-E00C12EBCF59}" type="sibTrans" cxnId="{FF30A4C1-3C09-47C1-AE49-36186A09E18E}">
      <dgm:prSet/>
      <dgm:spPr/>
      <dgm:t>
        <a:bodyPr/>
        <a:lstStyle/>
        <a:p>
          <a:endParaRPr lang="da-DK"/>
        </a:p>
      </dgm:t>
    </dgm:pt>
    <dgm:pt modelId="{BDA340D4-3ECB-4650-841C-D7E855672429}">
      <dgm:prSet phldrT="[Tekst]" custT="1"/>
      <dgm:spPr/>
      <dgm:t>
        <a:bodyPr/>
        <a:lstStyle/>
        <a:p>
          <a:endParaRPr lang="da-DK" sz="1000" dirty="0"/>
        </a:p>
      </dgm:t>
    </dgm:pt>
    <dgm:pt modelId="{34447069-8867-47C8-A46F-3BC0C3EDD2CC}" type="parTrans" cxnId="{B3FDAE15-F9B3-40B0-BC71-186A0CA35C2A}">
      <dgm:prSet/>
      <dgm:spPr/>
      <dgm:t>
        <a:bodyPr/>
        <a:lstStyle/>
        <a:p>
          <a:endParaRPr lang="da-DK"/>
        </a:p>
      </dgm:t>
    </dgm:pt>
    <dgm:pt modelId="{CD0A838D-DFFE-4042-BC7B-5CBE62519F22}" type="sibTrans" cxnId="{B3FDAE15-F9B3-40B0-BC71-186A0CA35C2A}">
      <dgm:prSet/>
      <dgm:spPr/>
      <dgm:t>
        <a:bodyPr/>
        <a:lstStyle/>
        <a:p>
          <a:endParaRPr lang="da-DK"/>
        </a:p>
      </dgm:t>
    </dgm:pt>
    <dgm:pt modelId="{79A0C000-DAC6-405C-9FDC-493F33C7A694}" type="pres">
      <dgm:prSet presAssocID="{B977CA48-06EC-4D55-84B5-F313C42674AB}" presName="Name0" presStyleCnt="0">
        <dgm:presLayoutVars>
          <dgm:chMax val="1"/>
          <dgm:dir/>
          <dgm:animLvl val="ctr"/>
          <dgm:resizeHandles val="exact"/>
        </dgm:presLayoutVars>
      </dgm:prSet>
      <dgm:spPr/>
    </dgm:pt>
    <dgm:pt modelId="{FD72662F-5EFB-4E71-B034-D566547CB250}" type="pres">
      <dgm:prSet presAssocID="{D35A6B9D-8EB5-442A-9F3A-A8F8174C757E}" presName="centerShape" presStyleLbl="node0" presStyleIdx="0" presStyleCnt="1" custScaleX="275758" custScaleY="243166"/>
      <dgm:spPr/>
    </dgm:pt>
    <dgm:pt modelId="{FE4DBC64-0065-406F-A296-A8C08A402403}" type="pres">
      <dgm:prSet presAssocID="{5F46BE06-BE80-4797-BFF8-CD25CCF08F5C}" presName="node" presStyleLbl="node1" presStyleIdx="0" presStyleCnt="13" custScaleX="154247" custScaleY="154397">
        <dgm:presLayoutVars>
          <dgm:bulletEnabled val="1"/>
        </dgm:presLayoutVars>
      </dgm:prSet>
      <dgm:spPr/>
    </dgm:pt>
    <dgm:pt modelId="{3D47EE37-4B30-4E6C-84DC-C9A3326C6A33}" type="pres">
      <dgm:prSet presAssocID="{5F46BE06-BE80-4797-BFF8-CD25CCF08F5C}" presName="dummy" presStyleCnt="0"/>
      <dgm:spPr/>
    </dgm:pt>
    <dgm:pt modelId="{B9CE9539-FA3F-419C-ADA7-73B842BC88D1}" type="pres">
      <dgm:prSet presAssocID="{BBE44044-7970-4944-A459-23E686FB8058}" presName="sibTrans" presStyleLbl="sibTrans2D1" presStyleIdx="0" presStyleCnt="13"/>
      <dgm:spPr/>
    </dgm:pt>
    <dgm:pt modelId="{C1D673C7-6DD4-48BA-A416-114DB1822623}" type="pres">
      <dgm:prSet presAssocID="{36705421-E86E-405A-9917-929EF7A2ECD3}" presName="node" presStyleLbl="node1" presStyleIdx="1" presStyleCnt="13" custScaleX="154247" custScaleY="154397">
        <dgm:presLayoutVars>
          <dgm:bulletEnabled val="1"/>
        </dgm:presLayoutVars>
      </dgm:prSet>
      <dgm:spPr/>
    </dgm:pt>
    <dgm:pt modelId="{DA89F2F5-E345-4D08-8048-6A71A3251815}" type="pres">
      <dgm:prSet presAssocID="{36705421-E86E-405A-9917-929EF7A2ECD3}" presName="dummy" presStyleCnt="0"/>
      <dgm:spPr/>
    </dgm:pt>
    <dgm:pt modelId="{34FAA29C-8916-4B59-8A2F-111831E4DD9D}" type="pres">
      <dgm:prSet presAssocID="{AEF50047-532F-4605-811F-C2D7C45CD0BF}" presName="sibTrans" presStyleLbl="sibTrans2D1" presStyleIdx="1" presStyleCnt="13"/>
      <dgm:spPr/>
    </dgm:pt>
    <dgm:pt modelId="{E52BF0F1-9A9A-4CD8-AED9-8B349B9EF6A5}" type="pres">
      <dgm:prSet presAssocID="{3D5D5E47-2C43-458F-9F48-E7880DF08742}" presName="node" presStyleLbl="node1" presStyleIdx="2" presStyleCnt="13" custScaleX="154247" custScaleY="172020" custRadScaleRad="100725" custRadScaleInc="632">
        <dgm:presLayoutVars>
          <dgm:bulletEnabled val="1"/>
        </dgm:presLayoutVars>
      </dgm:prSet>
      <dgm:spPr/>
    </dgm:pt>
    <dgm:pt modelId="{265F9456-C885-4B11-8776-1C2738CD2A46}" type="pres">
      <dgm:prSet presAssocID="{3D5D5E47-2C43-458F-9F48-E7880DF08742}" presName="dummy" presStyleCnt="0"/>
      <dgm:spPr/>
    </dgm:pt>
    <dgm:pt modelId="{10075FAB-6EC5-4611-8E0D-998EE22F2DD8}" type="pres">
      <dgm:prSet presAssocID="{5F7D76CA-409E-40A8-85AC-C61BABE70283}" presName="sibTrans" presStyleLbl="sibTrans2D1" presStyleIdx="2" presStyleCnt="13"/>
      <dgm:spPr/>
    </dgm:pt>
    <dgm:pt modelId="{737157EE-88AF-4890-822C-17DCF22FF105}" type="pres">
      <dgm:prSet presAssocID="{DE6244C3-81DB-4A33-853B-BA4614428EC2}" presName="node" presStyleLbl="node1" presStyleIdx="3" presStyleCnt="13" custScaleX="154247" custScaleY="154397">
        <dgm:presLayoutVars>
          <dgm:bulletEnabled val="1"/>
        </dgm:presLayoutVars>
      </dgm:prSet>
      <dgm:spPr/>
    </dgm:pt>
    <dgm:pt modelId="{15B4F1B1-3D08-401C-B882-7434BE168DEC}" type="pres">
      <dgm:prSet presAssocID="{DE6244C3-81DB-4A33-853B-BA4614428EC2}" presName="dummy" presStyleCnt="0"/>
      <dgm:spPr/>
    </dgm:pt>
    <dgm:pt modelId="{061FC1C7-086A-439D-A124-E773B33B5650}" type="pres">
      <dgm:prSet presAssocID="{EC4CB533-C464-464A-BABD-EFD68A615CD0}" presName="sibTrans" presStyleLbl="sibTrans2D1" presStyleIdx="3" presStyleCnt="13"/>
      <dgm:spPr/>
    </dgm:pt>
    <dgm:pt modelId="{65981C6A-FC1B-4297-9116-B193479E0747}" type="pres">
      <dgm:prSet presAssocID="{799FFD27-EC37-4EE8-9121-788BE566B029}" presName="node" presStyleLbl="node1" presStyleIdx="4" presStyleCnt="13" custScaleX="154247" custScaleY="154397">
        <dgm:presLayoutVars>
          <dgm:bulletEnabled val="1"/>
        </dgm:presLayoutVars>
      </dgm:prSet>
      <dgm:spPr/>
    </dgm:pt>
    <dgm:pt modelId="{420AF021-8EE2-4FF8-B090-4112DB55BD6B}" type="pres">
      <dgm:prSet presAssocID="{799FFD27-EC37-4EE8-9121-788BE566B029}" presName="dummy" presStyleCnt="0"/>
      <dgm:spPr/>
    </dgm:pt>
    <dgm:pt modelId="{25955F5C-6B25-4100-88E9-181779FA2A95}" type="pres">
      <dgm:prSet presAssocID="{9DD32D56-1351-4CA6-9008-0E25FF35869F}" presName="sibTrans" presStyleLbl="sibTrans2D1" presStyleIdx="4" presStyleCnt="13"/>
      <dgm:spPr/>
    </dgm:pt>
    <dgm:pt modelId="{8A2893F9-4C87-409A-9171-ED636C915179}" type="pres">
      <dgm:prSet presAssocID="{4D9B27D8-78DF-49ED-B95B-9AC8D8A0949F}" presName="node" presStyleLbl="node1" presStyleIdx="5" presStyleCnt="13" custScaleX="154247" custScaleY="154397">
        <dgm:presLayoutVars>
          <dgm:bulletEnabled val="1"/>
        </dgm:presLayoutVars>
      </dgm:prSet>
      <dgm:spPr/>
    </dgm:pt>
    <dgm:pt modelId="{33B25CC4-4EE9-409B-9D5F-095D34682048}" type="pres">
      <dgm:prSet presAssocID="{4D9B27D8-78DF-49ED-B95B-9AC8D8A0949F}" presName="dummy" presStyleCnt="0"/>
      <dgm:spPr/>
    </dgm:pt>
    <dgm:pt modelId="{85A68E88-4C08-4DE2-A5F6-92E42FB457C7}" type="pres">
      <dgm:prSet presAssocID="{3DB66255-413F-4052-B9F0-EB9EE4DAA7B4}" presName="sibTrans" presStyleLbl="sibTrans2D1" presStyleIdx="5" presStyleCnt="13"/>
      <dgm:spPr/>
    </dgm:pt>
    <dgm:pt modelId="{6486ACFB-5EA3-4E39-882A-ABCD3B17158B}" type="pres">
      <dgm:prSet presAssocID="{D9904D4E-7555-48EC-8F20-3DDDFD31933A}" presName="node" presStyleLbl="node1" presStyleIdx="6" presStyleCnt="13" custScaleX="154247" custScaleY="154397">
        <dgm:presLayoutVars>
          <dgm:bulletEnabled val="1"/>
        </dgm:presLayoutVars>
      </dgm:prSet>
      <dgm:spPr/>
    </dgm:pt>
    <dgm:pt modelId="{01EC9BF4-1AE6-4C3A-B8B0-3FA120957075}" type="pres">
      <dgm:prSet presAssocID="{D9904D4E-7555-48EC-8F20-3DDDFD31933A}" presName="dummy" presStyleCnt="0"/>
      <dgm:spPr/>
    </dgm:pt>
    <dgm:pt modelId="{9906E455-FC6B-438E-A1E0-668E3FF16D1C}" type="pres">
      <dgm:prSet presAssocID="{C669A0C4-CD58-494D-9518-0FB6DF82C0DB}" presName="sibTrans" presStyleLbl="sibTrans2D1" presStyleIdx="6" presStyleCnt="13"/>
      <dgm:spPr/>
    </dgm:pt>
    <dgm:pt modelId="{05CFFBB9-8118-4754-BCAE-7F24DAFFEDBF}" type="pres">
      <dgm:prSet presAssocID="{77A93D22-2E65-41E6-BA1D-D96BC0F06A9A}" presName="node" presStyleLbl="node1" presStyleIdx="7" presStyleCnt="13" custScaleX="154247" custScaleY="154397">
        <dgm:presLayoutVars>
          <dgm:bulletEnabled val="1"/>
        </dgm:presLayoutVars>
      </dgm:prSet>
      <dgm:spPr/>
    </dgm:pt>
    <dgm:pt modelId="{0A5BF692-1C1A-425B-BAF6-8A4F459E778D}" type="pres">
      <dgm:prSet presAssocID="{77A93D22-2E65-41E6-BA1D-D96BC0F06A9A}" presName="dummy" presStyleCnt="0"/>
      <dgm:spPr/>
    </dgm:pt>
    <dgm:pt modelId="{E4FD1652-ACDC-413F-B920-2305ECA16829}" type="pres">
      <dgm:prSet presAssocID="{CCFE8F00-6D61-4934-BD2F-EF9EA7A15D1F}" presName="sibTrans" presStyleLbl="sibTrans2D1" presStyleIdx="7" presStyleCnt="13"/>
      <dgm:spPr/>
    </dgm:pt>
    <dgm:pt modelId="{FC3317A3-B31B-4EEB-B09E-5D6B507C194F}" type="pres">
      <dgm:prSet presAssocID="{37B284E1-6A93-497B-AF4D-6524F45D7A1F}" presName="node" presStyleLbl="node1" presStyleIdx="8" presStyleCnt="13" custScaleX="154247" custScaleY="154397">
        <dgm:presLayoutVars>
          <dgm:bulletEnabled val="1"/>
        </dgm:presLayoutVars>
      </dgm:prSet>
      <dgm:spPr/>
    </dgm:pt>
    <dgm:pt modelId="{4ACF40AF-C5BC-4000-A2DA-4AEB7471BD29}" type="pres">
      <dgm:prSet presAssocID="{37B284E1-6A93-497B-AF4D-6524F45D7A1F}" presName="dummy" presStyleCnt="0"/>
      <dgm:spPr/>
    </dgm:pt>
    <dgm:pt modelId="{9DE0D179-D65D-476A-B156-BA9846743BBA}" type="pres">
      <dgm:prSet presAssocID="{D62BD7FB-4FEE-4A54-990B-DE8ADB0138AE}" presName="sibTrans" presStyleLbl="sibTrans2D1" presStyleIdx="8" presStyleCnt="13"/>
      <dgm:spPr/>
    </dgm:pt>
    <dgm:pt modelId="{5F8CF790-5D88-41CD-964B-A83CBE4D6D73}" type="pres">
      <dgm:prSet presAssocID="{416C04C6-262F-4C30-8F05-B375A4251CE1}" presName="node" presStyleLbl="node1" presStyleIdx="9" presStyleCnt="13" custScaleX="154247" custScaleY="154397">
        <dgm:presLayoutVars>
          <dgm:bulletEnabled val="1"/>
        </dgm:presLayoutVars>
      </dgm:prSet>
      <dgm:spPr/>
    </dgm:pt>
    <dgm:pt modelId="{FC3D3878-41E6-4D9D-9A57-BA49466B2C9D}" type="pres">
      <dgm:prSet presAssocID="{416C04C6-262F-4C30-8F05-B375A4251CE1}" presName="dummy" presStyleCnt="0"/>
      <dgm:spPr/>
    </dgm:pt>
    <dgm:pt modelId="{5792702B-B6CB-4650-83CC-94EC25FB8A46}" type="pres">
      <dgm:prSet presAssocID="{F27390EF-364B-459E-BE27-B15BFF0DAE9C}" presName="sibTrans" presStyleLbl="sibTrans2D1" presStyleIdx="9" presStyleCnt="13"/>
      <dgm:spPr/>
    </dgm:pt>
    <dgm:pt modelId="{F9A23486-5005-4099-B2F3-C01A6F17CCA7}" type="pres">
      <dgm:prSet presAssocID="{7160A9EE-9F49-455A-A373-C355A7C53D37}" presName="node" presStyleLbl="node1" presStyleIdx="10" presStyleCnt="13" custScaleX="154247" custScaleY="154397">
        <dgm:presLayoutVars>
          <dgm:bulletEnabled val="1"/>
        </dgm:presLayoutVars>
      </dgm:prSet>
      <dgm:spPr/>
    </dgm:pt>
    <dgm:pt modelId="{32031436-EEB4-42F9-9BF6-08BE107B139A}" type="pres">
      <dgm:prSet presAssocID="{7160A9EE-9F49-455A-A373-C355A7C53D37}" presName="dummy" presStyleCnt="0"/>
      <dgm:spPr/>
    </dgm:pt>
    <dgm:pt modelId="{A640863B-28B2-4DD3-AEF3-317681BBC523}" type="pres">
      <dgm:prSet presAssocID="{051E7205-FB30-4A7B-9116-BDA0F9F7518A}" presName="sibTrans" presStyleLbl="sibTrans2D1" presStyleIdx="10" presStyleCnt="13"/>
      <dgm:spPr/>
    </dgm:pt>
    <dgm:pt modelId="{16D048F9-BF91-492C-B38C-BFECBECD189B}" type="pres">
      <dgm:prSet presAssocID="{AEB9EADE-9960-43E2-9A46-B9BAE04E295B}" presName="node" presStyleLbl="node1" presStyleIdx="11" presStyleCnt="13" custScaleX="154276" custScaleY="154276">
        <dgm:presLayoutVars>
          <dgm:bulletEnabled val="1"/>
        </dgm:presLayoutVars>
      </dgm:prSet>
      <dgm:spPr/>
    </dgm:pt>
    <dgm:pt modelId="{15FFB6F8-C09F-4F40-9E22-CFB24E25600A}" type="pres">
      <dgm:prSet presAssocID="{AEB9EADE-9960-43E2-9A46-B9BAE04E295B}" presName="dummy" presStyleCnt="0"/>
      <dgm:spPr/>
    </dgm:pt>
    <dgm:pt modelId="{04B2B0F7-333A-4817-8911-80ECC085F0C7}" type="pres">
      <dgm:prSet presAssocID="{EF0DB046-FE92-481A-AE1C-FDB178FACBD9}" presName="sibTrans" presStyleLbl="sibTrans2D1" presStyleIdx="11" presStyleCnt="13"/>
      <dgm:spPr/>
    </dgm:pt>
    <dgm:pt modelId="{3E3E6CD9-6BC5-4917-88F8-06A8C23ACA36}" type="pres">
      <dgm:prSet presAssocID="{BDA340D4-3ECB-4650-841C-D7E855672429}" presName="node" presStyleLbl="node1" presStyleIdx="12" presStyleCnt="13" custScaleX="150726" custScaleY="150726">
        <dgm:presLayoutVars>
          <dgm:bulletEnabled val="1"/>
        </dgm:presLayoutVars>
      </dgm:prSet>
      <dgm:spPr/>
    </dgm:pt>
    <dgm:pt modelId="{FE513B9A-2A9E-4A13-B8DB-9DE5E956FADE}" type="pres">
      <dgm:prSet presAssocID="{BDA340D4-3ECB-4650-841C-D7E855672429}" presName="dummy" presStyleCnt="0"/>
      <dgm:spPr/>
    </dgm:pt>
    <dgm:pt modelId="{A1FE7A45-2690-44DF-B8F6-B7C85279F3EC}" type="pres">
      <dgm:prSet presAssocID="{CD0A838D-DFFE-4042-BC7B-5CBE62519F22}" presName="sibTrans" presStyleLbl="sibTrans2D1" presStyleIdx="12" presStyleCnt="13"/>
      <dgm:spPr/>
    </dgm:pt>
  </dgm:ptLst>
  <dgm:cxnLst>
    <dgm:cxn modelId="{89766A01-4765-4ABA-B5F8-5D74A4B86BF8}" srcId="{D35A6B9D-8EB5-442A-9F3A-A8F8174C757E}" destId="{5F46BE06-BE80-4797-BFF8-CD25CCF08F5C}" srcOrd="0" destOrd="0" parTransId="{CED75C5A-1D46-4D81-A292-EB60358359F7}" sibTransId="{BBE44044-7970-4944-A459-23E686FB8058}"/>
    <dgm:cxn modelId="{AB4D0003-9BD1-4281-8686-8CDD4A98CF19}" type="presOf" srcId="{D62BD7FB-4FEE-4A54-990B-DE8ADB0138AE}" destId="{9DE0D179-D65D-476A-B156-BA9846743BBA}" srcOrd="0" destOrd="0" presId="urn:microsoft.com/office/officeart/2005/8/layout/radial6"/>
    <dgm:cxn modelId="{415B6106-BDBE-450F-A5FF-36D5B85329B2}" srcId="{D35A6B9D-8EB5-442A-9F3A-A8F8174C757E}" destId="{7160A9EE-9F49-455A-A373-C355A7C53D37}" srcOrd="10" destOrd="0" parTransId="{D5C19463-D490-4DAC-B689-9EDFE80131BA}" sibTransId="{051E7205-FB30-4A7B-9116-BDA0F9F7518A}"/>
    <dgm:cxn modelId="{C0E76E07-6E41-43B1-95CF-9348C7167A4A}" srcId="{D35A6B9D-8EB5-442A-9F3A-A8F8174C757E}" destId="{D9904D4E-7555-48EC-8F20-3DDDFD31933A}" srcOrd="6" destOrd="0" parTransId="{6B7C5613-F41A-485E-BC9F-A5756E8FFB53}" sibTransId="{C669A0C4-CD58-494D-9518-0FB6DF82C0DB}"/>
    <dgm:cxn modelId="{3811FF07-B913-4CD7-BC8D-5F84232741AE}" type="presOf" srcId="{EF0DB046-FE92-481A-AE1C-FDB178FACBD9}" destId="{04B2B0F7-333A-4817-8911-80ECC085F0C7}" srcOrd="0" destOrd="0" presId="urn:microsoft.com/office/officeart/2005/8/layout/radial6"/>
    <dgm:cxn modelId="{52AA5B08-2769-440A-8E10-6AB32A972900}" type="presOf" srcId="{051E7205-FB30-4A7B-9116-BDA0F9F7518A}" destId="{A640863B-28B2-4DD3-AEF3-317681BBC523}" srcOrd="0" destOrd="0" presId="urn:microsoft.com/office/officeart/2005/8/layout/radial6"/>
    <dgm:cxn modelId="{C257DF14-5CDB-4897-8FC8-B3A6ED07AD12}" type="presOf" srcId="{D9904D4E-7555-48EC-8F20-3DDDFD31933A}" destId="{6486ACFB-5EA3-4E39-882A-ABCD3B17158B}" srcOrd="0" destOrd="0" presId="urn:microsoft.com/office/officeart/2005/8/layout/radial6"/>
    <dgm:cxn modelId="{B3FDAE15-F9B3-40B0-BC71-186A0CA35C2A}" srcId="{D35A6B9D-8EB5-442A-9F3A-A8F8174C757E}" destId="{BDA340D4-3ECB-4650-841C-D7E855672429}" srcOrd="12" destOrd="0" parTransId="{34447069-8867-47C8-A46F-3BC0C3EDD2CC}" sibTransId="{CD0A838D-DFFE-4042-BC7B-5CBE62519F22}"/>
    <dgm:cxn modelId="{35D2481E-7EDD-4925-8E2A-84F73C45D304}" type="presOf" srcId="{3D5D5E47-2C43-458F-9F48-E7880DF08742}" destId="{E52BF0F1-9A9A-4CD8-AED9-8B349B9EF6A5}" srcOrd="0" destOrd="0" presId="urn:microsoft.com/office/officeart/2005/8/layout/radial6"/>
    <dgm:cxn modelId="{387C7A26-D8EE-40CF-B6ED-BA754B0149F2}" srcId="{D35A6B9D-8EB5-442A-9F3A-A8F8174C757E}" destId="{4D9B27D8-78DF-49ED-B95B-9AC8D8A0949F}" srcOrd="5" destOrd="0" parTransId="{6D222013-7F65-4E05-BF09-4B63FF46219E}" sibTransId="{3DB66255-413F-4052-B9F0-EB9EE4DAA7B4}"/>
    <dgm:cxn modelId="{3FE53A2C-249B-4D41-8E00-EC1A238E7818}" type="presOf" srcId="{D35A6B9D-8EB5-442A-9F3A-A8F8174C757E}" destId="{FD72662F-5EFB-4E71-B034-D566547CB250}" srcOrd="0" destOrd="0" presId="urn:microsoft.com/office/officeart/2005/8/layout/radial6"/>
    <dgm:cxn modelId="{7F813833-9962-4515-B5AD-8ADC9509FCC4}" type="presOf" srcId="{BDA340D4-3ECB-4650-841C-D7E855672429}" destId="{3E3E6CD9-6BC5-4917-88F8-06A8C23ACA36}" srcOrd="0" destOrd="0" presId="urn:microsoft.com/office/officeart/2005/8/layout/radial6"/>
    <dgm:cxn modelId="{18202136-5875-4040-8522-5EA81434209D}" type="presOf" srcId="{F27390EF-364B-459E-BE27-B15BFF0DAE9C}" destId="{5792702B-B6CB-4650-83CC-94EC25FB8A46}" srcOrd="0" destOrd="0" presId="urn:microsoft.com/office/officeart/2005/8/layout/radial6"/>
    <dgm:cxn modelId="{CD7A8F61-E06D-4EDE-A634-0A4D8FCA482E}" srcId="{D35A6B9D-8EB5-442A-9F3A-A8F8174C757E}" destId="{416C04C6-262F-4C30-8F05-B375A4251CE1}" srcOrd="9" destOrd="0" parTransId="{F6674515-1583-4377-BAB8-C908E51AD64F}" sibTransId="{F27390EF-364B-459E-BE27-B15BFF0DAE9C}"/>
    <dgm:cxn modelId="{BD76FD43-B590-434E-9B83-27750EF1A613}" srcId="{D35A6B9D-8EB5-442A-9F3A-A8F8174C757E}" destId="{77A93D22-2E65-41E6-BA1D-D96BC0F06A9A}" srcOrd="7" destOrd="0" parTransId="{C23AB18B-26FE-407C-92D0-02D8D20DC599}" sibTransId="{CCFE8F00-6D61-4934-BD2F-EF9EA7A15D1F}"/>
    <dgm:cxn modelId="{AFD6D765-3C2F-415C-B9F5-615881BD0A54}" type="presOf" srcId="{5F46BE06-BE80-4797-BFF8-CD25CCF08F5C}" destId="{FE4DBC64-0065-406F-A296-A8C08A402403}" srcOrd="0" destOrd="0" presId="urn:microsoft.com/office/officeart/2005/8/layout/radial6"/>
    <dgm:cxn modelId="{AB461266-751E-426F-8577-7C757CCE89E9}" type="presOf" srcId="{7160A9EE-9F49-455A-A373-C355A7C53D37}" destId="{F9A23486-5005-4099-B2F3-C01A6F17CCA7}" srcOrd="0" destOrd="0" presId="urn:microsoft.com/office/officeart/2005/8/layout/radial6"/>
    <dgm:cxn modelId="{F80C186B-2480-44B8-A7BA-F9AC343589E0}" type="presOf" srcId="{C669A0C4-CD58-494D-9518-0FB6DF82C0DB}" destId="{9906E455-FC6B-438E-A1E0-668E3FF16D1C}" srcOrd="0" destOrd="0" presId="urn:microsoft.com/office/officeart/2005/8/layout/radial6"/>
    <dgm:cxn modelId="{B8F6424D-24D8-4761-B90C-0AF038354A80}" srcId="{D35A6B9D-8EB5-442A-9F3A-A8F8174C757E}" destId="{3D5D5E47-2C43-458F-9F48-E7880DF08742}" srcOrd="2" destOrd="0" parTransId="{0B228E1F-0252-405A-BB70-827B35DA4620}" sibTransId="{5F7D76CA-409E-40A8-85AC-C61BABE70283}"/>
    <dgm:cxn modelId="{FB63484E-FF23-408A-AAE0-11771003408B}" type="presOf" srcId="{416C04C6-262F-4C30-8F05-B375A4251CE1}" destId="{5F8CF790-5D88-41CD-964B-A83CBE4D6D73}" srcOrd="0" destOrd="0" presId="urn:microsoft.com/office/officeart/2005/8/layout/radial6"/>
    <dgm:cxn modelId="{1D9B294F-58F9-4F4A-9A40-9B62EAB5DDE8}" type="presOf" srcId="{37B284E1-6A93-497B-AF4D-6524F45D7A1F}" destId="{FC3317A3-B31B-4EEB-B09E-5D6B507C194F}" srcOrd="0" destOrd="0" presId="urn:microsoft.com/office/officeart/2005/8/layout/radial6"/>
    <dgm:cxn modelId="{C0034D70-3F9B-4319-AA96-2AAC414DB750}" type="presOf" srcId="{3DB66255-413F-4052-B9F0-EB9EE4DAA7B4}" destId="{85A68E88-4C08-4DE2-A5F6-92E42FB457C7}" srcOrd="0" destOrd="0" presId="urn:microsoft.com/office/officeart/2005/8/layout/radial6"/>
    <dgm:cxn modelId="{370AED50-E825-4C28-92DD-C1D7673B6575}" type="presOf" srcId="{AEB9EADE-9960-43E2-9A46-B9BAE04E295B}" destId="{16D048F9-BF91-492C-B38C-BFECBECD189B}" srcOrd="0" destOrd="0" presId="urn:microsoft.com/office/officeart/2005/8/layout/radial6"/>
    <dgm:cxn modelId="{C2D86B55-DA93-45C3-863B-43702BB2F0DB}" type="presOf" srcId="{DE6244C3-81DB-4A33-853B-BA4614428EC2}" destId="{737157EE-88AF-4890-822C-17DCF22FF105}" srcOrd="0" destOrd="0" presId="urn:microsoft.com/office/officeart/2005/8/layout/radial6"/>
    <dgm:cxn modelId="{D6315D7E-4EA7-45FC-A9AA-096F26D6098A}" type="presOf" srcId="{CCFE8F00-6D61-4934-BD2F-EF9EA7A15D1F}" destId="{E4FD1652-ACDC-413F-B920-2305ECA16829}" srcOrd="0" destOrd="0" presId="urn:microsoft.com/office/officeart/2005/8/layout/radial6"/>
    <dgm:cxn modelId="{08394F95-7016-4612-A0D5-9E16217EFB99}" type="presOf" srcId="{77A93D22-2E65-41E6-BA1D-D96BC0F06A9A}" destId="{05CFFBB9-8118-4754-BCAE-7F24DAFFEDBF}" srcOrd="0" destOrd="0" presId="urn:microsoft.com/office/officeart/2005/8/layout/radial6"/>
    <dgm:cxn modelId="{E2315097-BBA2-4753-92A8-77C24A94BF46}" type="presOf" srcId="{799FFD27-EC37-4EE8-9121-788BE566B029}" destId="{65981C6A-FC1B-4297-9116-B193479E0747}" srcOrd="0" destOrd="0" presId="urn:microsoft.com/office/officeart/2005/8/layout/radial6"/>
    <dgm:cxn modelId="{2207F19A-B0C8-4785-9782-283D099EDF48}" type="presOf" srcId="{5F7D76CA-409E-40A8-85AC-C61BABE70283}" destId="{10075FAB-6EC5-4611-8E0D-998EE22F2DD8}" srcOrd="0" destOrd="0" presId="urn:microsoft.com/office/officeart/2005/8/layout/radial6"/>
    <dgm:cxn modelId="{2B4E379C-B830-47B7-8B57-EFABAE3CBBBD}" srcId="{D35A6B9D-8EB5-442A-9F3A-A8F8174C757E}" destId="{37B284E1-6A93-497B-AF4D-6524F45D7A1F}" srcOrd="8" destOrd="0" parTransId="{65B20354-C2A6-4EC4-BD59-5C5052A2055E}" sibTransId="{D62BD7FB-4FEE-4A54-990B-DE8ADB0138AE}"/>
    <dgm:cxn modelId="{97C4569D-1597-4C7A-A5D6-8D9E438463B8}" srcId="{D35A6B9D-8EB5-442A-9F3A-A8F8174C757E}" destId="{AEB9EADE-9960-43E2-9A46-B9BAE04E295B}" srcOrd="11" destOrd="0" parTransId="{2273CC73-F927-4329-813C-917F802A992F}" sibTransId="{EF0DB046-FE92-481A-AE1C-FDB178FACBD9}"/>
    <dgm:cxn modelId="{9BADE1A8-1A20-4BD2-92F1-12AFC6201C88}" type="presOf" srcId="{EC4CB533-C464-464A-BABD-EFD68A615CD0}" destId="{061FC1C7-086A-439D-A124-E773B33B5650}" srcOrd="0" destOrd="0" presId="urn:microsoft.com/office/officeart/2005/8/layout/radial6"/>
    <dgm:cxn modelId="{8A1462AD-189A-479A-817F-1B1D507DF218}" srcId="{D35A6B9D-8EB5-442A-9F3A-A8F8174C757E}" destId="{36705421-E86E-405A-9917-929EF7A2ECD3}" srcOrd="1" destOrd="0" parTransId="{4415CF4A-3746-4759-B682-918C61639C14}" sibTransId="{AEF50047-532F-4605-811F-C2D7C45CD0BF}"/>
    <dgm:cxn modelId="{E80DE7AE-0C20-4A56-BCF4-58ADAA55A850}" srcId="{B977CA48-06EC-4D55-84B5-F313C42674AB}" destId="{D35A6B9D-8EB5-442A-9F3A-A8F8174C757E}" srcOrd="0" destOrd="0" parTransId="{0DEB09F6-C22C-40DA-8771-73FF8EBC330E}" sibTransId="{C728F42A-1AE9-4137-BE97-F61F9B820564}"/>
    <dgm:cxn modelId="{911ABBAF-5A98-4403-8F5B-53884894CE99}" type="presOf" srcId="{CD0A838D-DFFE-4042-BC7B-5CBE62519F22}" destId="{A1FE7A45-2690-44DF-B8F6-B7C85279F3EC}" srcOrd="0" destOrd="0" presId="urn:microsoft.com/office/officeart/2005/8/layout/radial6"/>
    <dgm:cxn modelId="{832B2EB9-7A34-4FF9-817B-CD6049AC3F59}" type="presOf" srcId="{36705421-E86E-405A-9917-929EF7A2ECD3}" destId="{C1D673C7-6DD4-48BA-A416-114DB1822623}" srcOrd="0" destOrd="0" presId="urn:microsoft.com/office/officeart/2005/8/layout/radial6"/>
    <dgm:cxn modelId="{15C276BA-C1A6-4203-B758-A1B4D46133CA}" type="presOf" srcId="{9DD32D56-1351-4CA6-9008-0E25FF35869F}" destId="{25955F5C-6B25-4100-88E9-181779FA2A95}" srcOrd="0" destOrd="0" presId="urn:microsoft.com/office/officeart/2005/8/layout/radial6"/>
    <dgm:cxn modelId="{8A3F3ABB-0FAA-4ECF-A569-77C0F9101032}" type="presOf" srcId="{B977CA48-06EC-4D55-84B5-F313C42674AB}" destId="{79A0C000-DAC6-405C-9FDC-493F33C7A694}" srcOrd="0" destOrd="0" presId="urn:microsoft.com/office/officeart/2005/8/layout/radial6"/>
    <dgm:cxn modelId="{FF30A4C1-3C09-47C1-AE49-36186A09E18E}" srcId="{B977CA48-06EC-4D55-84B5-F313C42674AB}" destId="{99183C2F-7970-4766-86FD-0D41E761A933}" srcOrd="1" destOrd="0" parTransId="{6983F58C-B6AD-46A9-AEDA-D8B2C03811B4}" sibTransId="{763D2032-D686-44FA-8CC2-E00C12EBCF59}"/>
    <dgm:cxn modelId="{A0F6B1C8-B65D-4F84-A985-F41CFCD3510A}" type="presOf" srcId="{AEF50047-532F-4605-811F-C2D7C45CD0BF}" destId="{34FAA29C-8916-4B59-8A2F-111831E4DD9D}" srcOrd="0" destOrd="0" presId="urn:microsoft.com/office/officeart/2005/8/layout/radial6"/>
    <dgm:cxn modelId="{0EC2D1D1-AAAA-4AAA-AFB6-F52AFD03B8E4}" type="presOf" srcId="{BBE44044-7970-4944-A459-23E686FB8058}" destId="{B9CE9539-FA3F-419C-ADA7-73B842BC88D1}" srcOrd="0" destOrd="0" presId="urn:microsoft.com/office/officeart/2005/8/layout/radial6"/>
    <dgm:cxn modelId="{46DB86D9-3FBF-4DB4-9385-DF18D77AC457}" srcId="{D35A6B9D-8EB5-442A-9F3A-A8F8174C757E}" destId="{DE6244C3-81DB-4A33-853B-BA4614428EC2}" srcOrd="3" destOrd="0" parTransId="{7D0E2D3D-9143-42BB-981D-063ED1B5A8D9}" sibTransId="{EC4CB533-C464-464A-BABD-EFD68A615CD0}"/>
    <dgm:cxn modelId="{603FBFDC-10BC-4AF9-8EAE-4C66A12E745D}" srcId="{D35A6B9D-8EB5-442A-9F3A-A8F8174C757E}" destId="{799FFD27-EC37-4EE8-9121-788BE566B029}" srcOrd="4" destOrd="0" parTransId="{BA923B76-8900-4212-B81C-973EC99862E3}" sibTransId="{9DD32D56-1351-4CA6-9008-0E25FF35869F}"/>
    <dgm:cxn modelId="{763DDAF0-0292-4D0D-9894-AC5AD22F9C60}" type="presOf" srcId="{4D9B27D8-78DF-49ED-B95B-9AC8D8A0949F}" destId="{8A2893F9-4C87-409A-9171-ED636C915179}" srcOrd="0" destOrd="0" presId="urn:microsoft.com/office/officeart/2005/8/layout/radial6"/>
    <dgm:cxn modelId="{0FD9E94C-E6BA-4D03-BA61-BAEDE9271522}" type="presParOf" srcId="{79A0C000-DAC6-405C-9FDC-493F33C7A694}" destId="{FD72662F-5EFB-4E71-B034-D566547CB250}" srcOrd="0" destOrd="0" presId="urn:microsoft.com/office/officeart/2005/8/layout/radial6"/>
    <dgm:cxn modelId="{1B3A7E53-B87E-4DC0-A026-43032D9D48A5}" type="presParOf" srcId="{79A0C000-DAC6-405C-9FDC-493F33C7A694}" destId="{FE4DBC64-0065-406F-A296-A8C08A402403}" srcOrd="1" destOrd="0" presId="urn:microsoft.com/office/officeart/2005/8/layout/radial6"/>
    <dgm:cxn modelId="{95817016-0AF7-4709-8005-FE6AE8D972FB}" type="presParOf" srcId="{79A0C000-DAC6-405C-9FDC-493F33C7A694}" destId="{3D47EE37-4B30-4E6C-84DC-C9A3326C6A33}" srcOrd="2" destOrd="0" presId="urn:microsoft.com/office/officeart/2005/8/layout/radial6"/>
    <dgm:cxn modelId="{27810D2F-700D-419C-A8D3-8C9229DD9CC9}" type="presParOf" srcId="{79A0C000-DAC6-405C-9FDC-493F33C7A694}" destId="{B9CE9539-FA3F-419C-ADA7-73B842BC88D1}" srcOrd="3" destOrd="0" presId="urn:microsoft.com/office/officeart/2005/8/layout/radial6"/>
    <dgm:cxn modelId="{8B77E260-4607-4FAA-99E9-A57A82604CB4}" type="presParOf" srcId="{79A0C000-DAC6-405C-9FDC-493F33C7A694}" destId="{C1D673C7-6DD4-48BA-A416-114DB1822623}" srcOrd="4" destOrd="0" presId="urn:microsoft.com/office/officeart/2005/8/layout/radial6"/>
    <dgm:cxn modelId="{3B3A67FB-BF0F-4E58-B98E-B1483824BED9}" type="presParOf" srcId="{79A0C000-DAC6-405C-9FDC-493F33C7A694}" destId="{DA89F2F5-E345-4D08-8048-6A71A3251815}" srcOrd="5" destOrd="0" presId="urn:microsoft.com/office/officeart/2005/8/layout/radial6"/>
    <dgm:cxn modelId="{7BAF4650-D4E6-48F8-A3E9-8E982684F8AE}" type="presParOf" srcId="{79A0C000-DAC6-405C-9FDC-493F33C7A694}" destId="{34FAA29C-8916-4B59-8A2F-111831E4DD9D}" srcOrd="6" destOrd="0" presId="urn:microsoft.com/office/officeart/2005/8/layout/radial6"/>
    <dgm:cxn modelId="{7229436F-B74E-4A27-8DFF-9A43A7122B15}" type="presParOf" srcId="{79A0C000-DAC6-405C-9FDC-493F33C7A694}" destId="{E52BF0F1-9A9A-4CD8-AED9-8B349B9EF6A5}" srcOrd="7" destOrd="0" presId="urn:microsoft.com/office/officeart/2005/8/layout/radial6"/>
    <dgm:cxn modelId="{49305234-7C3D-437C-8A84-F160283F5BEC}" type="presParOf" srcId="{79A0C000-DAC6-405C-9FDC-493F33C7A694}" destId="{265F9456-C885-4B11-8776-1C2738CD2A46}" srcOrd="8" destOrd="0" presId="urn:microsoft.com/office/officeart/2005/8/layout/radial6"/>
    <dgm:cxn modelId="{A12477F7-4BCB-4AC9-9A45-8F5234D06549}" type="presParOf" srcId="{79A0C000-DAC6-405C-9FDC-493F33C7A694}" destId="{10075FAB-6EC5-4611-8E0D-998EE22F2DD8}" srcOrd="9" destOrd="0" presId="urn:microsoft.com/office/officeart/2005/8/layout/radial6"/>
    <dgm:cxn modelId="{5D50ABAF-539D-45ED-8187-90EEED761484}" type="presParOf" srcId="{79A0C000-DAC6-405C-9FDC-493F33C7A694}" destId="{737157EE-88AF-4890-822C-17DCF22FF105}" srcOrd="10" destOrd="0" presId="urn:microsoft.com/office/officeart/2005/8/layout/radial6"/>
    <dgm:cxn modelId="{AB0396DE-7D0B-4CBA-B149-020C4A12CAA9}" type="presParOf" srcId="{79A0C000-DAC6-405C-9FDC-493F33C7A694}" destId="{15B4F1B1-3D08-401C-B882-7434BE168DEC}" srcOrd="11" destOrd="0" presId="urn:microsoft.com/office/officeart/2005/8/layout/radial6"/>
    <dgm:cxn modelId="{9442D266-7B10-4BA7-BDC5-1979B2015565}" type="presParOf" srcId="{79A0C000-DAC6-405C-9FDC-493F33C7A694}" destId="{061FC1C7-086A-439D-A124-E773B33B5650}" srcOrd="12" destOrd="0" presId="urn:microsoft.com/office/officeart/2005/8/layout/radial6"/>
    <dgm:cxn modelId="{CD50DC10-BD11-4864-98B4-51A4894F913D}" type="presParOf" srcId="{79A0C000-DAC6-405C-9FDC-493F33C7A694}" destId="{65981C6A-FC1B-4297-9116-B193479E0747}" srcOrd="13" destOrd="0" presId="urn:microsoft.com/office/officeart/2005/8/layout/radial6"/>
    <dgm:cxn modelId="{FBDFFC67-8958-4E83-A2D3-4C120057AEF0}" type="presParOf" srcId="{79A0C000-DAC6-405C-9FDC-493F33C7A694}" destId="{420AF021-8EE2-4FF8-B090-4112DB55BD6B}" srcOrd="14" destOrd="0" presId="urn:microsoft.com/office/officeart/2005/8/layout/radial6"/>
    <dgm:cxn modelId="{5EF77304-3AB3-48D8-9021-F34AAF4CE466}" type="presParOf" srcId="{79A0C000-DAC6-405C-9FDC-493F33C7A694}" destId="{25955F5C-6B25-4100-88E9-181779FA2A95}" srcOrd="15" destOrd="0" presId="urn:microsoft.com/office/officeart/2005/8/layout/radial6"/>
    <dgm:cxn modelId="{A4D88AC7-6134-4955-9DBB-06093D066A73}" type="presParOf" srcId="{79A0C000-DAC6-405C-9FDC-493F33C7A694}" destId="{8A2893F9-4C87-409A-9171-ED636C915179}" srcOrd="16" destOrd="0" presId="urn:microsoft.com/office/officeart/2005/8/layout/radial6"/>
    <dgm:cxn modelId="{42CF41F6-7142-46B3-BC05-1895431D1061}" type="presParOf" srcId="{79A0C000-DAC6-405C-9FDC-493F33C7A694}" destId="{33B25CC4-4EE9-409B-9D5F-095D34682048}" srcOrd="17" destOrd="0" presId="urn:microsoft.com/office/officeart/2005/8/layout/radial6"/>
    <dgm:cxn modelId="{53ACB9A7-3B37-428E-BB70-09E26BC0BD74}" type="presParOf" srcId="{79A0C000-DAC6-405C-9FDC-493F33C7A694}" destId="{85A68E88-4C08-4DE2-A5F6-92E42FB457C7}" srcOrd="18" destOrd="0" presId="urn:microsoft.com/office/officeart/2005/8/layout/radial6"/>
    <dgm:cxn modelId="{201DFE2B-C909-40F6-B6CD-0B84B9D6956D}" type="presParOf" srcId="{79A0C000-DAC6-405C-9FDC-493F33C7A694}" destId="{6486ACFB-5EA3-4E39-882A-ABCD3B17158B}" srcOrd="19" destOrd="0" presId="urn:microsoft.com/office/officeart/2005/8/layout/radial6"/>
    <dgm:cxn modelId="{60D03107-1475-473C-8A0F-431B114DBFF6}" type="presParOf" srcId="{79A0C000-DAC6-405C-9FDC-493F33C7A694}" destId="{01EC9BF4-1AE6-4C3A-B8B0-3FA120957075}" srcOrd="20" destOrd="0" presId="urn:microsoft.com/office/officeart/2005/8/layout/radial6"/>
    <dgm:cxn modelId="{082D654C-710B-4B64-87CE-7ADF9B717AD4}" type="presParOf" srcId="{79A0C000-DAC6-405C-9FDC-493F33C7A694}" destId="{9906E455-FC6B-438E-A1E0-668E3FF16D1C}" srcOrd="21" destOrd="0" presId="urn:microsoft.com/office/officeart/2005/8/layout/radial6"/>
    <dgm:cxn modelId="{6B56BE12-5E94-438C-8C2A-96ABAEDE72C4}" type="presParOf" srcId="{79A0C000-DAC6-405C-9FDC-493F33C7A694}" destId="{05CFFBB9-8118-4754-BCAE-7F24DAFFEDBF}" srcOrd="22" destOrd="0" presId="urn:microsoft.com/office/officeart/2005/8/layout/radial6"/>
    <dgm:cxn modelId="{41AC9039-3E41-4807-9258-8BAA5B54F5EF}" type="presParOf" srcId="{79A0C000-DAC6-405C-9FDC-493F33C7A694}" destId="{0A5BF692-1C1A-425B-BAF6-8A4F459E778D}" srcOrd="23" destOrd="0" presId="urn:microsoft.com/office/officeart/2005/8/layout/radial6"/>
    <dgm:cxn modelId="{EED86F98-D929-457A-893B-DE5C97360FE3}" type="presParOf" srcId="{79A0C000-DAC6-405C-9FDC-493F33C7A694}" destId="{E4FD1652-ACDC-413F-B920-2305ECA16829}" srcOrd="24" destOrd="0" presId="urn:microsoft.com/office/officeart/2005/8/layout/radial6"/>
    <dgm:cxn modelId="{772B90F7-E7BB-4659-8D50-762B165CDED6}" type="presParOf" srcId="{79A0C000-DAC6-405C-9FDC-493F33C7A694}" destId="{FC3317A3-B31B-4EEB-B09E-5D6B507C194F}" srcOrd="25" destOrd="0" presId="urn:microsoft.com/office/officeart/2005/8/layout/radial6"/>
    <dgm:cxn modelId="{DDF3CA99-9FE6-4AF8-97ED-92D9FF9E3BC9}" type="presParOf" srcId="{79A0C000-DAC6-405C-9FDC-493F33C7A694}" destId="{4ACF40AF-C5BC-4000-A2DA-4AEB7471BD29}" srcOrd="26" destOrd="0" presId="urn:microsoft.com/office/officeart/2005/8/layout/radial6"/>
    <dgm:cxn modelId="{BF1F123F-2E7C-44C5-AE66-A24FA7D6B4C7}" type="presParOf" srcId="{79A0C000-DAC6-405C-9FDC-493F33C7A694}" destId="{9DE0D179-D65D-476A-B156-BA9846743BBA}" srcOrd="27" destOrd="0" presId="urn:microsoft.com/office/officeart/2005/8/layout/radial6"/>
    <dgm:cxn modelId="{E5BAA592-914D-4C6E-A783-A67786CC4CD0}" type="presParOf" srcId="{79A0C000-DAC6-405C-9FDC-493F33C7A694}" destId="{5F8CF790-5D88-41CD-964B-A83CBE4D6D73}" srcOrd="28" destOrd="0" presId="urn:microsoft.com/office/officeart/2005/8/layout/radial6"/>
    <dgm:cxn modelId="{183E5BD5-CF04-4344-8785-3C9546F2EE9D}" type="presParOf" srcId="{79A0C000-DAC6-405C-9FDC-493F33C7A694}" destId="{FC3D3878-41E6-4D9D-9A57-BA49466B2C9D}" srcOrd="29" destOrd="0" presId="urn:microsoft.com/office/officeart/2005/8/layout/radial6"/>
    <dgm:cxn modelId="{55B21BD9-02F1-4DD2-AA1D-783E141352CB}" type="presParOf" srcId="{79A0C000-DAC6-405C-9FDC-493F33C7A694}" destId="{5792702B-B6CB-4650-83CC-94EC25FB8A46}" srcOrd="30" destOrd="0" presId="urn:microsoft.com/office/officeart/2005/8/layout/radial6"/>
    <dgm:cxn modelId="{78CC8CE7-6D90-42E8-9346-D3612E5F21BE}" type="presParOf" srcId="{79A0C000-DAC6-405C-9FDC-493F33C7A694}" destId="{F9A23486-5005-4099-B2F3-C01A6F17CCA7}" srcOrd="31" destOrd="0" presId="urn:microsoft.com/office/officeart/2005/8/layout/radial6"/>
    <dgm:cxn modelId="{68488F9C-2A4E-4987-9A08-66725621230A}" type="presParOf" srcId="{79A0C000-DAC6-405C-9FDC-493F33C7A694}" destId="{32031436-EEB4-42F9-9BF6-08BE107B139A}" srcOrd="32" destOrd="0" presId="urn:microsoft.com/office/officeart/2005/8/layout/radial6"/>
    <dgm:cxn modelId="{D288DFF5-BFC9-4A92-B4F8-5418D7991878}" type="presParOf" srcId="{79A0C000-DAC6-405C-9FDC-493F33C7A694}" destId="{A640863B-28B2-4DD3-AEF3-317681BBC523}" srcOrd="33" destOrd="0" presId="urn:microsoft.com/office/officeart/2005/8/layout/radial6"/>
    <dgm:cxn modelId="{0B5C714F-EC3D-4340-9035-BBC656505B7F}" type="presParOf" srcId="{79A0C000-DAC6-405C-9FDC-493F33C7A694}" destId="{16D048F9-BF91-492C-B38C-BFECBECD189B}" srcOrd="34" destOrd="0" presId="urn:microsoft.com/office/officeart/2005/8/layout/radial6"/>
    <dgm:cxn modelId="{5ABF4E78-B454-498C-808B-9264ECDD224B}" type="presParOf" srcId="{79A0C000-DAC6-405C-9FDC-493F33C7A694}" destId="{15FFB6F8-C09F-4F40-9E22-CFB24E25600A}" srcOrd="35" destOrd="0" presId="urn:microsoft.com/office/officeart/2005/8/layout/radial6"/>
    <dgm:cxn modelId="{128A72FB-A27B-47A3-8FEC-6BDED8FD4A3D}" type="presParOf" srcId="{79A0C000-DAC6-405C-9FDC-493F33C7A694}" destId="{04B2B0F7-333A-4817-8911-80ECC085F0C7}" srcOrd="36" destOrd="0" presId="urn:microsoft.com/office/officeart/2005/8/layout/radial6"/>
    <dgm:cxn modelId="{539A04F0-03CA-4029-A9AA-FA17877A7BFD}" type="presParOf" srcId="{79A0C000-DAC6-405C-9FDC-493F33C7A694}" destId="{3E3E6CD9-6BC5-4917-88F8-06A8C23ACA36}" srcOrd="37" destOrd="0" presId="urn:microsoft.com/office/officeart/2005/8/layout/radial6"/>
    <dgm:cxn modelId="{C6355BE0-BD42-4CB7-9C5E-22FEA1A72AEA}" type="presParOf" srcId="{79A0C000-DAC6-405C-9FDC-493F33C7A694}" destId="{FE513B9A-2A9E-4A13-B8DB-9DE5E956FADE}" srcOrd="38" destOrd="0" presId="urn:microsoft.com/office/officeart/2005/8/layout/radial6"/>
    <dgm:cxn modelId="{3367A207-F735-4340-9282-009BB0A49E47}" type="presParOf" srcId="{79A0C000-DAC6-405C-9FDC-493F33C7A694}" destId="{A1FE7A45-2690-44DF-B8F6-B7C85279F3EC}" srcOrd="3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D09ED-5E5D-452E-833E-EA2D2A6C0616}">
      <dsp:nvSpPr>
        <dsp:cNvPr id="0" name=""/>
        <dsp:cNvSpPr/>
      </dsp:nvSpPr>
      <dsp:spPr>
        <a:xfrm>
          <a:off x="636279" y="346442"/>
          <a:ext cx="3515972" cy="3515972"/>
        </a:xfrm>
        <a:prstGeom prst="blockArc">
          <a:avLst>
            <a:gd name="adj1" fmla="val 13800000"/>
            <a:gd name="adj2" fmla="val 16200000"/>
            <a:gd name="adj3" fmla="val 305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40863B-28B2-4DD3-AEF3-317681BBC523}">
      <dsp:nvSpPr>
        <dsp:cNvPr id="0" name=""/>
        <dsp:cNvSpPr/>
      </dsp:nvSpPr>
      <dsp:spPr>
        <a:xfrm>
          <a:off x="631014" y="350843"/>
          <a:ext cx="3515972" cy="3515972"/>
        </a:xfrm>
        <a:prstGeom prst="blockArc">
          <a:avLst>
            <a:gd name="adj1" fmla="val 11457488"/>
            <a:gd name="adj2" fmla="val 13813626"/>
            <a:gd name="adj3" fmla="val 305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92702B-B6CB-4650-83CC-94EC25FB8A46}">
      <dsp:nvSpPr>
        <dsp:cNvPr id="0" name=""/>
        <dsp:cNvSpPr/>
      </dsp:nvSpPr>
      <dsp:spPr>
        <a:xfrm>
          <a:off x="632947" y="340697"/>
          <a:ext cx="3515972" cy="3515972"/>
        </a:xfrm>
        <a:prstGeom prst="blockArc">
          <a:avLst>
            <a:gd name="adj1" fmla="val 8986810"/>
            <a:gd name="adj2" fmla="val 11436978"/>
            <a:gd name="adj3" fmla="val 305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E0D179-D65D-476A-B156-BA9846743BBA}">
      <dsp:nvSpPr>
        <dsp:cNvPr id="0" name=""/>
        <dsp:cNvSpPr/>
      </dsp:nvSpPr>
      <dsp:spPr>
        <a:xfrm>
          <a:off x="636279" y="346442"/>
          <a:ext cx="3515972" cy="3515972"/>
        </a:xfrm>
        <a:prstGeom prst="blockArc">
          <a:avLst>
            <a:gd name="adj1" fmla="val 6600000"/>
            <a:gd name="adj2" fmla="val 9000000"/>
            <a:gd name="adj3" fmla="val 305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FD1652-ACDC-413F-B920-2305ECA16829}">
      <dsp:nvSpPr>
        <dsp:cNvPr id="0" name=""/>
        <dsp:cNvSpPr/>
      </dsp:nvSpPr>
      <dsp:spPr>
        <a:xfrm>
          <a:off x="636279" y="346442"/>
          <a:ext cx="3515972" cy="3515972"/>
        </a:xfrm>
        <a:prstGeom prst="blockArc">
          <a:avLst>
            <a:gd name="adj1" fmla="val 4200000"/>
            <a:gd name="adj2" fmla="val 6600000"/>
            <a:gd name="adj3" fmla="val 305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06E455-FC6B-438E-A1E0-668E3FF16D1C}">
      <dsp:nvSpPr>
        <dsp:cNvPr id="0" name=""/>
        <dsp:cNvSpPr/>
      </dsp:nvSpPr>
      <dsp:spPr>
        <a:xfrm>
          <a:off x="636279" y="346442"/>
          <a:ext cx="3515972" cy="3515972"/>
        </a:xfrm>
        <a:prstGeom prst="blockArc">
          <a:avLst>
            <a:gd name="adj1" fmla="val 1800000"/>
            <a:gd name="adj2" fmla="val 4200000"/>
            <a:gd name="adj3" fmla="val 305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A68E88-4C08-4DE2-A5F6-92E42FB457C7}">
      <dsp:nvSpPr>
        <dsp:cNvPr id="0" name=""/>
        <dsp:cNvSpPr/>
      </dsp:nvSpPr>
      <dsp:spPr>
        <a:xfrm>
          <a:off x="636279" y="346442"/>
          <a:ext cx="3515972" cy="3515972"/>
        </a:xfrm>
        <a:prstGeom prst="blockArc">
          <a:avLst>
            <a:gd name="adj1" fmla="val 21000000"/>
            <a:gd name="adj2" fmla="val 1800000"/>
            <a:gd name="adj3" fmla="val 305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FAA29C-8916-4B59-8A2F-111831E4DD9D}">
      <dsp:nvSpPr>
        <dsp:cNvPr id="0" name=""/>
        <dsp:cNvSpPr/>
      </dsp:nvSpPr>
      <dsp:spPr>
        <a:xfrm>
          <a:off x="636279" y="346442"/>
          <a:ext cx="3515972" cy="3515972"/>
        </a:xfrm>
        <a:prstGeom prst="blockArc">
          <a:avLst>
            <a:gd name="adj1" fmla="val 18600000"/>
            <a:gd name="adj2" fmla="val 21000000"/>
            <a:gd name="adj3" fmla="val 305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CE9539-FA3F-419C-ADA7-73B842BC88D1}">
      <dsp:nvSpPr>
        <dsp:cNvPr id="0" name=""/>
        <dsp:cNvSpPr/>
      </dsp:nvSpPr>
      <dsp:spPr>
        <a:xfrm>
          <a:off x="636279" y="346442"/>
          <a:ext cx="3515972" cy="3515972"/>
        </a:xfrm>
        <a:prstGeom prst="blockArc">
          <a:avLst>
            <a:gd name="adj1" fmla="val 16200000"/>
            <a:gd name="adj2" fmla="val 18600000"/>
            <a:gd name="adj3" fmla="val 305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72662F-5EFB-4E71-B034-D566547CB250}">
      <dsp:nvSpPr>
        <dsp:cNvPr id="0" name=""/>
        <dsp:cNvSpPr/>
      </dsp:nvSpPr>
      <dsp:spPr>
        <a:xfrm>
          <a:off x="1148897" y="1026655"/>
          <a:ext cx="2490737" cy="21555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a-DK" sz="1800" kern="1200" dirty="0">
              <a:latin typeface="Comic Sans MS" panose="030F0702030302020204" pitchFamily="66" charset="0"/>
            </a:rPr>
            <a:t>Overblik</a:t>
          </a:r>
          <a:r>
            <a:rPr lang="da-DK" sz="1800" kern="1200" baseline="0" dirty="0">
              <a:latin typeface="Comic Sans MS" panose="030F0702030302020204" pitchFamily="66" charset="0"/>
            </a:rPr>
            <a:t> over arbejdsopgaver</a:t>
          </a:r>
          <a:endParaRPr lang="da-DK" sz="1800" kern="1200" dirty="0">
            <a:latin typeface="Comic Sans MS" panose="030F0702030302020204" pitchFamily="66" charset="0"/>
          </a:endParaRPr>
        </a:p>
      </dsp:txBody>
      <dsp:txXfrm>
        <a:off x="1513657" y="1342328"/>
        <a:ext cx="1761217" cy="1524201"/>
      </dsp:txXfrm>
    </dsp:sp>
    <dsp:sp modelId="{FE4DBC64-0065-406F-A296-A8C08A402403}">
      <dsp:nvSpPr>
        <dsp:cNvPr id="0" name=""/>
        <dsp:cNvSpPr/>
      </dsp:nvSpPr>
      <dsp:spPr>
        <a:xfrm>
          <a:off x="1684837" y="-201645"/>
          <a:ext cx="1418856" cy="114979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latin typeface="Comic Sans MS" panose="030F0702030302020204" pitchFamily="66" charset="0"/>
            </a:rPr>
            <a:t>Arbejdsopgave</a:t>
          </a:r>
        </a:p>
      </dsp:txBody>
      <dsp:txXfrm>
        <a:off x="1892624" y="-33261"/>
        <a:ext cx="1003282" cy="813027"/>
      </dsp:txXfrm>
    </dsp:sp>
    <dsp:sp modelId="{C1D673C7-6DD4-48BA-A416-114DB1822623}">
      <dsp:nvSpPr>
        <dsp:cNvPr id="0" name=""/>
        <dsp:cNvSpPr/>
      </dsp:nvSpPr>
      <dsp:spPr>
        <a:xfrm>
          <a:off x="2797617" y="203372"/>
          <a:ext cx="1418856" cy="114979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latin typeface="Comic Sans MS" panose="030F0702030302020204" pitchFamily="66" charset="0"/>
            </a:rPr>
            <a:t>Arbejdsopgave</a:t>
          </a:r>
        </a:p>
      </dsp:txBody>
      <dsp:txXfrm>
        <a:off x="3005404" y="371756"/>
        <a:ext cx="1003282" cy="813027"/>
      </dsp:txXfrm>
    </dsp:sp>
    <dsp:sp modelId="{8A2893F9-4C87-409A-9171-ED636C915179}">
      <dsp:nvSpPr>
        <dsp:cNvPr id="0" name=""/>
        <dsp:cNvSpPr/>
      </dsp:nvSpPr>
      <dsp:spPr>
        <a:xfrm>
          <a:off x="3389714" y="1228915"/>
          <a:ext cx="1418856" cy="114979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latin typeface="Comic Sans MS" panose="030F0702030302020204" pitchFamily="66" charset="0"/>
            </a:rPr>
            <a:t>Arbejdsopgave</a:t>
          </a:r>
        </a:p>
      </dsp:txBody>
      <dsp:txXfrm>
        <a:off x="3597501" y="1397299"/>
        <a:ext cx="1003282" cy="813027"/>
      </dsp:txXfrm>
    </dsp:sp>
    <dsp:sp modelId="{6486ACFB-5EA3-4E39-882A-ABCD3B17158B}">
      <dsp:nvSpPr>
        <dsp:cNvPr id="0" name=""/>
        <dsp:cNvSpPr/>
      </dsp:nvSpPr>
      <dsp:spPr>
        <a:xfrm>
          <a:off x="3184081" y="2395120"/>
          <a:ext cx="1418856" cy="1149795"/>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latin typeface="Comic Sans MS" panose="030F0702030302020204" pitchFamily="66" charset="0"/>
            </a:rPr>
            <a:t>Arbejdsopgave</a:t>
          </a:r>
        </a:p>
      </dsp:txBody>
      <dsp:txXfrm>
        <a:off x="3391868" y="2563504"/>
        <a:ext cx="1003282" cy="813027"/>
      </dsp:txXfrm>
    </dsp:sp>
    <dsp:sp modelId="{05CFFBB9-8118-4754-BCAE-7F24DAFFEDBF}">
      <dsp:nvSpPr>
        <dsp:cNvPr id="0" name=""/>
        <dsp:cNvSpPr/>
      </dsp:nvSpPr>
      <dsp:spPr>
        <a:xfrm>
          <a:off x="2276935" y="3156305"/>
          <a:ext cx="1418856" cy="1149795"/>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latin typeface="Comic Sans MS" panose="030F0702030302020204" pitchFamily="66" charset="0"/>
            </a:rPr>
            <a:t>Arbejdsopgave</a:t>
          </a:r>
        </a:p>
      </dsp:txBody>
      <dsp:txXfrm>
        <a:off x="2484722" y="3324689"/>
        <a:ext cx="1003282" cy="813027"/>
      </dsp:txXfrm>
    </dsp:sp>
    <dsp:sp modelId="{FC3317A3-B31B-4EEB-B09E-5D6B507C194F}">
      <dsp:nvSpPr>
        <dsp:cNvPr id="0" name=""/>
        <dsp:cNvSpPr/>
      </dsp:nvSpPr>
      <dsp:spPr>
        <a:xfrm>
          <a:off x="1092740" y="3156305"/>
          <a:ext cx="1418856" cy="114979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latin typeface="Comic Sans MS" panose="030F0702030302020204" pitchFamily="66" charset="0"/>
            </a:rPr>
            <a:t>Arbejdsopgave</a:t>
          </a:r>
        </a:p>
      </dsp:txBody>
      <dsp:txXfrm>
        <a:off x="1300527" y="3324689"/>
        <a:ext cx="1003282" cy="813027"/>
      </dsp:txXfrm>
    </dsp:sp>
    <dsp:sp modelId="{5F8CF790-5D88-41CD-964B-A83CBE4D6D73}">
      <dsp:nvSpPr>
        <dsp:cNvPr id="0" name=""/>
        <dsp:cNvSpPr/>
      </dsp:nvSpPr>
      <dsp:spPr>
        <a:xfrm>
          <a:off x="185594" y="2395120"/>
          <a:ext cx="1418856" cy="114979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latin typeface="Comic Sans MS" panose="030F0702030302020204" pitchFamily="66" charset="0"/>
            </a:rPr>
            <a:t>Arbejdsopgave</a:t>
          </a:r>
        </a:p>
      </dsp:txBody>
      <dsp:txXfrm>
        <a:off x="393381" y="2563504"/>
        <a:ext cx="1003282" cy="813027"/>
      </dsp:txXfrm>
    </dsp:sp>
    <dsp:sp modelId="{F9A23486-5005-4099-B2F3-C01A6F17CCA7}">
      <dsp:nvSpPr>
        <dsp:cNvPr id="0" name=""/>
        <dsp:cNvSpPr/>
      </dsp:nvSpPr>
      <dsp:spPr>
        <a:xfrm>
          <a:off x="-20038" y="1204849"/>
          <a:ext cx="1418856" cy="114979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latin typeface="Comic Sans MS" panose="030F0702030302020204" pitchFamily="66" charset="0"/>
            </a:rPr>
            <a:t>Arbejdsopgave</a:t>
          </a:r>
        </a:p>
      </dsp:txBody>
      <dsp:txXfrm>
        <a:off x="187749" y="1373233"/>
        <a:ext cx="1003282" cy="813027"/>
      </dsp:txXfrm>
    </dsp:sp>
    <dsp:sp modelId="{710B17EC-EDF7-4FFA-9093-1BCC1CCBD943}">
      <dsp:nvSpPr>
        <dsp:cNvPr id="0" name=""/>
        <dsp:cNvSpPr/>
      </dsp:nvSpPr>
      <dsp:spPr>
        <a:xfrm>
          <a:off x="572058" y="203633"/>
          <a:ext cx="1418856" cy="114927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da-DK" sz="1100" kern="1200" dirty="0">
              <a:latin typeface="Comic Sans MS" panose="030F0702030302020204" pitchFamily="66" charset="0"/>
            </a:rPr>
            <a:t>Arbejdsopgave</a:t>
          </a:r>
        </a:p>
      </dsp:txBody>
      <dsp:txXfrm>
        <a:off x="779845" y="371940"/>
        <a:ext cx="1003282" cy="812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6D09ED-5E5D-452E-833E-EA2D2A6C0616}">
      <dsp:nvSpPr>
        <dsp:cNvPr id="0" name=""/>
        <dsp:cNvSpPr/>
      </dsp:nvSpPr>
      <dsp:spPr>
        <a:xfrm>
          <a:off x="2627050" y="365685"/>
          <a:ext cx="3308610" cy="3308610"/>
        </a:xfrm>
        <a:prstGeom prst="blockArc">
          <a:avLst>
            <a:gd name="adj1" fmla="val 13500000"/>
            <a:gd name="adj2" fmla="val 16200000"/>
            <a:gd name="adj3" fmla="val 3426"/>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40863B-28B2-4DD3-AEF3-317681BBC523}">
      <dsp:nvSpPr>
        <dsp:cNvPr id="0" name=""/>
        <dsp:cNvSpPr/>
      </dsp:nvSpPr>
      <dsp:spPr>
        <a:xfrm>
          <a:off x="2619804" y="372886"/>
          <a:ext cx="3308610" cy="3308610"/>
        </a:xfrm>
        <a:prstGeom prst="blockArc">
          <a:avLst>
            <a:gd name="adj1" fmla="val 10866897"/>
            <a:gd name="adj2" fmla="val 13521600"/>
            <a:gd name="adj3" fmla="val 3426"/>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92702B-B6CB-4650-83CC-94EC25FB8A46}">
      <dsp:nvSpPr>
        <dsp:cNvPr id="0" name=""/>
        <dsp:cNvSpPr/>
      </dsp:nvSpPr>
      <dsp:spPr>
        <a:xfrm>
          <a:off x="2620018" y="358695"/>
          <a:ext cx="3308610" cy="3308610"/>
        </a:xfrm>
        <a:prstGeom prst="blockArc">
          <a:avLst>
            <a:gd name="adj1" fmla="val 8079036"/>
            <a:gd name="adj2" fmla="val 10836890"/>
            <a:gd name="adj3" fmla="val 342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E0D179-D65D-476A-B156-BA9846743BBA}">
      <dsp:nvSpPr>
        <dsp:cNvPr id="0" name=""/>
        <dsp:cNvSpPr/>
      </dsp:nvSpPr>
      <dsp:spPr>
        <a:xfrm>
          <a:off x="2627050" y="365685"/>
          <a:ext cx="3308610" cy="3308610"/>
        </a:xfrm>
        <a:prstGeom prst="blockArc">
          <a:avLst>
            <a:gd name="adj1" fmla="val 5400000"/>
            <a:gd name="adj2" fmla="val 8100000"/>
            <a:gd name="adj3" fmla="val 3426"/>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06E455-FC6B-438E-A1E0-668E3FF16D1C}">
      <dsp:nvSpPr>
        <dsp:cNvPr id="0" name=""/>
        <dsp:cNvSpPr/>
      </dsp:nvSpPr>
      <dsp:spPr>
        <a:xfrm>
          <a:off x="2627050" y="365685"/>
          <a:ext cx="3308610" cy="3308610"/>
        </a:xfrm>
        <a:prstGeom prst="blockArc">
          <a:avLst>
            <a:gd name="adj1" fmla="val 2700000"/>
            <a:gd name="adj2" fmla="val 5400000"/>
            <a:gd name="adj3" fmla="val 342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A68E88-4C08-4DE2-A5F6-92E42FB457C7}">
      <dsp:nvSpPr>
        <dsp:cNvPr id="0" name=""/>
        <dsp:cNvSpPr/>
      </dsp:nvSpPr>
      <dsp:spPr>
        <a:xfrm>
          <a:off x="2627050" y="365685"/>
          <a:ext cx="3308610" cy="3308610"/>
        </a:xfrm>
        <a:prstGeom prst="blockArc">
          <a:avLst>
            <a:gd name="adj1" fmla="val 0"/>
            <a:gd name="adj2" fmla="val 2700000"/>
            <a:gd name="adj3" fmla="val 3426"/>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FAA29C-8916-4B59-8A2F-111831E4DD9D}">
      <dsp:nvSpPr>
        <dsp:cNvPr id="0" name=""/>
        <dsp:cNvSpPr/>
      </dsp:nvSpPr>
      <dsp:spPr>
        <a:xfrm>
          <a:off x="2627050" y="365685"/>
          <a:ext cx="3308610" cy="3308610"/>
        </a:xfrm>
        <a:prstGeom prst="blockArc">
          <a:avLst>
            <a:gd name="adj1" fmla="val 18900000"/>
            <a:gd name="adj2" fmla="val 0"/>
            <a:gd name="adj3" fmla="val 3426"/>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CE9539-FA3F-419C-ADA7-73B842BC88D1}">
      <dsp:nvSpPr>
        <dsp:cNvPr id="0" name=""/>
        <dsp:cNvSpPr/>
      </dsp:nvSpPr>
      <dsp:spPr>
        <a:xfrm>
          <a:off x="2627050" y="365685"/>
          <a:ext cx="3308610" cy="3308610"/>
        </a:xfrm>
        <a:prstGeom prst="blockArc">
          <a:avLst>
            <a:gd name="adj1" fmla="val 16200000"/>
            <a:gd name="adj2" fmla="val 18900000"/>
            <a:gd name="adj3" fmla="val 342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72662F-5EFB-4E71-B034-D566547CB250}">
      <dsp:nvSpPr>
        <dsp:cNvPr id="0" name=""/>
        <dsp:cNvSpPr/>
      </dsp:nvSpPr>
      <dsp:spPr>
        <a:xfrm>
          <a:off x="2964774" y="880587"/>
          <a:ext cx="2633163" cy="22788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a-DK" sz="1800" kern="1200" dirty="0">
              <a:latin typeface="Comic Sans MS" panose="030F0702030302020204" pitchFamily="66" charset="0"/>
            </a:rPr>
            <a:t>Overblik over</a:t>
          </a:r>
        </a:p>
        <a:p>
          <a:pPr marL="0" lvl="0" indent="0" algn="ctr" defTabSz="800100">
            <a:lnSpc>
              <a:spcPct val="90000"/>
            </a:lnSpc>
            <a:spcBef>
              <a:spcPct val="0"/>
            </a:spcBef>
            <a:spcAft>
              <a:spcPct val="35000"/>
            </a:spcAft>
            <a:buNone/>
          </a:pPr>
          <a:r>
            <a:rPr lang="da-DK" sz="1800" kern="1200" dirty="0">
              <a:latin typeface="Comic Sans MS" panose="030F0702030302020204" pitchFamily="66" charset="0"/>
            </a:rPr>
            <a:t>Katrines arbejdsopgaver</a:t>
          </a:r>
        </a:p>
      </dsp:txBody>
      <dsp:txXfrm>
        <a:off x="3350392" y="1214310"/>
        <a:ext cx="1861927" cy="1611360"/>
      </dsp:txXfrm>
    </dsp:sp>
    <dsp:sp modelId="{FE4DBC64-0065-406F-A296-A8C08A402403}">
      <dsp:nvSpPr>
        <dsp:cNvPr id="0" name=""/>
        <dsp:cNvSpPr/>
      </dsp:nvSpPr>
      <dsp:spPr>
        <a:xfrm>
          <a:off x="3531361" y="-213744"/>
          <a:ext cx="1499989" cy="121554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a-DK" sz="1200" kern="1200" dirty="0">
              <a:latin typeface="Comic Sans MS" panose="030F0702030302020204" pitchFamily="66" charset="0"/>
            </a:rPr>
            <a:t>Overdragelsesmøde</a:t>
          </a:r>
        </a:p>
      </dsp:txBody>
      <dsp:txXfrm>
        <a:off x="3751029" y="-35732"/>
        <a:ext cx="1060653" cy="859519"/>
      </dsp:txXfrm>
    </dsp:sp>
    <dsp:sp modelId="{C1D673C7-6DD4-48BA-A416-114DB1822623}">
      <dsp:nvSpPr>
        <dsp:cNvPr id="0" name=""/>
        <dsp:cNvSpPr/>
      </dsp:nvSpPr>
      <dsp:spPr>
        <a:xfrm>
          <a:off x="4681090" y="262489"/>
          <a:ext cx="1499989" cy="121554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a-DK" sz="1200" kern="1200" dirty="0">
              <a:latin typeface="Comic Sans MS" panose="030F0702030302020204" pitchFamily="66" charset="0"/>
            </a:rPr>
            <a:t>Afgørelse</a:t>
          </a:r>
        </a:p>
      </dsp:txBody>
      <dsp:txXfrm>
        <a:off x="4900758" y="440501"/>
        <a:ext cx="1060653" cy="859519"/>
      </dsp:txXfrm>
    </dsp:sp>
    <dsp:sp modelId="{8A2893F9-4C87-409A-9171-ED636C915179}">
      <dsp:nvSpPr>
        <dsp:cNvPr id="0" name=""/>
        <dsp:cNvSpPr/>
      </dsp:nvSpPr>
      <dsp:spPr>
        <a:xfrm>
          <a:off x="5157324" y="1412218"/>
          <a:ext cx="1499989" cy="121554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a-DK" sz="1200" kern="1200" dirty="0">
              <a:latin typeface="Comic Sans MS" panose="030F0702030302020204" pitchFamily="66" charset="0"/>
            </a:rPr>
            <a:t>Opfølgning</a:t>
          </a:r>
        </a:p>
      </dsp:txBody>
      <dsp:txXfrm>
        <a:off x="5376992" y="1590230"/>
        <a:ext cx="1060653" cy="859519"/>
      </dsp:txXfrm>
    </dsp:sp>
    <dsp:sp modelId="{6486ACFB-5EA3-4E39-882A-ABCD3B17158B}">
      <dsp:nvSpPr>
        <dsp:cNvPr id="0" name=""/>
        <dsp:cNvSpPr/>
      </dsp:nvSpPr>
      <dsp:spPr>
        <a:xfrm>
          <a:off x="4681090" y="2561948"/>
          <a:ext cx="1499989" cy="121554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a-DK" sz="1200" kern="1200" dirty="0">
              <a:latin typeface="Comic Sans MS" panose="030F0702030302020204" pitchFamily="66" charset="0"/>
            </a:rPr>
            <a:t>Opstarts-møde</a:t>
          </a:r>
        </a:p>
      </dsp:txBody>
      <dsp:txXfrm>
        <a:off x="4900758" y="2739960"/>
        <a:ext cx="1060653" cy="859519"/>
      </dsp:txXfrm>
    </dsp:sp>
    <dsp:sp modelId="{FC3317A3-B31B-4EEB-B09E-5D6B507C194F}">
      <dsp:nvSpPr>
        <dsp:cNvPr id="0" name=""/>
        <dsp:cNvSpPr/>
      </dsp:nvSpPr>
      <dsp:spPr>
        <a:xfrm>
          <a:off x="3531361" y="3038181"/>
          <a:ext cx="1499989" cy="1215543"/>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a-DK" sz="1200" kern="1200" dirty="0">
              <a:latin typeface="Comic Sans MS" panose="030F0702030302020204" pitchFamily="66" charset="0"/>
            </a:rPr>
            <a:t>Visitations-udvalg</a:t>
          </a:r>
        </a:p>
      </dsp:txBody>
      <dsp:txXfrm>
        <a:off x="3751029" y="3216193"/>
        <a:ext cx="1060653" cy="859519"/>
      </dsp:txXfrm>
    </dsp:sp>
    <dsp:sp modelId="{5F8CF790-5D88-41CD-964B-A83CBE4D6D73}">
      <dsp:nvSpPr>
        <dsp:cNvPr id="0" name=""/>
        <dsp:cNvSpPr/>
      </dsp:nvSpPr>
      <dsp:spPr>
        <a:xfrm>
          <a:off x="2381631" y="2561948"/>
          <a:ext cx="1499989" cy="121554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a-DK" sz="1200" kern="1200" dirty="0">
              <a:latin typeface="Comic Sans MS" panose="030F0702030302020204" pitchFamily="66" charset="0"/>
            </a:rPr>
            <a:t>Passivering af sag</a:t>
          </a:r>
        </a:p>
      </dsp:txBody>
      <dsp:txXfrm>
        <a:off x="2601299" y="2739960"/>
        <a:ext cx="1060653" cy="859519"/>
      </dsp:txXfrm>
    </dsp:sp>
    <dsp:sp modelId="{F9A23486-5005-4099-B2F3-C01A6F17CCA7}">
      <dsp:nvSpPr>
        <dsp:cNvPr id="0" name=""/>
        <dsp:cNvSpPr/>
      </dsp:nvSpPr>
      <dsp:spPr>
        <a:xfrm>
          <a:off x="1898459" y="1387781"/>
          <a:ext cx="1499989" cy="121554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a-DK" sz="1200" kern="1200" dirty="0">
              <a:latin typeface="Comic Sans MS" panose="030F0702030302020204" pitchFamily="66" charset="0"/>
            </a:rPr>
            <a:t>Netværks-møde</a:t>
          </a:r>
        </a:p>
      </dsp:txBody>
      <dsp:txXfrm>
        <a:off x="2118127" y="1565793"/>
        <a:ext cx="1060653" cy="859519"/>
      </dsp:txXfrm>
    </dsp:sp>
    <dsp:sp modelId="{710B17EC-EDF7-4FFA-9093-1BCC1CCBD943}">
      <dsp:nvSpPr>
        <dsp:cNvPr id="0" name=""/>
        <dsp:cNvSpPr/>
      </dsp:nvSpPr>
      <dsp:spPr>
        <a:xfrm>
          <a:off x="2381631" y="262764"/>
          <a:ext cx="1499989" cy="121499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a-DK" sz="1200" kern="1200" dirty="0">
              <a:latin typeface="Comic Sans MS" panose="030F0702030302020204" pitchFamily="66" charset="0"/>
            </a:rPr>
            <a:t>Partshøring</a:t>
          </a:r>
        </a:p>
      </dsp:txBody>
      <dsp:txXfrm>
        <a:off x="2601299" y="440695"/>
        <a:ext cx="1060653" cy="8591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E7A45-2690-44DF-B8F6-B7C85279F3EC}">
      <dsp:nvSpPr>
        <dsp:cNvPr id="0" name=""/>
        <dsp:cNvSpPr/>
      </dsp:nvSpPr>
      <dsp:spPr>
        <a:xfrm>
          <a:off x="1239173" y="278042"/>
          <a:ext cx="4035710" cy="4035710"/>
        </a:xfrm>
        <a:prstGeom prst="blockArc">
          <a:avLst>
            <a:gd name="adj1" fmla="val 14538462"/>
            <a:gd name="adj2" fmla="val 16200000"/>
            <a:gd name="adj3" fmla="val 2129"/>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4B2B0F7-333A-4817-8911-80ECC085F0C7}">
      <dsp:nvSpPr>
        <dsp:cNvPr id="0" name=""/>
        <dsp:cNvSpPr/>
      </dsp:nvSpPr>
      <dsp:spPr>
        <a:xfrm>
          <a:off x="1239173" y="278042"/>
          <a:ext cx="4035710" cy="4035710"/>
        </a:xfrm>
        <a:prstGeom prst="blockArc">
          <a:avLst>
            <a:gd name="adj1" fmla="val 12876923"/>
            <a:gd name="adj2" fmla="val 14538462"/>
            <a:gd name="adj3" fmla="val 2129"/>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640863B-28B2-4DD3-AEF3-317681BBC523}">
      <dsp:nvSpPr>
        <dsp:cNvPr id="0" name=""/>
        <dsp:cNvSpPr/>
      </dsp:nvSpPr>
      <dsp:spPr>
        <a:xfrm>
          <a:off x="1239173" y="278042"/>
          <a:ext cx="4035710" cy="4035710"/>
        </a:xfrm>
        <a:prstGeom prst="blockArc">
          <a:avLst>
            <a:gd name="adj1" fmla="val 11215385"/>
            <a:gd name="adj2" fmla="val 12876923"/>
            <a:gd name="adj3" fmla="val 2129"/>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792702B-B6CB-4650-83CC-94EC25FB8A46}">
      <dsp:nvSpPr>
        <dsp:cNvPr id="0" name=""/>
        <dsp:cNvSpPr/>
      </dsp:nvSpPr>
      <dsp:spPr>
        <a:xfrm>
          <a:off x="1239173" y="278042"/>
          <a:ext cx="4035710" cy="4035710"/>
        </a:xfrm>
        <a:prstGeom prst="blockArc">
          <a:avLst>
            <a:gd name="adj1" fmla="val 9553846"/>
            <a:gd name="adj2" fmla="val 11215385"/>
            <a:gd name="adj3" fmla="val 2129"/>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DE0D179-D65D-476A-B156-BA9846743BBA}">
      <dsp:nvSpPr>
        <dsp:cNvPr id="0" name=""/>
        <dsp:cNvSpPr/>
      </dsp:nvSpPr>
      <dsp:spPr>
        <a:xfrm>
          <a:off x="1239173" y="278042"/>
          <a:ext cx="4035710" cy="4035710"/>
        </a:xfrm>
        <a:prstGeom prst="blockArc">
          <a:avLst>
            <a:gd name="adj1" fmla="val 7892308"/>
            <a:gd name="adj2" fmla="val 9553846"/>
            <a:gd name="adj3" fmla="val 2129"/>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4FD1652-ACDC-413F-B920-2305ECA16829}">
      <dsp:nvSpPr>
        <dsp:cNvPr id="0" name=""/>
        <dsp:cNvSpPr/>
      </dsp:nvSpPr>
      <dsp:spPr>
        <a:xfrm>
          <a:off x="1239173" y="278042"/>
          <a:ext cx="4035710" cy="4035710"/>
        </a:xfrm>
        <a:prstGeom prst="blockArc">
          <a:avLst>
            <a:gd name="adj1" fmla="val 6230769"/>
            <a:gd name="adj2" fmla="val 7892308"/>
            <a:gd name="adj3" fmla="val 2129"/>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906E455-FC6B-438E-A1E0-668E3FF16D1C}">
      <dsp:nvSpPr>
        <dsp:cNvPr id="0" name=""/>
        <dsp:cNvSpPr/>
      </dsp:nvSpPr>
      <dsp:spPr>
        <a:xfrm>
          <a:off x="1239173" y="278042"/>
          <a:ext cx="4035710" cy="4035710"/>
        </a:xfrm>
        <a:prstGeom prst="blockArc">
          <a:avLst>
            <a:gd name="adj1" fmla="val 4569231"/>
            <a:gd name="adj2" fmla="val 6230769"/>
            <a:gd name="adj3" fmla="val 2129"/>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5A68E88-4C08-4DE2-A5F6-92E42FB457C7}">
      <dsp:nvSpPr>
        <dsp:cNvPr id="0" name=""/>
        <dsp:cNvSpPr/>
      </dsp:nvSpPr>
      <dsp:spPr>
        <a:xfrm>
          <a:off x="1239173" y="278042"/>
          <a:ext cx="4035710" cy="4035710"/>
        </a:xfrm>
        <a:prstGeom prst="blockArc">
          <a:avLst>
            <a:gd name="adj1" fmla="val 2907692"/>
            <a:gd name="adj2" fmla="val 4569231"/>
            <a:gd name="adj3" fmla="val 2129"/>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5955F5C-6B25-4100-88E9-181779FA2A95}">
      <dsp:nvSpPr>
        <dsp:cNvPr id="0" name=""/>
        <dsp:cNvSpPr/>
      </dsp:nvSpPr>
      <dsp:spPr>
        <a:xfrm>
          <a:off x="1239173" y="278042"/>
          <a:ext cx="4035710" cy="4035710"/>
        </a:xfrm>
        <a:prstGeom prst="blockArc">
          <a:avLst>
            <a:gd name="adj1" fmla="val 1246154"/>
            <a:gd name="adj2" fmla="val 2907692"/>
            <a:gd name="adj3" fmla="val 2129"/>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61FC1C7-086A-439D-A124-E773B33B5650}">
      <dsp:nvSpPr>
        <dsp:cNvPr id="0" name=""/>
        <dsp:cNvSpPr/>
      </dsp:nvSpPr>
      <dsp:spPr>
        <a:xfrm>
          <a:off x="1239173" y="278042"/>
          <a:ext cx="4035710" cy="4035710"/>
        </a:xfrm>
        <a:prstGeom prst="blockArc">
          <a:avLst>
            <a:gd name="adj1" fmla="val 21184615"/>
            <a:gd name="adj2" fmla="val 1246154"/>
            <a:gd name="adj3" fmla="val 2129"/>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0075FAB-6EC5-4611-8E0D-998EE22F2DD8}">
      <dsp:nvSpPr>
        <dsp:cNvPr id="0" name=""/>
        <dsp:cNvSpPr/>
      </dsp:nvSpPr>
      <dsp:spPr>
        <a:xfrm>
          <a:off x="1235660" y="247091"/>
          <a:ext cx="4035710" cy="4035710"/>
        </a:xfrm>
        <a:prstGeom prst="blockArc">
          <a:avLst>
            <a:gd name="adj1" fmla="val 19573905"/>
            <a:gd name="adj2" fmla="val 21238256"/>
            <a:gd name="adj3" fmla="val 2129"/>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4FAA29C-8916-4B59-8A2F-111831E4DD9D}">
      <dsp:nvSpPr>
        <dsp:cNvPr id="0" name=""/>
        <dsp:cNvSpPr/>
      </dsp:nvSpPr>
      <dsp:spPr>
        <a:xfrm>
          <a:off x="1266760" y="292248"/>
          <a:ext cx="4035710" cy="4035710"/>
        </a:xfrm>
        <a:prstGeom prst="blockArc">
          <a:avLst>
            <a:gd name="adj1" fmla="val 17808105"/>
            <a:gd name="adj2" fmla="val 19479484"/>
            <a:gd name="adj3" fmla="val 2129"/>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9CE9539-FA3F-419C-ADA7-73B842BC88D1}">
      <dsp:nvSpPr>
        <dsp:cNvPr id="0" name=""/>
        <dsp:cNvSpPr/>
      </dsp:nvSpPr>
      <dsp:spPr>
        <a:xfrm>
          <a:off x="1239173" y="278042"/>
          <a:ext cx="4035710" cy="4035710"/>
        </a:xfrm>
        <a:prstGeom prst="blockArc">
          <a:avLst>
            <a:gd name="adj1" fmla="val 16200000"/>
            <a:gd name="adj2" fmla="val 17861538"/>
            <a:gd name="adj3" fmla="val 2129"/>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D72662F-5EFB-4E71-B034-D566547CB250}">
      <dsp:nvSpPr>
        <dsp:cNvPr id="0" name=""/>
        <dsp:cNvSpPr/>
      </dsp:nvSpPr>
      <dsp:spPr>
        <a:xfrm>
          <a:off x="2081713" y="1259492"/>
          <a:ext cx="2350631" cy="2072809"/>
        </a:xfrm>
        <a:prstGeom prst="ellips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a-DK" sz="1400" kern="1200" dirty="0"/>
            <a:t>NAVN</a:t>
          </a:r>
          <a:r>
            <a:rPr lang="da-DK" sz="1400" kern="1200" baseline="0" dirty="0"/>
            <a:t> PÅ DEN NYE MEDARBEJDER</a:t>
          </a:r>
          <a:endParaRPr lang="da-DK" sz="1400" kern="1200" dirty="0"/>
        </a:p>
      </dsp:txBody>
      <dsp:txXfrm>
        <a:off x="2425955" y="1563048"/>
        <a:ext cx="1662147" cy="1465697"/>
      </dsp:txXfrm>
    </dsp:sp>
    <dsp:sp modelId="{FE4DBC64-0065-406F-A296-A8C08A402403}">
      <dsp:nvSpPr>
        <dsp:cNvPr id="0" name=""/>
        <dsp:cNvSpPr/>
      </dsp:nvSpPr>
      <dsp:spPr>
        <a:xfrm>
          <a:off x="2796834" y="-161118"/>
          <a:ext cx="920388" cy="921283"/>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2931622" y="-26199"/>
        <a:ext cx="650812" cy="651445"/>
      </dsp:txXfrm>
    </dsp:sp>
    <dsp:sp modelId="{C1D673C7-6DD4-48BA-A416-114DB1822623}">
      <dsp:nvSpPr>
        <dsp:cNvPr id="0" name=""/>
        <dsp:cNvSpPr/>
      </dsp:nvSpPr>
      <dsp:spPr>
        <a:xfrm>
          <a:off x="3724595" y="67554"/>
          <a:ext cx="920388" cy="921283"/>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3859383" y="202473"/>
        <a:ext cx="650812" cy="651445"/>
      </dsp:txXfrm>
    </dsp:sp>
    <dsp:sp modelId="{E52BF0F1-9A9A-4CD8-AED9-8B349B9EF6A5}">
      <dsp:nvSpPr>
        <dsp:cNvPr id="0" name=""/>
        <dsp:cNvSpPr/>
      </dsp:nvSpPr>
      <dsp:spPr>
        <a:xfrm>
          <a:off x="4452892" y="642071"/>
          <a:ext cx="920388" cy="1026439"/>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4587680" y="792390"/>
        <a:ext cx="650812" cy="725801"/>
      </dsp:txXfrm>
    </dsp:sp>
    <dsp:sp modelId="{737157EE-88AF-4890-822C-17DCF22FF105}">
      <dsp:nvSpPr>
        <dsp:cNvPr id="0" name=""/>
        <dsp:cNvSpPr/>
      </dsp:nvSpPr>
      <dsp:spPr>
        <a:xfrm>
          <a:off x="4778652" y="1594619"/>
          <a:ext cx="920388" cy="921283"/>
        </a:xfrm>
        <a:prstGeom prst="ellipse">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4913440" y="1729538"/>
        <a:ext cx="650812" cy="651445"/>
      </dsp:txXfrm>
    </dsp:sp>
    <dsp:sp modelId="{65981C6A-FC1B-4297-9116-B193479E0747}">
      <dsp:nvSpPr>
        <dsp:cNvPr id="0" name=""/>
        <dsp:cNvSpPr/>
      </dsp:nvSpPr>
      <dsp:spPr>
        <a:xfrm>
          <a:off x="4663476" y="2543179"/>
          <a:ext cx="920388" cy="921283"/>
        </a:xfrm>
        <a:prstGeom prst="ellipse">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4798264" y="2678098"/>
        <a:ext cx="650812" cy="651445"/>
      </dsp:txXfrm>
    </dsp:sp>
    <dsp:sp modelId="{8A2893F9-4C87-409A-9171-ED636C915179}">
      <dsp:nvSpPr>
        <dsp:cNvPr id="0" name=""/>
        <dsp:cNvSpPr/>
      </dsp:nvSpPr>
      <dsp:spPr>
        <a:xfrm>
          <a:off x="4120675" y="3329563"/>
          <a:ext cx="920388" cy="921283"/>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4255463" y="3464482"/>
        <a:ext cx="650812" cy="651445"/>
      </dsp:txXfrm>
    </dsp:sp>
    <dsp:sp modelId="{6486ACFB-5EA3-4E39-882A-ABCD3B17158B}">
      <dsp:nvSpPr>
        <dsp:cNvPr id="0" name=""/>
        <dsp:cNvSpPr/>
      </dsp:nvSpPr>
      <dsp:spPr>
        <a:xfrm>
          <a:off x="3274598" y="3773618"/>
          <a:ext cx="920388" cy="921283"/>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3409386" y="3908537"/>
        <a:ext cx="650812" cy="651445"/>
      </dsp:txXfrm>
    </dsp:sp>
    <dsp:sp modelId="{05CFFBB9-8118-4754-BCAE-7F24DAFFEDBF}">
      <dsp:nvSpPr>
        <dsp:cNvPr id="0" name=""/>
        <dsp:cNvSpPr/>
      </dsp:nvSpPr>
      <dsp:spPr>
        <a:xfrm>
          <a:off x="2319071" y="3773618"/>
          <a:ext cx="920388" cy="921283"/>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2453859" y="3908537"/>
        <a:ext cx="650812" cy="651445"/>
      </dsp:txXfrm>
    </dsp:sp>
    <dsp:sp modelId="{FC3317A3-B31B-4EEB-B09E-5D6B507C194F}">
      <dsp:nvSpPr>
        <dsp:cNvPr id="0" name=""/>
        <dsp:cNvSpPr/>
      </dsp:nvSpPr>
      <dsp:spPr>
        <a:xfrm>
          <a:off x="1472993" y="3329563"/>
          <a:ext cx="920388" cy="921283"/>
        </a:xfrm>
        <a:prstGeom prst="ellipse">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1607781" y="3464482"/>
        <a:ext cx="650812" cy="651445"/>
      </dsp:txXfrm>
    </dsp:sp>
    <dsp:sp modelId="{5F8CF790-5D88-41CD-964B-A83CBE4D6D73}">
      <dsp:nvSpPr>
        <dsp:cNvPr id="0" name=""/>
        <dsp:cNvSpPr/>
      </dsp:nvSpPr>
      <dsp:spPr>
        <a:xfrm>
          <a:off x="930192" y="2543179"/>
          <a:ext cx="920388" cy="921283"/>
        </a:xfrm>
        <a:prstGeom prst="ellipse">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1064980" y="2678098"/>
        <a:ext cx="650812" cy="651445"/>
      </dsp:txXfrm>
    </dsp:sp>
    <dsp:sp modelId="{F9A23486-5005-4099-B2F3-C01A6F17CCA7}">
      <dsp:nvSpPr>
        <dsp:cNvPr id="0" name=""/>
        <dsp:cNvSpPr/>
      </dsp:nvSpPr>
      <dsp:spPr>
        <a:xfrm>
          <a:off x="815016" y="1594619"/>
          <a:ext cx="920388" cy="921283"/>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949804" y="1729538"/>
        <a:ext cx="650812" cy="651445"/>
      </dsp:txXfrm>
    </dsp:sp>
    <dsp:sp modelId="{16D048F9-BF91-492C-B38C-BFECBECD189B}">
      <dsp:nvSpPr>
        <dsp:cNvPr id="0" name=""/>
        <dsp:cNvSpPr/>
      </dsp:nvSpPr>
      <dsp:spPr>
        <a:xfrm>
          <a:off x="1153764" y="701547"/>
          <a:ext cx="920561" cy="920561"/>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1288577" y="836360"/>
        <a:ext cx="650935" cy="650935"/>
      </dsp:txXfrm>
    </dsp:sp>
    <dsp:sp modelId="{3E3E6CD9-6BC5-4917-88F8-06A8C23ACA36}">
      <dsp:nvSpPr>
        <dsp:cNvPr id="0" name=""/>
        <dsp:cNvSpPr/>
      </dsp:nvSpPr>
      <dsp:spPr>
        <a:xfrm>
          <a:off x="1879578" y="78506"/>
          <a:ext cx="899378" cy="899378"/>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endParaRPr lang="da-DK" sz="1000" kern="1200" dirty="0"/>
        </a:p>
      </dsp:txBody>
      <dsp:txXfrm>
        <a:off x="2011289" y="210217"/>
        <a:ext cx="635956" cy="63595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3BDBD347-9913-4ABB-8A43-9B8FF372A2DD}" type="datetimeFigureOut">
              <a:rPr lang="en-US"/>
              <a:t>5/4/2023</a:t>
            </a:fld>
            <a:endParaRPr lang="en-US"/>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8B116402-ABF7-47D5-AC3C-5EC41B4152DB}" type="slidenum">
              <a:rPr lang="en-US"/>
              <a:t>‹nr.›</a:t>
            </a:fld>
            <a:endParaRPr lang="en-US"/>
          </a:p>
        </p:txBody>
      </p:sp>
    </p:spTree>
    <p:extLst>
      <p:ext uri="{BB962C8B-B14F-4D97-AF65-F5344CB8AC3E}">
        <p14:creationId xmlns:p14="http://schemas.microsoft.com/office/powerpoint/2010/main" val="712812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FA120F30-42D0-4B58-B5B5-52B23DE7A863}" type="datetimeFigureOut">
              <a:rPr lang="da-DK"/>
              <a:pPr/>
              <a:t>04-05-2023</a:t>
            </a:fld>
            <a:endParaRPr lang="en-GB" dirty="0"/>
          </a:p>
        </p:txBody>
      </p:sp>
      <p:sp>
        <p:nvSpPr>
          <p:cNvPr id="4" name="Slide Image Placeholder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2336C548-B58F-4577-956A-A567C7589401}" type="slidenum">
              <a:rPr lang="en-GB"/>
              <a:pPr/>
              <a:t>‹nr.›</a:t>
            </a:fld>
            <a:endParaRPr lang="en-GB" dirty="0"/>
          </a:p>
        </p:txBody>
      </p:sp>
    </p:spTree>
    <p:extLst>
      <p:ext uri="{BB962C8B-B14F-4D97-AF65-F5344CB8AC3E}">
        <p14:creationId xmlns:p14="http://schemas.microsoft.com/office/powerpoint/2010/main" val="1491283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slidenummer 3"/>
          <p:cNvSpPr>
            <a:spLocks noGrp="1"/>
          </p:cNvSpPr>
          <p:nvPr>
            <p:ph type="sldNum" sz="quarter" idx="5"/>
          </p:nvPr>
        </p:nvSpPr>
        <p:spPr/>
        <p:txBody>
          <a:bodyPr/>
          <a:lstStyle/>
          <a:p>
            <a:fld id="{2336C548-B58F-4577-956A-A567C7589401}" type="slidenum">
              <a:rPr lang="en-GB" smtClean="0"/>
              <a:pPr/>
              <a:t>2</a:t>
            </a:fld>
            <a:endParaRPr lang="en-GB"/>
          </a:p>
        </p:txBody>
      </p:sp>
    </p:spTree>
    <p:extLst>
      <p:ext uri="{BB962C8B-B14F-4D97-AF65-F5344CB8AC3E}">
        <p14:creationId xmlns:p14="http://schemas.microsoft.com/office/powerpoint/2010/main" val="32123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slidenummer 3"/>
          <p:cNvSpPr>
            <a:spLocks noGrp="1"/>
          </p:cNvSpPr>
          <p:nvPr>
            <p:ph type="sldNum" sz="quarter" idx="5"/>
          </p:nvPr>
        </p:nvSpPr>
        <p:spPr/>
        <p:txBody>
          <a:bodyPr/>
          <a:lstStyle/>
          <a:p>
            <a:fld id="{2336C548-B58F-4577-956A-A567C7589401}" type="slidenum">
              <a:rPr lang="en-GB" smtClean="0"/>
              <a:pPr/>
              <a:t>5</a:t>
            </a:fld>
            <a:endParaRPr lang="en-GB"/>
          </a:p>
        </p:txBody>
      </p:sp>
    </p:spTree>
    <p:extLst>
      <p:ext uri="{BB962C8B-B14F-4D97-AF65-F5344CB8AC3E}">
        <p14:creationId xmlns:p14="http://schemas.microsoft.com/office/powerpoint/2010/main" val="3357629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a:t>Her er jeres blomst. Genialt, at i har fordelt opgaverne ud på teamet, det skaber både </a:t>
            </a:r>
            <a:r>
              <a:rPr lang="da-DK" dirty="0" err="1"/>
              <a:t>fairnes</a:t>
            </a:r>
            <a:r>
              <a:rPr lang="da-DK" dirty="0"/>
              <a:t> i gruppen, et naturligt netværk for den nye, mindre sårbarhed ved fravær osv.</a:t>
            </a:r>
          </a:p>
          <a:p>
            <a:r>
              <a:rPr lang="da-DK" dirty="0"/>
              <a:t>At I går fra en mentorperson eller to til en støttegruppe, det er stærkt.</a:t>
            </a:r>
          </a:p>
          <a:p>
            <a:r>
              <a:rPr lang="da-DK" dirty="0"/>
              <a:t>Jeg synes det kan give mening at søge tilbage til termen oplæring, god gammeldags oplæring, det er mere præcist. Et introduktionsprogram emmer af, at den nye er passiv modtager af en masse informationer. Det vi gerne vil er, at de skal lærer noget – de skal oplæres i noget bestemt. </a:t>
            </a:r>
          </a:p>
          <a:p>
            <a:endParaRPr lang="da-DK" dirty="0"/>
          </a:p>
          <a:p>
            <a:r>
              <a:rPr lang="da-DK" dirty="0"/>
              <a:t>Jeg har overvejet, om man ikke skulle bruge pladsen i midten til navn på den nye.</a:t>
            </a:r>
          </a:p>
          <a:p>
            <a:endParaRPr lang="da-DK" dirty="0"/>
          </a:p>
          <a:p>
            <a:r>
              <a:rPr lang="da-DK" dirty="0"/>
              <a:t> 4 punkter sammen i dag</a:t>
            </a:r>
          </a:p>
        </p:txBody>
      </p:sp>
      <p:sp>
        <p:nvSpPr>
          <p:cNvPr id="4" name="Pladsholder til slidenummer 3"/>
          <p:cNvSpPr>
            <a:spLocks noGrp="1"/>
          </p:cNvSpPr>
          <p:nvPr>
            <p:ph type="sldNum" sz="quarter" idx="5"/>
          </p:nvPr>
        </p:nvSpPr>
        <p:spPr/>
        <p:txBody>
          <a:bodyPr/>
          <a:lstStyle/>
          <a:p>
            <a:pPr defTabSz="913211">
              <a:defRPr/>
            </a:pPr>
            <a:fld id="{2336C548-B58F-4577-956A-A567C7589401}" type="slidenum">
              <a:rPr lang="en-GB">
                <a:solidFill>
                  <a:prstClr val="black"/>
                </a:solidFill>
                <a:latin typeface="Calibri" panose="020F0502020204030204"/>
              </a:rPr>
              <a:pPr defTabSz="913211">
                <a:defRPr/>
              </a:pPr>
              <a:t>6</a:t>
            </a:fld>
            <a:endParaRPr lang="en-GB">
              <a:solidFill>
                <a:prstClr val="black"/>
              </a:solidFill>
              <a:latin typeface="Calibri" panose="020F0502020204030204"/>
            </a:endParaRPr>
          </a:p>
        </p:txBody>
      </p:sp>
    </p:spTree>
    <p:extLst>
      <p:ext uri="{BB962C8B-B14F-4D97-AF65-F5344CB8AC3E}">
        <p14:creationId xmlns:p14="http://schemas.microsoft.com/office/powerpoint/2010/main" val="10626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2336C548-B58F-4577-956A-A567C7589401}" type="slidenum">
              <a:rPr lang="en-GB" smtClean="0"/>
              <a:pPr/>
              <a:t>7</a:t>
            </a:fld>
            <a:endParaRPr lang="en-GB"/>
          </a:p>
        </p:txBody>
      </p:sp>
    </p:spTree>
    <p:extLst>
      <p:ext uri="{BB962C8B-B14F-4D97-AF65-F5344CB8AC3E}">
        <p14:creationId xmlns:p14="http://schemas.microsoft.com/office/powerpoint/2010/main" val="2210560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2336C548-B58F-4577-956A-A567C7589401}" type="slidenum">
              <a:rPr lang="en-GB" smtClean="0"/>
              <a:pPr/>
              <a:t>8</a:t>
            </a:fld>
            <a:endParaRPr lang="en-GB"/>
          </a:p>
        </p:txBody>
      </p:sp>
    </p:spTree>
    <p:extLst>
      <p:ext uri="{BB962C8B-B14F-4D97-AF65-F5344CB8AC3E}">
        <p14:creationId xmlns:p14="http://schemas.microsoft.com/office/powerpoint/2010/main" val="2155764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92075" y="744538"/>
            <a:ext cx="6615113" cy="3721100"/>
          </a:xfrm>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2336C548-B58F-4577-956A-A567C7589401}" type="slidenum">
              <a:rPr lang="en-GB" smtClean="0"/>
              <a:pPr/>
              <a:t>10</a:t>
            </a:fld>
            <a:endParaRPr lang="en-GB"/>
          </a:p>
        </p:txBody>
      </p:sp>
    </p:spTree>
    <p:extLst>
      <p:ext uri="{BB962C8B-B14F-4D97-AF65-F5344CB8AC3E}">
        <p14:creationId xmlns:p14="http://schemas.microsoft.com/office/powerpoint/2010/main" val="221056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92075" y="744538"/>
            <a:ext cx="6615113" cy="3721100"/>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2336C548-B58F-4577-956A-A567C7589401}" type="slidenum">
              <a:rPr lang="en-GB" smtClean="0"/>
              <a:pPr/>
              <a:t>11</a:t>
            </a:fld>
            <a:endParaRPr lang="en-GB"/>
          </a:p>
        </p:txBody>
      </p:sp>
    </p:spTree>
    <p:extLst>
      <p:ext uri="{BB962C8B-B14F-4D97-AF65-F5344CB8AC3E}">
        <p14:creationId xmlns:p14="http://schemas.microsoft.com/office/powerpoint/2010/main" val="2112722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92075" y="744538"/>
            <a:ext cx="6615113" cy="3721100"/>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2336C548-B58F-4577-956A-A567C7589401}" type="slidenum">
              <a:rPr lang="en-GB" smtClean="0"/>
              <a:pPr/>
              <a:t>12</a:t>
            </a:fld>
            <a:endParaRPr lang="en-GB"/>
          </a:p>
        </p:txBody>
      </p:sp>
    </p:spTree>
    <p:extLst>
      <p:ext uri="{BB962C8B-B14F-4D97-AF65-F5344CB8AC3E}">
        <p14:creationId xmlns:p14="http://schemas.microsoft.com/office/powerpoint/2010/main" val="886795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92075" y="744538"/>
            <a:ext cx="6615113" cy="3721100"/>
          </a:xfrm>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2336C548-B58F-4577-956A-A567C7589401}" type="slidenum">
              <a:rPr lang="en-GB" smtClean="0"/>
              <a:pPr/>
              <a:t>13</a:t>
            </a:fld>
            <a:endParaRPr lang="en-GB"/>
          </a:p>
        </p:txBody>
      </p:sp>
    </p:spTree>
    <p:extLst>
      <p:ext uri="{BB962C8B-B14F-4D97-AF65-F5344CB8AC3E}">
        <p14:creationId xmlns:p14="http://schemas.microsoft.com/office/powerpoint/2010/main" val="3336946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side 1">
    <p:spTree>
      <p:nvGrpSpPr>
        <p:cNvPr id="1" name=""/>
        <p:cNvGrpSpPr/>
        <p:nvPr/>
      </p:nvGrpSpPr>
      <p:grpSpPr>
        <a:xfrm>
          <a:off x="0" y="0"/>
          <a:ext cx="0" cy="0"/>
          <a:chOff x="0" y="0"/>
          <a:chExt cx="0" cy="0"/>
        </a:xfrm>
      </p:grpSpPr>
      <p:sp>
        <p:nvSpPr>
          <p:cNvPr id="5" name="Baggrund">
            <a:extLst>
              <a:ext uri="{C183D7F6-B498-43B3-948B-1728B52AA6E4}">
                <adec:decorative xmlns:adec="http://schemas.microsoft.com/office/drawing/2017/decorative" val="1"/>
              </a:ext>
            </a:extLst>
          </p:cNvPr>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026" name="Picture 2">
            <a:extLs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04728" y="1974453"/>
            <a:ext cx="3334544" cy="119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sside 2-spaltet med billede">
    <p:spTree>
      <p:nvGrpSpPr>
        <p:cNvPr id="1" name=""/>
        <p:cNvGrpSpPr/>
        <p:nvPr/>
      </p:nvGrpSpPr>
      <p:grpSpPr>
        <a:xfrm>
          <a:off x="0" y="0"/>
          <a:ext cx="0" cy="0"/>
          <a:chOff x="0" y="0"/>
          <a:chExt cx="0" cy="0"/>
        </a:xfrm>
      </p:grpSpPr>
      <p:sp>
        <p:nvSpPr>
          <p:cNvPr id="2" name="Titel 1"/>
          <p:cNvSpPr>
            <a:spLocks noGrp="1"/>
          </p:cNvSpPr>
          <p:nvPr>
            <p:ph type="title"/>
          </p:nvPr>
        </p:nvSpPr>
        <p:spPr>
          <a:xfrm>
            <a:off x="763200" y="663538"/>
            <a:ext cx="4889293" cy="986182"/>
          </a:xfrm>
        </p:spPr>
        <p:txBody>
          <a:bodyPr/>
          <a:lstStyle>
            <a:lvl1pPr>
              <a:defRPr>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763587"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Pladsholder til tekst 5"/>
          <p:cNvSpPr>
            <a:spLocks noGrp="1"/>
          </p:cNvSpPr>
          <p:nvPr>
            <p:ph type="body" sz="quarter" idx="12"/>
          </p:nvPr>
        </p:nvSpPr>
        <p:spPr>
          <a:xfrm>
            <a:off x="3284240"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Pladsholder til billede 6"/>
          <p:cNvSpPr>
            <a:spLocks noGrp="1"/>
          </p:cNvSpPr>
          <p:nvPr>
            <p:ph type="pic" sz="quarter" idx="13"/>
          </p:nvPr>
        </p:nvSpPr>
        <p:spPr>
          <a:xfrm>
            <a:off x="6099175" y="0"/>
            <a:ext cx="3044825" cy="5143500"/>
          </a:xfrm>
          <a:prstGeom prst="rect">
            <a:avLst/>
          </a:prstGeom>
        </p:spPr>
        <p:txBody>
          <a:bodyPr/>
          <a:lstStyle/>
          <a:p>
            <a:endParaRPr lang="da-DK" dirty="0"/>
          </a:p>
        </p:txBody>
      </p:sp>
      <p:sp>
        <p:nvSpPr>
          <p:cNvPr id="10" name="Pladsholder til dato 2"/>
          <p:cNvSpPr>
            <a:spLocks noGrp="1"/>
          </p:cNvSpPr>
          <p:nvPr>
            <p:ph type="dt" sz="half" idx="2"/>
          </p:nvPr>
        </p:nvSpPr>
        <p:spPr>
          <a:xfrm>
            <a:off x="3312382" y="4775527"/>
            <a:ext cx="2555762" cy="138499"/>
          </a:xfrm>
          <a:prstGeom prst="rect">
            <a:avLst/>
          </a:prstGeom>
        </p:spPr>
        <p:txBody>
          <a:bodyPr lIns="0" tIns="0" rIns="0" bIns="0"/>
          <a:lstStyle>
            <a:lvl1pPr>
              <a:defRPr sz="900">
                <a:latin typeface="Georgia" panose="02040502050405020303" pitchFamily="18" charset="0"/>
              </a:defRPr>
            </a:lvl1pPr>
          </a:lstStyle>
          <a:p>
            <a:fld id="{E3F176F0-4EB5-41D1-866E-A621282BE2B8}" type="datetime2">
              <a:rPr lang="da-DK" smtClean="0"/>
              <a:t>4. maj 2023</a:t>
            </a:fld>
            <a:endParaRPr lang="en-GB" dirty="0"/>
          </a:p>
        </p:txBody>
      </p:sp>
    </p:spTree>
    <p:extLst>
      <p:ext uri="{BB962C8B-B14F-4D97-AF65-F5344CB8AC3E}">
        <p14:creationId xmlns:p14="http://schemas.microsoft.com/office/powerpoint/2010/main" val="414337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Indholdsside med billede venstre">
    <p:spTree>
      <p:nvGrpSpPr>
        <p:cNvPr id="1" name=""/>
        <p:cNvGrpSpPr/>
        <p:nvPr/>
      </p:nvGrpSpPr>
      <p:grpSpPr>
        <a:xfrm>
          <a:off x="0" y="0"/>
          <a:ext cx="0" cy="0"/>
          <a:chOff x="0" y="0"/>
          <a:chExt cx="0" cy="0"/>
        </a:xfrm>
      </p:grpSpPr>
      <p:sp>
        <p:nvSpPr>
          <p:cNvPr id="7" name="Pladsholder til billede 6"/>
          <p:cNvSpPr>
            <a:spLocks noGrp="1"/>
          </p:cNvSpPr>
          <p:nvPr>
            <p:ph type="pic" sz="quarter" idx="13"/>
          </p:nvPr>
        </p:nvSpPr>
        <p:spPr>
          <a:xfrm>
            <a:off x="0" y="0"/>
            <a:ext cx="4572000" cy="5143500"/>
          </a:xfrm>
          <a:prstGeom prst="rect">
            <a:avLst/>
          </a:prstGeom>
        </p:spPr>
        <p:txBody>
          <a:bodyPr/>
          <a:lstStyle/>
          <a:p>
            <a:endParaRPr lang="da-DK" dirty="0"/>
          </a:p>
        </p:txBody>
      </p:sp>
      <p:sp>
        <p:nvSpPr>
          <p:cNvPr id="9" name="Baggrund">
            <a:extLst>
              <a:ext uri="{C183D7F6-B498-43B3-948B-1728B52AA6E4}">
                <adec:decorative xmlns:adec="http://schemas.microsoft.com/office/drawing/2017/decorative" val="1"/>
              </a:ext>
            </a:extLst>
          </p:cNvPr>
          <p:cNvSpPr/>
          <p:nvPr userDrawn="1"/>
        </p:nvSpPr>
        <p:spPr>
          <a:xfrm>
            <a:off x="4578144" y="0"/>
            <a:ext cx="4565856" cy="2571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ladsholder til tekst 5"/>
          <p:cNvSpPr>
            <a:spLocks noGrp="1"/>
          </p:cNvSpPr>
          <p:nvPr>
            <p:ph type="body" sz="quarter" idx="14"/>
          </p:nvPr>
        </p:nvSpPr>
        <p:spPr>
          <a:xfrm>
            <a:off x="5078874" y="421779"/>
            <a:ext cx="3564396" cy="1728192"/>
          </a:xfrm>
          <a:prstGeom prst="rect">
            <a:avLst/>
          </a:prstGeom>
        </p:spPr>
        <p:txBody>
          <a:bodyPr lIns="0" tIns="0" rIns="0" bIns="0"/>
          <a:lstStyle>
            <a:lvl1pPr algn="ctr">
              <a:defRPr>
                <a:solidFill>
                  <a:schemeClr val="bg1"/>
                </a:solidFill>
                <a:latin typeface="Georgia" panose="02040502050405020303" pitchFamily="18" charset="0"/>
              </a:defRPr>
            </a:lvl1pPr>
            <a:lvl2pPr algn="ctr">
              <a:defRPr>
                <a:solidFill>
                  <a:schemeClr val="bg1"/>
                </a:solidFill>
                <a:latin typeface="Georgia" panose="02040502050405020303" pitchFamily="18" charset="0"/>
              </a:defRPr>
            </a:lvl2pPr>
            <a:lvl3pPr algn="ctr">
              <a:defRPr>
                <a:solidFill>
                  <a:schemeClr val="bg1"/>
                </a:solidFill>
                <a:latin typeface="Georgia" panose="02040502050405020303" pitchFamily="18" charset="0"/>
              </a:defRPr>
            </a:lvl3pPr>
            <a:lvl4pPr algn="ctr">
              <a:defRPr>
                <a:solidFill>
                  <a:schemeClr val="bg1"/>
                </a:solidFill>
                <a:latin typeface="Georgia" panose="02040502050405020303" pitchFamily="18" charset="0"/>
              </a:defRPr>
            </a:lvl4pPr>
            <a:lvl5pPr algn="ctr">
              <a:defRPr>
                <a:solidFill>
                  <a:schemeClr val="bg1"/>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1" name="Pladsholder til tekst 5"/>
          <p:cNvSpPr>
            <a:spLocks noGrp="1"/>
          </p:cNvSpPr>
          <p:nvPr>
            <p:ph type="body" sz="quarter" idx="15"/>
          </p:nvPr>
        </p:nvSpPr>
        <p:spPr>
          <a:xfrm>
            <a:off x="5083916" y="3687874"/>
            <a:ext cx="2260392" cy="1116124"/>
          </a:xfrm>
          <a:prstGeom prst="rect">
            <a:avLst/>
          </a:prstGeom>
        </p:spPr>
        <p:txBody>
          <a:bodyPr lIns="0" tIns="0" rIns="0" bIns="0"/>
          <a:lstStyle>
            <a:lvl1pPr algn="l">
              <a:defRPr sz="1000">
                <a:solidFill>
                  <a:srgbClr val="000000"/>
                </a:solidFill>
                <a:latin typeface="Georgia" panose="02040502050405020303" pitchFamily="18" charset="0"/>
              </a:defRPr>
            </a:lvl1pPr>
            <a:lvl2pPr algn="l">
              <a:defRPr sz="1000">
                <a:solidFill>
                  <a:srgbClr val="000000"/>
                </a:solidFill>
                <a:latin typeface="Georgia" panose="02040502050405020303" pitchFamily="18" charset="0"/>
              </a:defRPr>
            </a:lvl2pPr>
            <a:lvl3pPr algn="l">
              <a:defRPr sz="1000">
                <a:solidFill>
                  <a:srgbClr val="000000"/>
                </a:solidFill>
                <a:latin typeface="Georgia" panose="02040502050405020303" pitchFamily="18" charset="0"/>
              </a:defRPr>
            </a:lvl3pPr>
            <a:lvl4pPr algn="l">
              <a:defRPr sz="1000">
                <a:solidFill>
                  <a:srgbClr val="000000"/>
                </a:solidFill>
                <a:latin typeface="Georgia" panose="02040502050405020303" pitchFamily="18" charset="0"/>
              </a:defRPr>
            </a:lvl4pPr>
            <a:lvl5pPr algn="l">
              <a:defRPr sz="1000">
                <a:solidFill>
                  <a:srgbClr val="000000"/>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Titel 1"/>
          <p:cNvSpPr>
            <a:spLocks noGrp="1"/>
          </p:cNvSpPr>
          <p:nvPr>
            <p:ph type="title"/>
          </p:nvPr>
        </p:nvSpPr>
        <p:spPr>
          <a:xfrm>
            <a:off x="5078874" y="3039802"/>
            <a:ext cx="2265434" cy="468052"/>
          </a:xfrm>
        </p:spPr>
        <p:txBody>
          <a:bodyPr/>
          <a:lstStyle>
            <a:lvl1pPr>
              <a:defRPr sz="1600">
                <a:solidFill>
                  <a:srgbClr val="000000"/>
                </a:solidFill>
              </a:defRPr>
            </a:lvl1pPr>
          </a:lstStyle>
          <a:p>
            <a:r>
              <a:rPr lang="da-DK" dirty="0"/>
              <a:t>Klik for at redigere i master</a:t>
            </a:r>
          </a:p>
        </p:txBody>
      </p:sp>
      <p:sp>
        <p:nvSpPr>
          <p:cNvPr id="8" name="bk object 16">
            <a:extLst>
              <a:ext uri="{C183D7F6-B498-43B3-948B-1728B52AA6E4}">
                <adec:decorative xmlns:adec="http://schemas.microsoft.com/office/drawing/2017/decorative" val="1"/>
              </a:ext>
            </a:extLst>
          </p:cNvPr>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rgbClr val="000000"/>
          </a:solidFill>
        </p:spPr>
        <p:txBody>
          <a:bodyPr wrap="square" lIns="0" tIns="0" rIns="0" bIns="0" rtlCol="0"/>
          <a:lstStyle/>
          <a:p>
            <a:endParaRPr/>
          </a:p>
        </p:txBody>
      </p:sp>
      <p:sp>
        <p:nvSpPr>
          <p:cNvPr id="13" name="bk object 17">
            <a:extLst>
              <a:ext uri="{C183D7F6-B498-43B3-948B-1728B52AA6E4}">
                <adec:decorative xmlns:adec="http://schemas.microsoft.com/office/drawing/2017/decorative" val="1"/>
              </a:ext>
            </a:extLst>
          </p:cNvPr>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1471630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dholdsside 2-spaltet - Spejling">
    <p:spTree>
      <p:nvGrpSpPr>
        <p:cNvPr id="1" name=""/>
        <p:cNvGrpSpPr/>
        <p:nvPr/>
      </p:nvGrpSpPr>
      <p:grpSpPr>
        <a:xfrm>
          <a:off x="0" y="0"/>
          <a:ext cx="0" cy="0"/>
          <a:chOff x="0" y="0"/>
          <a:chExt cx="0" cy="0"/>
        </a:xfrm>
      </p:grpSpPr>
      <p:sp>
        <p:nvSpPr>
          <p:cNvPr id="2" name="Titel 1"/>
          <p:cNvSpPr>
            <a:spLocks noGrp="1"/>
          </p:cNvSpPr>
          <p:nvPr>
            <p:ph type="title"/>
          </p:nvPr>
        </p:nvSpPr>
        <p:spPr>
          <a:xfrm>
            <a:off x="5184068" y="395103"/>
            <a:ext cx="3449133" cy="628475"/>
          </a:xfrm>
        </p:spPr>
        <p:txBody>
          <a:bodyPr/>
          <a:lstStyle>
            <a:lvl1pPr algn="ctr">
              <a:defRPr sz="2000">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5188133" y="1203598"/>
            <a:ext cx="3445068" cy="2592388"/>
          </a:xfrm>
          <a:prstGeom prst="rect">
            <a:avLst/>
          </a:prstGeom>
        </p:spPr>
        <p:txBody>
          <a:bodyPr lIns="0" tIns="0" rIns="0" bIns="0"/>
          <a:lstStyle>
            <a:lvl1pPr algn="ctr">
              <a:defRPr>
                <a:solidFill>
                  <a:srgbClr val="000000"/>
                </a:solidFill>
              </a:defRPr>
            </a:lvl1pPr>
            <a:lvl2pPr algn="ctr">
              <a:defRPr>
                <a:solidFill>
                  <a:srgbClr val="000000"/>
                </a:solidFill>
              </a:defRPr>
            </a:lvl2pPr>
            <a:lvl3pPr algn="ctr">
              <a:defRPr>
                <a:solidFill>
                  <a:srgbClr val="000000"/>
                </a:solidFill>
              </a:defRPr>
            </a:lvl3pPr>
            <a:lvl4pPr algn="ctr">
              <a:defRPr>
                <a:solidFill>
                  <a:srgbClr val="000000"/>
                </a:solidFill>
              </a:defRPr>
            </a:lvl4pPr>
            <a:lvl5pPr algn="ct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Baggrund">
            <a:extLst>
              <a:ext uri="{C183D7F6-B498-43B3-948B-1728B52AA6E4}">
                <adec:decorative xmlns:adec="http://schemas.microsoft.com/office/drawing/2017/decorative" val="1"/>
              </a:ext>
            </a:extLst>
          </p:cNvPr>
          <p:cNvSpPr/>
          <p:nvPr userDrawn="1"/>
        </p:nvSpPr>
        <p:spPr>
          <a:xfrm>
            <a:off x="0" y="0"/>
            <a:ext cx="4572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Pladsholder til tekst 5"/>
          <p:cNvSpPr>
            <a:spLocks noGrp="1"/>
          </p:cNvSpPr>
          <p:nvPr>
            <p:ph type="body" sz="quarter" idx="13"/>
          </p:nvPr>
        </p:nvSpPr>
        <p:spPr>
          <a:xfrm>
            <a:off x="719826" y="888194"/>
            <a:ext cx="3132348" cy="3367112"/>
          </a:xfrm>
          <a:prstGeom prst="rect">
            <a:avLst/>
          </a:prstGeom>
        </p:spPr>
        <p:txBody>
          <a:bodyPr lIns="0" tIns="0" rIns="0" bIns="0"/>
          <a:lstStyle>
            <a:lvl1pPr algn="ctr">
              <a:defRPr>
                <a:solidFill>
                  <a:schemeClr val="bg1"/>
                </a:solidFill>
                <a:latin typeface="Georgia" panose="02040502050405020303" pitchFamily="18" charset="0"/>
              </a:defRPr>
            </a:lvl1pPr>
            <a:lvl2pPr algn="ctr">
              <a:defRPr>
                <a:solidFill>
                  <a:schemeClr val="bg1"/>
                </a:solidFill>
                <a:latin typeface="Georgia" panose="02040502050405020303" pitchFamily="18" charset="0"/>
              </a:defRPr>
            </a:lvl2pPr>
            <a:lvl3pPr algn="ctr">
              <a:defRPr>
                <a:solidFill>
                  <a:schemeClr val="bg1"/>
                </a:solidFill>
                <a:latin typeface="Georgia" panose="02040502050405020303" pitchFamily="18" charset="0"/>
              </a:defRPr>
            </a:lvl3pPr>
            <a:lvl4pPr algn="ctr">
              <a:defRPr>
                <a:solidFill>
                  <a:schemeClr val="bg1"/>
                </a:solidFill>
                <a:latin typeface="Georgia" panose="02040502050405020303" pitchFamily="18" charset="0"/>
              </a:defRPr>
            </a:lvl4pPr>
            <a:lvl5pPr algn="ctr">
              <a:defRPr>
                <a:solidFill>
                  <a:schemeClr val="bg1"/>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256277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m_KP">
    <p:spTree>
      <p:nvGrpSpPr>
        <p:cNvPr id="1" name=""/>
        <p:cNvGrpSpPr/>
        <p:nvPr/>
      </p:nvGrpSpPr>
      <p:grpSpPr>
        <a:xfrm>
          <a:off x="0" y="0"/>
          <a:ext cx="0" cy="0"/>
          <a:chOff x="0" y="0"/>
          <a:chExt cx="0" cy="0"/>
        </a:xfrm>
      </p:grpSpPr>
      <p:sp>
        <p:nvSpPr>
          <p:cNvPr id="3" name="bk object 16">
            <a:extLst>
              <a:ext uri="{C183D7F6-B498-43B3-948B-1728B52AA6E4}">
                <adec:decorative xmlns:adec="http://schemas.microsoft.com/office/drawing/2017/decorative" val="1"/>
              </a:ext>
            </a:extLst>
          </p:cNvPr>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rgbClr val="000000"/>
          </a:solidFill>
        </p:spPr>
        <p:txBody>
          <a:bodyPr wrap="square" lIns="0" tIns="0" rIns="0" bIns="0" rtlCol="0"/>
          <a:lstStyle/>
          <a:p>
            <a:endParaRPr/>
          </a:p>
        </p:txBody>
      </p:sp>
      <p:sp>
        <p:nvSpPr>
          <p:cNvPr id="4" name="bk object 17">
            <a:extLst>
              <a:ext uri="{C183D7F6-B498-43B3-948B-1728B52AA6E4}">
                <adec:decorative xmlns:adec="http://schemas.microsoft.com/office/drawing/2017/decorative" val="1"/>
              </a:ext>
            </a:extLst>
          </p:cNvPr>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566404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5614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ktionsside">
    <p:spTree>
      <p:nvGrpSpPr>
        <p:cNvPr id="1" name=""/>
        <p:cNvGrpSpPr/>
        <p:nvPr/>
      </p:nvGrpSpPr>
      <p:grpSpPr>
        <a:xfrm>
          <a:off x="0" y="0"/>
          <a:ext cx="0" cy="0"/>
          <a:chOff x="0" y="0"/>
          <a:chExt cx="0" cy="0"/>
        </a:xfrm>
      </p:grpSpPr>
      <p:sp>
        <p:nvSpPr>
          <p:cNvPr id="5" name="Baggrund">
            <a:extLst>
              <a:ext uri="{C183D7F6-B498-43B3-948B-1728B52AA6E4}">
                <adec:decorative xmlns:adec="http://schemas.microsoft.com/office/drawing/2017/decorative" val="1"/>
              </a:ext>
            </a:extLst>
          </p:cNvPr>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PresentationTitle2"/>
          <p:cNvSpPr>
            <a:spLocks noGrp="1"/>
          </p:cNvSpPr>
          <p:nvPr>
            <p:ph type="ctrTitle" hasCustomPrompt="1"/>
          </p:nvPr>
        </p:nvSpPr>
        <p:spPr>
          <a:xfrm>
            <a:off x="761858" y="663538"/>
            <a:ext cx="7410541" cy="1186291"/>
          </a:xfrm>
        </p:spPr>
        <p:txBody>
          <a:bodyPr/>
          <a:lstStyle>
            <a:lvl1pPr>
              <a:defRPr sz="4500">
                <a:solidFill>
                  <a:schemeClr val="bg1"/>
                </a:solidFill>
                <a:latin typeface="+mn-lt"/>
              </a:defRPr>
            </a:lvl1pPr>
          </a:lstStyle>
          <a:p>
            <a:r>
              <a:rPr lang="da-DK" noProof="0" dirty="0"/>
              <a:t>CLICK TO EDIT</a:t>
            </a:r>
            <a:br>
              <a:rPr lang="da-DK" noProof="0" dirty="0"/>
            </a:br>
            <a:r>
              <a:rPr lang="da-DK" noProof="0" dirty="0"/>
              <a:t>MASTER TITLE STYLE</a:t>
            </a:r>
          </a:p>
        </p:txBody>
      </p:sp>
      <p:sp>
        <p:nvSpPr>
          <p:cNvPr id="4" name="bk object 16"/>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chemeClr val="bg1"/>
          </a:solidFill>
        </p:spPr>
        <p:txBody>
          <a:bodyPr wrap="square" lIns="0" tIns="0" rIns="0" bIns="0" rtlCol="0"/>
          <a:lstStyle/>
          <a:p>
            <a:endParaRPr/>
          </a:p>
        </p:txBody>
      </p:sp>
      <p:sp>
        <p:nvSpPr>
          <p:cNvPr id="6" name="bk object 17"/>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chemeClr val="bg1"/>
          </a:solidFill>
        </p:spPr>
        <p:txBody>
          <a:bodyPr wrap="square" lIns="0" tIns="0" rIns="0" bIns="0" rtlCol="0"/>
          <a:lstStyle/>
          <a:p>
            <a:endParaRPr/>
          </a:p>
        </p:txBody>
      </p:sp>
    </p:spTree>
    <p:extLst>
      <p:ext uri="{BB962C8B-B14F-4D97-AF65-F5344CB8AC3E}">
        <p14:creationId xmlns:p14="http://schemas.microsoft.com/office/powerpoint/2010/main" val="351011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roside 2">
    <p:spTree>
      <p:nvGrpSpPr>
        <p:cNvPr id="1" name=""/>
        <p:cNvGrpSpPr/>
        <p:nvPr/>
      </p:nvGrpSpPr>
      <p:grpSpPr>
        <a:xfrm>
          <a:off x="0" y="0"/>
          <a:ext cx="0" cy="0"/>
          <a:chOff x="0" y="0"/>
          <a:chExt cx="0" cy="0"/>
        </a:xfrm>
      </p:grpSpPr>
      <p:sp>
        <p:nvSpPr>
          <p:cNvPr id="5" name="Baggrund">
            <a:extLst>
              <a:ext uri="{C183D7F6-B498-43B3-948B-1728B52AA6E4}">
                <adec:decorative xmlns:adec="http://schemas.microsoft.com/office/drawing/2017/decorative" val="1"/>
              </a:ext>
            </a:extLst>
          </p:cNvPr>
          <p:cNvSpPr/>
          <p:nvPr userDrawn="1"/>
        </p:nvSpPr>
        <p:spPr>
          <a:xfrm>
            <a:off x="4572000" y="0"/>
            <a:ext cx="4572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1" name="Picture 7">
            <a:extLs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629954" y="1552435"/>
            <a:ext cx="3884092" cy="203863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a:extLs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363157" y="4528786"/>
            <a:ext cx="728851" cy="260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78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side 3">
    <p:spTree>
      <p:nvGrpSpPr>
        <p:cNvPr id="1" name=""/>
        <p:cNvGrpSpPr/>
        <p:nvPr/>
      </p:nvGrpSpPr>
      <p:grpSpPr>
        <a:xfrm>
          <a:off x="0" y="0"/>
          <a:ext cx="0" cy="0"/>
          <a:chOff x="0" y="0"/>
          <a:chExt cx="0" cy="0"/>
        </a:xfrm>
      </p:grpSpPr>
      <p:sp>
        <p:nvSpPr>
          <p:cNvPr id="7" name="object 5">
            <a:extLst>
              <a:ext uri="{C183D7F6-B498-43B3-948B-1728B52AA6E4}">
                <adec:decorative xmlns:adec="http://schemas.microsoft.com/office/drawing/2017/decorative" val="1"/>
              </a:ext>
            </a:extLst>
          </p:cNvPr>
          <p:cNvSpPr/>
          <p:nvPr userDrawn="1"/>
        </p:nvSpPr>
        <p:spPr>
          <a:xfrm>
            <a:off x="0" y="0"/>
            <a:ext cx="4572000" cy="5143211"/>
          </a:xfrm>
          <a:custGeom>
            <a:avLst/>
            <a:gdLst/>
            <a:ahLst/>
            <a:cxnLst/>
            <a:rect l="l" t="t" r="r" b="b"/>
            <a:pathLst>
              <a:path w="10052050" h="11308715">
                <a:moveTo>
                  <a:pt x="0" y="11308556"/>
                </a:moveTo>
                <a:lnTo>
                  <a:pt x="10052049" y="11308556"/>
                </a:lnTo>
                <a:lnTo>
                  <a:pt x="10052049" y="0"/>
                </a:lnTo>
                <a:lnTo>
                  <a:pt x="0" y="0"/>
                </a:lnTo>
                <a:lnTo>
                  <a:pt x="0" y="11308556"/>
                </a:lnTo>
                <a:close/>
              </a:path>
            </a:pathLst>
          </a:custGeom>
          <a:solidFill>
            <a:schemeClr val="accent1"/>
          </a:solidFill>
        </p:spPr>
        <p:txBody>
          <a:bodyPr wrap="square" lIns="0" tIns="0" rIns="0" bIns="0" rtlCol="0"/>
          <a:lstStyle/>
          <a:p>
            <a:endParaRPr dirty="0">
              <a:solidFill>
                <a:srgbClr val="FA3C3C"/>
              </a:solidFill>
              <a:latin typeface="Arial" panose="020B0604020202020204" pitchFamily="34" charset="0"/>
              <a:cs typeface="Arial" panose="020B0604020202020204" pitchFamily="34" charset="0"/>
            </a:endParaRPr>
          </a:p>
        </p:txBody>
      </p:sp>
      <p:pic>
        <p:nvPicPr>
          <p:cNvPr id="9" name="Picture 9">
            <a:extLs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3132" y="4528786"/>
            <a:ext cx="728903" cy="260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33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elside 1">
    <p:spTree>
      <p:nvGrpSpPr>
        <p:cNvPr id="1" name=""/>
        <p:cNvGrpSpPr/>
        <p:nvPr/>
      </p:nvGrpSpPr>
      <p:grpSpPr>
        <a:xfrm>
          <a:off x="0" y="0"/>
          <a:ext cx="0" cy="0"/>
          <a:chOff x="0" y="0"/>
          <a:chExt cx="0" cy="0"/>
        </a:xfrm>
      </p:grpSpPr>
      <p:sp>
        <p:nvSpPr>
          <p:cNvPr id="5" name="Baggrund">
            <a:extLst>
              <a:ext uri="{C183D7F6-B498-43B3-948B-1728B52AA6E4}">
                <adec:decorative xmlns:adec="http://schemas.microsoft.com/office/drawing/2017/decorative" val="1"/>
              </a:ext>
            </a:extLst>
          </p:cNvPr>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PresentationTitle2"/>
          <p:cNvSpPr>
            <a:spLocks noGrp="1"/>
          </p:cNvSpPr>
          <p:nvPr>
            <p:ph type="ctrTitle" hasCustomPrompt="1"/>
          </p:nvPr>
        </p:nvSpPr>
        <p:spPr>
          <a:xfrm>
            <a:off x="761858" y="663538"/>
            <a:ext cx="7410541" cy="1186291"/>
          </a:xfrm>
        </p:spPr>
        <p:txBody>
          <a:bodyPr/>
          <a:lstStyle>
            <a:lvl1pPr>
              <a:defRPr sz="4500" cap="all" baseline="0">
                <a:solidFill>
                  <a:schemeClr val="bg1"/>
                </a:solidFill>
                <a:latin typeface="+mn-lt"/>
              </a:defRPr>
            </a:lvl1pPr>
          </a:lstStyle>
          <a:p>
            <a:r>
              <a:rPr lang="da-DK" noProof="0" dirty="0"/>
              <a:t>CLICK TO EDIT</a:t>
            </a:r>
            <a:br>
              <a:rPr lang="da-DK" noProof="0" dirty="0"/>
            </a:br>
            <a:r>
              <a:rPr lang="da-DK" noProof="0" dirty="0"/>
              <a:t>MASTER TITLE STYLE</a:t>
            </a:r>
          </a:p>
        </p:txBody>
      </p:sp>
      <p:sp>
        <p:nvSpPr>
          <p:cNvPr id="3" name="Subtitle 2"/>
          <p:cNvSpPr>
            <a:spLocks noGrp="1"/>
          </p:cNvSpPr>
          <p:nvPr>
            <p:ph type="subTitle" idx="1"/>
          </p:nvPr>
        </p:nvSpPr>
        <p:spPr>
          <a:xfrm>
            <a:off x="761858" y="2139702"/>
            <a:ext cx="6569531" cy="594364"/>
          </a:xfrm>
          <a:prstGeom prst="rect">
            <a:avLst/>
          </a:prstGeom>
        </p:spPr>
        <p:txBody>
          <a:bodyPr lIns="0" tIns="0" rIns="0" bIns="0">
            <a:noAutofit/>
          </a:bodyPr>
          <a:lstStyle>
            <a:lvl1pPr marL="0" indent="0" algn="l">
              <a:lnSpc>
                <a:spcPts val="1900"/>
              </a:lnSpc>
              <a:buNone/>
              <a:defRPr sz="16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err="1"/>
              <a:t>Click</a:t>
            </a:r>
            <a:r>
              <a:rPr lang="da-DK" noProof="0" dirty="0"/>
              <a:t> to </a:t>
            </a:r>
            <a:r>
              <a:rPr lang="da-DK" noProof="0" dirty="0" err="1"/>
              <a:t>edit</a:t>
            </a:r>
            <a:r>
              <a:rPr lang="da-DK" noProof="0" dirty="0"/>
              <a:t> Master </a:t>
            </a:r>
            <a:r>
              <a:rPr lang="da-DK" noProof="0" dirty="0" err="1"/>
              <a:t>subtitle</a:t>
            </a:r>
            <a:r>
              <a:rPr lang="da-DK" noProof="0" dirty="0"/>
              <a:t> </a:t>
            </a:r>
            <a:r>
              <a:rPr lang="da-DK" noProof="0" dirty="0" err="1"/>
              <a:t>style</a:t>
            </a:r>
            <a:endParaRPr lang="da-DK" noProof="0" dirty="0"/>
          </a:p>
        </p:txBody>
      </p:sp>
      <p:pic>
        <p:nvPicPr>
          <p:cNvPr id="9" name="Picture 9">
            <a:extLs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54192" y="4563442"/>
            <a:ext cx="728903" cy="260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222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side med billede">
    <p:spTree>
      <p:nvGrpSpPr>
        <p:cNvPr id="1" name=""/>
        <p:cNvGrpSpPr/>
        <p:nvPr/>
      </p:nvGrpSpPr>
      <p:grpSpPr>
        <a:xfrm>
          <a:off x="0" y="0"/>
          <a:ext cx="0" cy="0"/>
          <a:chOff x="0" y="0"/>
          <a:chExt cx="0" cy="0"/>
        </a:xfrm>
      </p:grpSpPr>
      <p:sp>
        <p:nvSpPr>
          <p:cNvPr id="14" name="PresentationTitle2"/>
          <p:cNvSpPr>
            <a:spLocks noGrp="1"/>
          </p:cNvSpPr>
          <p:nvPr>
            <p:ph type="ctrTitle" hasCustomPrompt="1"/>
          </p:nvPr>
        </p:nvSpPr>
        <p:spPr>
          <a:xfrm>
            <a:off x="761858" y="663538"/>
            <a:ext cx="7410541" cy="1186291"/>
          </a:xfrm>
        </p:spPr>
        <p:txBody>
          <a:bodyPr/>
          <a:lstStyle>
            <a:lvl1pPr>
              <a:defRPr sz="4500">
                <a:solidFill>
                  <a:schemeClr val="bg1"/>
                </a:solidFill>
                <a:latin typeface="+mn-lt"/>
              </a:defRPr>
            </a:lvl1pPr>
          </a:lstStyle>
          <a:p>
            <a:r>
              <a:rPr lang="da-DK" noProof="0" dirty="0"/>
              <a:t>CLICK TO EDIT</a:t>
            </a:r>
            <a:br>
              <a:rPr lang="da-DK" noProof="0" dirty="0"/>
            </a:br>
            <a:r>
              <a:rPr lang="da-DK" noProof="0" dirty="0"/>
              <a:t>MASTER TITLE STYLE</a:t>
            </a:r>
          </a:p>
        </p:txBody>
      </p:sp>
      <p:sp>
        <p:nvSpPr>
          <p:cNvPr id="15" name="Subtitle 2"/>
          <p:cNvSpPr>
            <a:spLocks noGrp="1"/>
          </p:cNvSpPr>
          <p:nvPr>
            <p:ph type="subTitle" idx="1"/>
          </p:nvPr>
        </p:nvSpPr>
        <p:spPr>
          <a:xfrm>
            <a:off x="761858" y="2139702"/>
            <a:ext cx="6569531" cy="594364"/>
          </a:xfrm>
          <a:prstGeom prst="rect">
            <a:avLst/>
          </a:prstGeom>
        </p:spPr>
        <p:txBody>
          <a:bodyPr>
            <a:noAutofit/>
          </a:bodyPr>
          <a:lstStyle>
            <a:lvl1pPr marL="0" indent="0" algn="l">
              <a:lnSpc>
                <a:spcPts val="1900"/>
              </a:lnSpc>
              <a:buNone/>
              <a:defRPr sz="16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err="1"/>
              <a:t>Click</a:t>
            </a:r>
            <a:r>
              <a:rPr lang="da-DK" noProof="0" dirty="0"/>
              <a:t> to </a:t>
            </a:r>
            <a:r>
              <a:rPr lang="da-DK" noProof="0" dirty="0" err="1"/>
              <a:t>edit</a:t>
            </a:r>
            <a:r>
              <a:rPr lang="da-DK" noProof="0" dirty="0"/>
              <a:t> Master </a:t>
            </a:r>
            <a:r>
              <a:rPr lang="da-DK" noProof="0" dirty="0" err="1"/>
              <a:t>subtitle</a:t>
            </a:r>
            <a:r>
              <a:rPr lang="da-DK" noProof="0" dirty="0"/>
              <a:t> </a:t>
            </a:r>
            <a:r>
              <a:rPr lang="da-DK" noProof="0" dirty="0" err="1"/>
              <a:t>style</a:t>
            </a:r>
            <a:endParaRPr lang="da-DK" noProof="0" dirty="0"/>
          </a:p>
        </p:txBody>
      </p:sp>
    </p:spTree>
    <p:extLst>
      <p:ext uri="{BB962C8B-B14F-4D97-AF65-F5344CB8AC3E}">
        <p14:creationId xmlns:p14="http://schemas.microsoft.com/office/powerpoint/2010/main" val="33151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dholdsside 1-spalte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1"/>
                </a:solidFill>
              </a:defRPr>
            </a:lvl1pPr>
          </a:lstStyle>
          <a:p>
            <a:r>
              <a:rPr lang="da-DK" dirty="0"/>
              <a:t>Klik for at redigere i master</a:t>
            </a:r>
          </a:p>
        </p:txBody>
      </p:sp>
      <p:sp>
        <p:nvSpPr>
          <p:cNvPr id="6" name="Pladsholder til tekst 5"/>
          <p:cNvSpPr>
            <a:spLocks noGrp="1"/>
          </p:cNvSpPr>
          <p:nvPr>
            <p:ph type="body" sz="quarter" idx="11"/>
          </p:nvPr>
        </p:nvSpPr>
        <p:spPr>
          <a:xfrm>
            <a:off x="763588" y="1816100"/>
            <a:ext cx="7488237"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49682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holdsside 2-spalte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763587" y="1816100"/>
            <a:ext cx="3600000"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Pladsholder til indhold 8"/>
          <p:cNvSpPr>
            <a:spLocks noGrp="1"/>
          </p:cNvSpPr>
          <p:nvPr>
            <p:ph sz="quarter" idx="12"/>
          </p:nvPr>
        </p:nvSpPr>
        <p:spPr>
          <a:xfrm>
            <a:off x="4679950" y="1816100"/>
            <a:ext cx="3572008" cy="2592388"/>
          </a:xfrm>
          <a:prstGeom prst="rect">
            <a:avLst/>
          </a:prstGeom>
        </p:spPr>
        <p:txBody>
          <a:body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21681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dholsside 3-spaltet - Højre">
    <p:spTree>
      <p:nvGrpSpPr>
        <p:cNvPr id="1" name=""/>
        <p:cNvGrpSpPr/>
        <p:nvPr/>
      </p:nvGrpSpPr>
      <p:grpSpPr>
        <a:xfrm>
          <a:off x="0" y="0"/>
          <a:ext cx="0" cy="0"/>
          <a:chOff x="0" y="0"/>
          <a:chExt cx="0" cy="0"/>
        </a:xfrm>
      </p:grpSpPr>
      <p:sp>
        <p:nvSpPr>
          <p:cNvPr id="2" name="Titel 1"/>
          <p:cNvSpPr>
            <a:spLocks noGrp="1"/>
          </p:cNvSpPr>
          <p:nvPr>
            <p:ph type="title"/>
          </p:nvPr>
        </p:nvSpPr>
        <p:spPr>
          <a:xfrm>
            <a:off x="763200" y="663538"/>
            <a:ext cx="4889293" cy="986182"/>
          </a:xfrm>
        </p:spPr>
        <p:txBody>
          <a:bodyPr/>
          <a:lstStyle>
            <a:lvl1pPr>
              <a:defRPr>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763587"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Baggrund">
            <a:extLst>
              <a:ext uri="{C183D7F6-B498-43B3-948B-1728B52AA6E4}">
                <adec:decorative xmlns:adec="http://schemas.microsoft.com/office/drawing/2017/decorative" val="1"/>
              </a:ext>
            </a:extLst>
          </p:cNvPr>
          <p:cNvSpPr/>
          <p:nvPr userDrawn="1"/>
        </p:nvSpPr>
        <p:spPr>
          <a:xfrm>
            <a:off x="6098400" y="0"/>
            <a:ext cx="30456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Pladsholder til tekst 5"/>
          <p:cNvSpPr>
            <a:spLocks noGrp="1"/>
          </p:cNvSpPr>
          <p:nvPr>
            <p:ph type="body" sz="quarter" idx="12"/>
          </p:nvPr>
        </p:nvSpPr>
        <p:spPr>
          <a:xfrm>
            <a:off x="3284240"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Pladsholder til tekst 5"/>
          <p:cNvSpPr>
            <a:spLocks noGrp="1"/>
          </p:cNvSpPr>
          <p:nvPr>
            <p:ph type="body" sz="quarter" idx="13"/>
          </p:nvPr>
        </p:nvSpPr>
        <p:spPr>
          <a:xfrm>
            <a:off x="6480212" y="663538"/>
            <a:ext cx="2368253" cy="3763156"/>
          </a:xfrm>
          <a:prstGeom prst="rect">
            <a:avLst/>
          </a:prstGeom>
        </p:spPr>
        <p:txBody>
          <a:bodyPr lIns="0" tIns="0" rIns="0" bIns="0"/>
          <a:lstStyle>
            <a:lvl1pPr algn="ctr">
              <a:defRPr>
                <a:solidFill>
                  <a:schemeClr val="bg1"/>
                </a:solidFill>
                <a:latin typeface="Georgia" panose="02040502050405020303" pitchFamily="18" charset="0"/>
              </a:defRPr>
            </a:lvl1pPr>
            <a:lvl2pPr algn="ctr">
              <a:defRPr>
                <a:solidFill>
                  <a:schemeClr val="bg1"/>
                </a:solidFill>
                <a:latin typeface="Georgia" panose="02040502050405020303" pitchFamily="18" charset="0"/>
              </a:defRPr>
            </a:lvl2pPr>
            <a:lvl3pPr algn="ctr">
              <a:defRPr>
                <a:solidFill>
                  <a:schemeClr val="bg1"/>
                </a:solidFill>
                <a:latin typeface="Georgia" panose="02040502050405020303" pitchFamily="18" charset="0"/>
              </a:defRPr>
            </a:lvl3pPr>
            <a:lvl4pPr algn="ctr">
              <a:defRPr>
                <a:solidFill>
                  <a:schemeClr val="bg1"/>
                </a:solidFill>
                <a:latin typeface="Georgia" panose="02040502050405020303" pitchFamily="18" charset="0"/>
              </a:defRPr>
            </a:lvl4pPr>
            <a:lvl5pPr algn="ctr">
              <a:defRPr>
                <a:solidFill>
                  <a:schemeClr val="bg1"/>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bk object 16">
            <a:extLst>
              <a:ext uri="{C183D7F6-B498-43B3-948B-1728B52AA6E4}">
                <adec:decorative xmlns:adec="http://schemas.microsoft.com/office/drawing/2017/decorative" val="1"/>
              </a:ext>
            </a:extLst>
          </p:cNvPr>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chemeClr val="bg1"/>
          </a:solidFill>
        </p:spPr>
        <p:txBody>
          <a:bodyPr wrap="square" lIns="0" tIns="0" rIns="0" bIns="0" rtlCol="0"/>
          <a:lstStyle/>
          <a:p>
            <a:endParaRPr/>
          </a:p>
        </p:txBody>
      </p:sp>
      <p:sp>
        <p:nvSpPr>
          <p:cNvPr id="11" name="bk object 17">
            <a:extLst>
              <a:ext uri="{C183D7F6-B498-43B3-948B-1728B52AA6E4}">
                <adec:decorative xmlns:adec="http://schemas.microsoft.com/office/drawing/2017/decorative" val="1"/>
              </a:ext>
            </a:extLst>
          </p:cNvPr>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chemeClr val="bg1"/>
          </a:solidFill>
        </p:spPr>
        <p:txBody>
          <a:bodyPr wrap="square" lIns="0" tIns="0" rIns="0" bIns="0" rtlCol="0"/>
          <a:lstStyle/>
          <a:p>
            <a:endParaRPr/>
          </a:p>
        </p:txBody>
      </p:sp>
    </p:spTree>
    <p:extLst>
      <p:ext uri="{BB962C8B-B14F-4D97-AF65-F5344CB8AC3E}">
        <p14:creationId xmlns:p14="http://schemas.microsoft.com/office/powerpoint/2010/main" val="117197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dholsside 3-spaltet - Venstre">
    <p:spTree>
      <p:nvGrpSpPr>
        <p:cNvPr id="1" name=""/>
        <p:cNvGrpSpPr/>
        <p:nvPr/>
      </p:nvGrpSpPr>
      <p:grpSpPr>
        <a:xfrm>
          <a:off x="0" y="0"/>
          <a:ext cx="0" cy="0"/>
          <a:chOff x="0" y="0"/>
          <a:chExt cx="0" cy="0"/>
        </a:xfrm>
      </p:grpSpPr>
      <p:sp>
        <p:nvSpPr>
          <p:cNvPr id="2" name="Titel 1"/>
          <p:cNvSpPr>
            <a:spLocks noGrp="1"/>
          </p:cNvSpPr>
          <p:nvPr>
            <p:ph type="title"/>
          </p:nvPr>
        </p:nvSpPr>
        <p:spPr>
          <a:xfrm>
            <a:off x="3671900" y="663538"/>
            <a:ext cx="4889293" cy="986182"/>
          </a:xfrm>
        </p:spPr>
        <p:txBody>
          <a:bodyPr/>
          <a:lstStyle>
            <a:lvl1pPr>
              <a:defRPr>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3672287"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Baggrund">
            <a:extLst>
              <a:ext uri="{C183D7F6-B498-43B3-948B-1728B52AA6E4}">
                <adec:decorative xmlns:adec="http://schemas.microsoft.com/office/drawing/2017/decorative" val="1"/>
              </a:ext>
            </a:extLst>
          </p:cNvPr>
          <p:cNvSpPr/>
          <p:nvPr userDrawn="1"/>
        </p:nvSpPr>
        <p:spPr>
          <a:xfrm>
            <a:off x="0" y="0"/>
            <a:ext cx="30456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Pladsholder til tekst 5"/>
          <p:cNvSpPr>
            <a:spLocks noGrp="1"/>
          </p:cNvSpPr>
          <p:nvPr>
            <p:ph type="body" sz="quarter" idx="12"/>
          </p:nvPr>
        </p:nvSpPr>
        <p:spPr>
          <a:xfrm>
            <a:off x="6192940"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Pladsholder til tekst 5"/>
          <p:cNvSpPr>
            <a:spLocks noGrp="1"/>
          </p:cNvSpPr>
          <p:nvPr>
            <p:ph type="body" sz="quarter" idx="13"/>
          </p:nvPr>
        </p:nvSpPr>
        <p:spPr>
          <a:xfrm>
            <a:off x="381812" y="663538"/>
            <a:ext cx="2368253" cy="3763156"/>
          </a:xfrm>
          <a:prstGeom prst="rect">
            <a:avLst/>
          </a:prstGeom>
        </p:spPr>
        <p:txBody>
          <a:bodyPr lIns="0" tIns="0" rIns="0" bIns="0"/>
          <a:lstStyle>
            <a:lvl1pPr algn="ctr">
              <a:defRPr>
                <a:solidFill>
                  <a:schemeClr val="bg1"/>
                </a:solidFill>
                <a:latin typeface="Georgia" panose="02040502050405020303" pitchFamily="18" charset="0"/>
              </a:defRPr>
            </a:lvl1pPr>
            <a:lvl2pPr algn="ctr">
              <a:defRPr>
                <a:solidFill>
                  <a:schemeClr val="bg1"/>
                </a:solidFill>
                <a:latin typeface="Georgia" panose="02040502050405020303" pitchFamily="18" charset="0"/>
              </a:defRPr>
            </a:lvl2pPr>
            <a:lvl3pPr algn="ctr">
              <a:defRPr>
                <a:solidFill>
                  <a:schemeClr val="bg1"/>
                </a:solidFill>
                <a:latin typeface="Georgia" panose="02040502050405020303" pitchFamily="18" charset="0"/>
              </a:defRPr>
            </a:lvl3pPr>
            <a:lvl4pPr algn="ctr">
              <a:defRPr>
                <a:solidFill>
                  <a:schemeClr val="bg1"/>
                </a:solidFill>
                <a:latin typeface="Georgia" panose="02040502050405020303" pitchFamily="18" charset="0"/>
              </a:defRPr>
            </a:lvl4pPr>
            <a:lvl5pPr algn="ctr">
              <a:defRPr>
                <a:solidFill>
                  <a:schemeClr val="bg1"/>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2709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title"/>
          </p:nvPr>
        </p:nvSpPr>
        <p:spPr>
          <a:xfrm>
            <a:off x="763200" y="663538"/>
            <a:ext cx="7488758" cy="986182"/>
          </a:xfrm>
          <a:prstGeom prst="rect">
            <a:avLst/>
          </a:prstGeom>
        </p:spPr>
        <p:txBody>
          <a:bodyPr vert="horz" lIns="0" tIns="0" rIns="0" bIns="0" rtlCol="0" anchor="t" anchorCtr="0">
            <a:noAutofit/>
          </a:bodyPr>
          <a:lstStyle/>
          <a:p>
            <a:r>
              <a:rPr lang="da-DK" noProof="0" dirty="0" err="1"/>
              <a:t>Click</a:t>
            </a:r>
            <a:r>
              <a:rPr lang="da-DK" noProof="0" dirty="0"/>
              <a:t> to </a:t>
            </a:r>
            <a:r>
              <a:rPr lang="da-DK" noProof="0" dirty="0" err="1"/>
              <a:t>edit</a:t>
            </a:r>
            <a:r>
              <a:rPr lang="da-DK" noProof="0" dirty="0"/>
              <a:t> Master </a:t>
            </a:r>
            <a:r>
              <a:rPr lang="da-DK" noProof="0" dirty="0" err="1"/>
              <a:t>title</a:t>
            </a:r>
            <a:r>
              <a:rPr lang="da-DK" noProof="0" dirty="0"/>
              <a:t> </a:t>
            </a:r>
            <a:r>
              <a:rPr lang="da-DK" noProof="0" dirty="0" err="1"/>
              <a:t>style</a:t>
            </a:r>
            <a:endParaRPr lang="da-DK" noProof="0" dirty="0"/>
          </a:p>
        </p:txBody>
      </p:sp>
      <p:sp>
        <p:nvSpPr>
          <p:cNvPr id="13" name="bk object 16">
            <a:extLst>
              <a:ext uri="{C183D7F6-B498-43B3-948B-1728B52AA6E4}">
                <adec:decorative xmlns:adec="http://schemas.microsoft.com/office/drawing/2017/decorative" val="1"/>
              </a:ext>
            </a:extLst>
          </p:cNvPr>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rgbClr val="000000"/>
          </a:solidFill>
        </p:spPr>
        <p:txBody>
          <a:bodyPr wrap="square" lIns="0" tIns="0" rIns="0" bIns="0" rtlCol="0"/>
          <a:lstStyle/>
          <a:p>
            <a:endParaRPr/>
          </a:p>
        </p:txBody>
      </p:sp>
      <p:sp>
        <p:nvSpPr>
          <p:cNvPr id="15" name="bk object 17">
            <a:extLst>
              <a:ext uri="{C183D7F6-B498-43B3-948B-1728B52AA6E4}">
                <adec:decorative xmlns:adec="http://schemas.microsoft.com/office/drawing/2017/decorative" val="1"/>
              </a:ext>
            </a:extLst>
          </p:cNvPr>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rgbClr val="000000"/>
          </a:solid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54" r:id="rId1"/>
    <p:sldLayoutId id="2147483653" r:id="rId2"/>
    <p:sldLayoutId id="2147483661" r:id="rId3"/>
    <p:sldLayoutId id="2147483650" r:id="rId4"/>
    <p:sldLayoutId id="2147483662" r:id="rId5"/>
    <p:sldLayoutId id="2147483699" r:id="rId6"/>
    <p:sldLayoutId id="2147483700" r:id="rId7"/>
    <p:sldLayoutId id="2147483701" r:id="rId8"/>
    <p:sldLayoutId id="2147483702" r:id="rId9"/>
    <p:sldLayoutId id="2147483703" r:id="rId10"/>
    <p:sldLayoutId id="2147483704" r:id="rId11"/>
    <p:sldLayoutId id="2147483705" r:id="rId12"/>
    <p:sldLayoutId id="2147483707" r:id="rId13"/>
    <p:sldLayoutId id="2147483708" r:id="rId14"/>
    <p:sldLayoutId id="2147483706" r:id="rId15"/>
  </p:sldLayoutIdLst>
  <p:hf hdr="0"/>
  <p:txStyles>
    <p:titleStyle>
      <a:lvl1pPr algn="l" defTabSz="457200" rtl="0" eaLnBrk="1" latinLnBrk="0" hangingPunct="1">
        <a:lnSpc>
          <a:spcPct val="90000"/>
        </a:lnSpc>
        <a:spcBef>
          <a:spcPct val="0"/>
        </a:spcBef>
        <a:buNone/>
        <a:defRPr sz="3000" b="1" kern="1200" cap="none" baseline="0">
          <a:solidFill>
            <a:schemeClr val="accent1"/>
          </a:solidFill>
          <a:latin typeface="+mn-lt"/>
          <a:ea typeface="+mj-ea"/>
          <a:cs typeface="Arial" pitchFamily="34" charset="0"/>
        </a:defRPr>
      </a:lvl1pPr>
    </p:titleStyle>
    <p:body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ast.dk/publikationer/at-skrive-en-afgorelse" TargetMode="External"/><Relationship Id="rId7" Type="http://schemas.openxmlformats.org/officeDocument/2006/relationships/image" Target="../media/image14.sv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2.sv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2.sv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9163621F-B0CC-A583-5E2D-EECD5218D64C}"/>
              </a:ext>
            </a:extLst>
          </p:cNvPr>
          <p:cNvSpPr>
            <a:spLocks noGrp="1"/>
          </p:cNvSpPr>
          <p:nvPr>
            <p:ph type="ctrTitle"/>
          </p:nvPr>
        </p:nvSpPr>
        <p:spPr/>
        <p:txBody>
          <a:bodyPr/>
          <a:lstStyle/>
          <a:p>
            <a:r>
              <a:rPr lang="da-DK" dirty="0"/>
              <a:t>Se hvordan en kommune har tilrettelagt et Introduktionsforløb for den nye medarbejder</a:t>
            </a:r>
          </a:p>
        </p:txBody>
      </p:sp>
    </p:spTree>
    <p:extLst>
      <p:ext uri="{BB962C8B-B14F-4D97-AF65-F5344CB8AC3E}">
        <p14:creationId xmlns:p14="http://schemas.microsoft.com/office/powerpoint/2010/main" val="14388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3">
            <a:extLst>
              <a:ext uri="{FF2B5EF4-FFF2-40B4-BE49-F238E27FC236}">
                <a16:creationId xmlns:a16="http://schemas.microsoft.com/office/drawing/2014/main" id="{AF0EB317-8113-421B-B14D-1D28445C042E}"/>
              </a:ext>
            </a:extLst>
          </p:cNvPr>
          <p:cNvSpPr txBox="1">
            <a:spLocks/>
          </p:cNvSpPr>
          <p:nvPr/>
        </p:nvSpPr>
        <p:spPr>
          <a:xfrm>
            <a:off x="4983479" y="400040"/>
            <a:ext cx="3750785" cy="1182519"/>
          </a:xfrm>
          <a:prstGeom prst="rect">
            <a:avLst/>
          </a:prstGeom>
        </p:spPr>
        <p:txBody>
          <a:bodyPr lIns="48986" tIns="24493" rIns="48986" bIns="24493" anchor="t"/>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t>Hvor finder jeg selv mere viden: </a:t>
            </a:r>
          </a:p>
          <a:p>
            <a:r>
              <a:rPr lang="da-DK" sz="1100" dirty="0">
                <a:cs typeface="Arial"/>
              </a:rPr>
              <a:t>Du finder vores kvalitetsstandart til at skrive en afgørelse her</a:t>
            </a:r>
            <a:r>
              <a:rPr lang="da-DK" sz="1100" b="1" dirty="0">
                <a:solidFill>
                  <a:schemeClr val="accent1"/>
                </a:solidFill>
                <a:cs typeface="Arial"/>
              </a:rPr>
              <a:t>: </a:t>
            </a:r>
            <a:r>
              <a:rPr lang="da-DK" sz="1100" b="1" dirty="0">
                <a:solidFill>
                  <a:schemeClr val="accent6"/>
                </a:solidFill>
                <a:cs typeface="Arial"/>
              </a:rPr>
              <a:t>f</a:t>
            </a:r>
            <a:r>
              <a:rPr lang="da-DK" sz="1100" b="1" u="sng" dirty="0">
                <a:solidFill>
                  <a:schemeClr val="accent6"/>
                </a:solidFill>
                <a:latin typeface="Calibri" panose="020F0502020204030204" pitchFamily="34" charset="0"/>
                <a:ea typeface="Calibri" panose="020F0502020204030204" pitchFamily="34" charset="0"/>
              </a:rPr>
              <a:t>aglige standarder for sagsbehandling </a:t>
            </a:r>
            <a:r>
              <a:rPr lang="da-DK" sz="1100" b="1" dirty="0">
                <a:solidFill>
                  <a:schemeClr val="accent6"/>
                </a:solidFill>
                <a:latin typeface="Calibri" panose="020F0502020204030204" pitchFamily="34" charset="0"/>
                <a:ea typeface="Calibri" panose="020F0502020204030204" pitchFamily="34" charset="0"/>
              </a:rPr>
              <a:t> </a:t>
            </a:r>
            <a:r>
              <a:rPr lang="da-DK" sz="1100" b="1" dirty="0">
                <a:solidFill>
                  <a:schemeClr val="accent6"/>
                </a:solidFill>
                <a:cs typeface="Arial"/>
              </a:rPr>
              <a:t> </a:t>
            </a:r>
            <a:endParaRPr lang="da-DK" sz="1100" b="1" dirty="0">
              <a:solidFill>
                <a:schemeClr val="accent6"/>
              </a:solidFill>
            </a:endParaRPr>
          </a:p>
          <a:p>
            <a:r>
              <a:rPr lang="da-DK" sz="1100" dirty="0">
                <a:solidFill>
                  <a:srgbClr val="404040"/>
                </a:solidFill>
              </a:rPr>
              <a:t>Du finder link til Ankestyrelsen vejledning for afgørelser </a:t>
            </a:r>
            <a:r>
              <a:rPr lang="da-DK" sz="1100" dirty="0">
                <a:solidFill>
                  <a:schemeClr val="accent6"/>
                </a:solidFill>
                <a:hlinkClick r:id="rId3">
                  <a:extLst>
                    <a:ext uri="{A12FA001-AC4F-418D-AE19-62706E023703}">
                      <ahyp:hlinkClr xmlns:ahyp="http://schemas.microsoft.com/office/drawing/2018/hyperlinkcolor" val="tx"/>
                    </a:ext>
                  </a:extLst>
                </a:hlinkClick>
              </a:rPr>
              <a:t>HER </a:t>
            </a:r>
            <a:endParaRPr lang="da-DK" sz="1100" dirty="0">
              <a:solidFill>
                <a:schemeClr val="accent6"/>
              </a:solidFill>
            </a:endParaRPr>
          </a:p>
          <a:p>
            <a:endParaRPr lang="da-DK" sz="1100" b="1" dirty="0">
              <a:solidFill>
                <a:schemeClr val="accent1"/>
              </a:solidFill>
            </a:endParaRPr>
          </a:p>
          <a:p>
            <a:endParaRPr lang="da-DK" sz="1200" dirty="0"/>
          </a:p>
        </p:txBody>
      </p:sp>
      <p:sp>
        <p:nvSpPr>
          <p:cNvPr id="6" name="Pladsholder til indhold 3">
            <a:extLst>
              <a:ext uri="{FF2B5EF4-FFF2-40B4-BE49-F238E27FC236}">
                <a16:creationId xmlns:a16="http://schemas.microsoft.com/office/drawing/2014/main" id="{165F061F-4CF0-4FBC-BE9B-3D864D38C3FE}"/>
              </a:ext>
            </a:extLst>
          </p:cNvPr>
          <p:cNvSpPr txBox="1">
            <a:spLocks/>
          </p:cNvSpPr>
          <p:nvPr/>
        </p:nvSpPr>
        <p:spPr>
          <a:xfrm>
            <a:off x="474593" y="2752848"/>
            <a:ext cx="3551865" cy="685800"/>
          </a:xfrm>
          <a:prstGeom prst="rect">
            <a:avLst/>
          </a:prstGeom>
        </p:spPr>
        <p:txBody>
          <a:bodyPr lIns="48986" tIns="24493" rIns="48986" bIns="24493" anchor="t"/>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solidFill>
                  <a:schemeClr val="accent6"/>
                </a:solidFill>
              </a:rPr>
              <a:t>Du får support af:</a:t>
            </a:r>
          </a:p>
          <a:p>
            <a:pPr marL="128590" indent="-128590">
              <a:buFont typeface="Arial" panose="020B0604020202020204" pitchFamily="34" charset="0"/>
              <a:buChar char="•"/>
            </a:pPr>
            <a:r>
              <a:rPr lang="da-DK" sz="1100" dirty="0"/>
              <a:t>Vores jurist, som vil introducere dig til de juridiske regler omkring afgørelser og klageregler og interne procedure ved afgørelser</a:t>
            </a:r>
          </a:p>
          <a:p>
            <a:pPr marL="128590" indent="-128590">
              <a:buFont typeface="Arial" panose="020B0604020202020204" pitchFamily="34" charset="0"/>
              <a:buChar char="•"/>
            </a:pPr>
            <a:r>
              <a:rPr lang="da-DK" sz="1100" dirty="0">
                <a:cs typeface="Arial"/>
              </a:rPr>
              <a:t>Din mentor drøfter afgørelsen med dig og læser og give dig feedback på din første skrevne afgørelse </a:t>
            </a:r>
            <a:endParaRPr lang="da-DK" sz="1100" dirty="0"/>
          </a:p>
          <a:p>
            <a:pPr marL="128590" indent="-128590">
              <a:buFont typeface="Arial" panose="020B0604020202020204" pitchFamily="34" charset="0"/>
              <a:buChar char="•"/>
            </a:pPr>
            <a:r>
              <a:rPr lang="da-DK" sz="1100" dirty="0"/>
              <a:t>Mentor/kollega hjælper dig med at oprette afgørelsen i journaliseringssystemet. </a:t>
            </a:r>
          </a:p>
          <a:p>
            <a:pPr marL="128590" indent="-128590">
              <a:buFont typeface="Arial" panose="020B0604020202020204" pitchFamily="34" charset="0"/>
              <a:buChar char="•"/>
            </a:pPr>
            <a:endParaRPr lang="da-DK" sz="900" dirty="0"/>
          </a:p>
        </p:txBody>
      </p:sp>
      <p:sp>
        <p:nvSpPr>
          <p:cNvPr id="7" name="Rektangel: afrundede hjørner 6">
            <a:extLst>
              <a:ext uri="{FF2B5EF4-FFF2-40B4-BE49-F238E27FC236}">
                <a16:creationId xmlns:a16="http://schemas.microsoft.com/office/drawing/2014/main" id="{6FFB7A8F-251C-4F2B-82DD-1160C2FD047A}"/>
              </a:ext>
            </a:extLst>
          </p:cNvPr>
          <p:cNvSpPr/>
          <p:nvPr/>
        </p:nvSpPr>
        <p:spPr>
          <a:xfrm>
            <a:off x="4978118" y="1634036"/>
            <a:ext cx="3883758" cy="152835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endParaRPr lang="da-DK" sz="1072" b="1" dirty="0">
              <a:solidFill>
                <a:schemeClr val="accent6">
                  <a:lumMod val="20000"/>
                  <a:lumOff val="80000"/>
                </a:schemeClr>
              </a:solidFill>
            </a:endParaRPr>
          </a:p>
          <a:p>
            <a:endParaRPr lang="da-DK" sz="1072" b="1" dirty="0">
              <a:solidFill>
                <a:schemeClr val="accent6">
                  <a:lumMod val="20000"/>
                  <a:lumOff val="80000"/>
                </a:schemeClr>
              </a:solidFill>
            </a:endParaRPr>
          </a:p>
          <a:p>
            <a:endParaRPr lang="da-DK" sz="1100" b="1" dirty="0">
              <a:solidFill>
                <a:schemeClr val="accent6">
                  <a:lumMod val="20000"/>
                  <a:lumOff val="80000"/>
                </a:schemeClr>
              </a:solidFill>
            </a:endParaRPr>
          </a:p>
          <a:p>
            <a:r>
              <a:rPr lang="da-DK" sz="1100" b="1" dirty="0">
                <a:solidFill>
                  <a:schemeClr val="accent6">
                    <a:lumMod val="20000"/>
                    <a:lumOff val="80000"/>
                  </a:schemeClr>
                </a:solidFill>
              </a:rPr>
              <a:t>Eksempler på afgørelser:</a:t>
            </a:r>
          </a:p>
          <a:p>
            <a:pPr marL="183700" indent="-183700">
              <a:buFont typeface="+mj-lt"/>
              <a:buAutoNum type="arabicPeriod"/>
            </a:pPr>
            <a:r>
              <a:rPr lang="da-DK" sz="1100" dirty="0">
                <a:latin typeface="Calibri" panose="020F0502020204030204" pitchFamily="34" charset="0"/>
                <a:ea typeface="Calibri" panose="020F0502020204030204" pitchFamily="34" charset="0"/>
              </a:rPr>
              <a:t>Opstart af foranstaltning</a:t>
            </a:r>
          </a:p>
          <a:p>
            <a:pPr marL="183700" indent="-183700">
              <a:buFont typeface="+mj-lt"/>
              <a:buAutoNum type="arabicPeriod"/>
            </a:pPr>
            <a:r>
              <a:rPr lang="da-DK" sz="1100" dirty="0">
                <a:latin typeface="Calibri" panose="020F0502020204030204" pitchFamily="34" charset="0"/>
                <a:ea typeface="Calibri" panose="020F0502020204030204" pitchFamily="34" charset="0"/>
              </a:rPr>
              <a:t>Ophør af foranstaltning,</a:t>
            </a:r>
          </a:p>
          <a:p>
            <a:pPr marL="183700" indent="-183700">
              <a:buFont typeface="+mj-lt"/>
              <a:buAutoNum type="arabicPeriod"/>
            </a:pPr>
            <a:r>
              <a:rPr lang="da-DK" sz="1100" dirty="0">
                <a:latin typeface="Calibri" panose="020F0502020204030204" pitchFamily="34" charset="0"/>
                <a:ea typeface="Calibri" panose="020F0502020204030204" pitchFamily="34" charset="0"/>
              </a:rPr>
              <a:t>Samvær</a:t>
            </a:r>
          </a:p>
          <a:p>
            <a:pPr marL="183700" indent="-183700">
              <a:buFont typeface="+mj-lt"/>
              <a:buAutoNum type="arabicPeriod"/>
            </a:pPr>
            <a:r>
              <a:rPr lang="da-DK" sz="1100" dirty="0">
                <a:latin typeface="Calibri" panose="020F0502020204030204" pitchFamily="34" charset="0"/>
                <a:ea typeface="Calibri" panose="020F0502020204030204" pitchFamily="34" charset="0"/>
              </a:rPr>
              <a:t>Opstart af børnefaglig undersøgelse </a:t>
            </a:r>
          </a:p>
          <a:p>
            <a:pPr marL="183700" indent="-183700">
              <a:buFont typeface="+mj-lt"/>
              <a:buAutoNum type="arabicPeriod"/>
            </a:pPr>
            <a:r>
              <a:rPr lang="da-DK" sz="1100" dirty="0">
                <a:latin typeface="Calibri" panose="020F0502020204030204" pitchFamily="34" charset="0"/>
                <a:ea typeface="Calibri" panose="020F0502020204030204" pitchFamily="34" charset="0"/>
              </a:rPr>
              <a:t>Økonomisk støtte</a:t>
            </a:r>
            <a:endParaRPr lang="da-DK" sz="1100" b="1" dirty="0">
              <a:solidFill>
                <a:schemeClr val="accent6">
                  <a:lumMod val="20000"/>
                  <a:lumOff val="80000"/>
                </a:schemeClr>
              </a:solidFill>
            </a:endParaRPr>
          </a:p>
          <a:p>
            <a:endParaRPr lang="da-DK" sz="900" b="1" dirty="0">
              <a:solidFill>
                <a:schemeClr val="accent6">
                  <a:lumMod val="60000"/>
                  <a:lumOff val="40000"/>
                </a:schemeClr>
              </a:solidFill>
            </a:endParaRPr>
          </a:p>
          <a:p>
            <a:endParaRPr lang="da-DK" sz="900" b="1" dirty="0">
              <a:solidFill>
                <a:schemeClr val="accent6"/>
              </a:solidFill>
            </a:endParaRPr>
          </a:p>
          <a:p>
            <a:endParaRPr lang="da-DK" sz="900" b="1" dirty="0">
              <a:solidFill>
                <a:schemeClr val="accent6"/>
              </a:solidFill>
            </a:endParaRPr>
          </a:p>
          <a:p>
            <a:endParaRPr lang="da-DK" sz="900" b="1" dirty="0">
              <a:solidFill>
                <a:schemeClr val="accent6"/>
              </a:solidFill>
            </a:endParaRPr>
          </a:p>
          <a:p>
            <a:endParaRPr lang="da-DK" sz="900" b="1" dirty="0">
              <a:solidFill>
                <a:schemeClr val="accent6"/>
              </a:solidFill>
            </a:endParaRPr>
          </a:p>
        </p:txBody>
      </p:sp>
      <p:pic>
        <p:nvPicPr>
          <p:cNvPr id="11" name="Grafik 10" descr="Spørgsmål med massiv udfyldning">
            <a:extLst>
              <a:ext uri="{FF2B5EF4-FFF2-40B4-BE49-F238E27FC236}">
                <a16:creationId xmlns:a16="http://schemas.microsoft.com/office/drawing/2014/main" id="{4484E887-5657-4E35-9B4E-2CEACDAF637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31790" y="2752848"/>
            <a:ext cx="685800" cy="685800"/>
          </a:xfrm>
          <a:prstGeom prst="rect">
            <a:avLst/>
          </a:prstGeom>
        </p:spPr>
      </p:pic>
      <p:sp>
        <p:nvSpPr>
          <p:cNvPr id="12" name="Rektangel: afrundede hjørner 11">
            <a:extLst>
              <a:ext uri="{FF2B5EF4-FFF2-40B4-BE49-F238E27FC236}">
                <a16:creationId xmlns:a16="http://schemas.microsoft.com/office/drawing/2014/main" id="{EE2A7D5F-301A-4296-BA16-7C134E74C77A}"/>
              </a:ext>
            </a:extLst>
          </p:cNvPr>
          <p:cNvSpPr/>
          <p:nvPr/>
        </p:nvSpPr>
        <p:spPr>
          <a:xfrm>
            <a:off x="251520" y="146294"/>
            <a:ext cx="4119841" cy="2435499"/>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lIns="68580" tIns="34290" rIns="68580" bIns="34290" rtlCol="0" anchor="ctr"/>
          <a:lstStyle/>
          <a:p>
            <a:pPr defTabSz="342907">
              <a:spcAft>
                <a:spcPts val="450"/>
              </a:spcAft>
              <a:buClr>
                <a:prstClr val="black"/>
              </a:buClr>
              <a:defRPr/>
            </a:pPr>
            <a:r>
              <a:rPr lang="da-DK" sz="2116" b="1" dirty="0">
                <a:ln w="0"/>
                <a:solidFill>
                  <a:schemeClr val="bg2"/>
                </a:solidFill>
                <a:effectLst>
                  <a:outerShdw blurRad="38100" dist="25400" dir="5400000" algn="ctr" rotWithShape="0">
                    <a:srgbClr val="6E747A">
                      <a:alpha val="43000"/>
                    </a:srgbClr>
                  </a:outerShdw>
                </a:effectLst>
                <a:latin typeface="Arial"/>
              </a:rPr>
              <a:t>Afgørelse</a:t>
            </a:r>
            <a:endParaRPr lang="da-DK" sz="2117" b="1" dirty="0">
              <a:ln w="0"/>
              <a:solidFill>
                <a:schemeClr val="bg2"/>
              </a:solidFill>
              <a:effectLst>
                <a:outerShdw blurRad="38100" dist="25400" dir="5400000" algn="ctr" rotWithShape="0">
                  <a:srgbClr val="6E747A">
                    <a:alpha val="43000"/>
                  </a:srgbClr>
                </a:outerShdw>
              </a:effectLst>
              <a:latin typeface="Arial"/>
            </a:endParaRPr>
          </a:p>
          <a:p>
            <a:pPr defTabSz="342907">
              <a:spcAft>
                <a:spcPts val="450"/>
              </a:spcAft>
              <a:buClr>
                <a:prstClr val="black"/>
              </a:buClr>
              <a:defRPr/>
            </a:pPr>
            <a:r>
              <a:rPr lang="da-DK" sz="1000" dirty="0">
                <a:solidFill>
                  <a:schemeClr val="bg2"/>
                </a:solidFill>
                <a:latin typeface="Arial"/>
              </a:rPr>
              <a:t>Kommuner og andre myndigheder skal behandle ansøgninger</a:t>
            </a:r>
            <a:endParaRPr lang="da-DK" sz="1000" dirty="0">
              <a:solidFill>
                <a:schemeClr val="bg2"/>
              </a:solidFill>
              <a:latin typeface="Arial"/>
              <a:cs typeface="Arial"/>
            </a:endParaRPr>
          </a:p>
          <a:p>
            <a:pPr defTabSz="342907">
              <a:spcAft>
                <a:spcPts val="450"/>
              </a:spcAft>
              <a:buClr>
                <a:prstClr val="black"/>
              </a:buClr>
              <a:defRPr/>
            </a:pPr>
            <a:r>
              <a:rPr lang="da-DK" sz="1000" dirty="0">
                <a:solidFill>
                  <a:schemeClr val="bg2"/>
                </a:solidFill>
                <a:latin typeface="Arial"/>
              </a:rPr>
              <a:t>fra borgere og afgøre, om borgeren har ret til det ansøgte eller</a:t>
            </a:r>
            <a:endParaRPr lang="da-DK" sz="1000" dirty="0">
              <a:solidFill>
                <a:schemeClr val="bg2"/>
              </a:solidFill>
              <a:latin typeface="Arial"/>
              <a:cs typeface="Arial"/>
            </a:endParaRPr>
          </a:p>
          <a:p>
            <a:pPr defTabSz="342907">
              <a:spcAft>
                <a:spcPts val="450"/>
              </a:spcAft>
              <a:buClr>
                <a:prstClr val="black"/>
              </a:buClr>
              <a:defRPr/>
            </a:pPr>
            <a:r>
              <a:rPr lang="da-DK" sz="1000" dirty="0">
                <a:solidFill>
                  <a:schemeClr val="bg2"/>
                </a:solidFill>
                <a:latin typeface="Arial"/>
              </a:rPr>
              <a:t>ikke. Du afgør en sag, når du bestemmer, hvad en borger må</a:t>
            </a:r>
            <a:endParaRPr lang="da-DK" sz="1000" dirty="0">
              <a:solidFill>
                <a:schemeClr val="bg2"/>
              </a:solidFill>
              <a:latin typeface="Arial"/>
              <a:cs typeface="Arial"/>
            </a:endParaRPr>
          </a:p>
          <a:p>
            <a:pPr defTabSz="342907">
              <a:spcAft>
                <a:spcPts val="450"/>
              </a:spcAft>
              <a:buClr>
                <a:prstClr val="black"/>
              </a:buClr>
              <a:defRPr/>
            </a:pPr>
            <a:r>
              <a:rPr lang="da-DK" sz="1000" dirty="0">
                <a:solidFill>
                  <a:schemeClr val="bg2"/>
                </a:solidFill>
                <a:latin typeface="Arial"/>
              </a:rPr>
              <a:t>eller ikke må i en konkret situation. Det er for eksempel tilfældet, når kommunen har fået en ansøgning fra en borger om</a:t>
            </a:r>
            <a:endParaRPr lang="da-DK" sz="1000" dirty="0">
              <a:solidFill>
                <a:schemeClr val="bg2"/>
              </a:solidFill>
              <a:latin typeface="Arial"/>
              <a:cs typeface="Arial"/>
            </a:endParaRPr>
          </a:p>
          <a:p>
            <a:pPr defTabSz="342907">
              <a:spcAft>
                <a:spcPts val="450"/>
              </a:spcAft>
              <a:buClr>
                <a:prstClr val="black"/>
              </a:buClr>
              <a:defRPr/>
            </a:pPr>
            <a:r>
              <a:rPr lang="da-DK" sz="1000" dirty="0">
                <a:solidFill>
                  <a:schemeClr val="bg2"/>
                </a:solidFill>
                <a:latin typeface="Arial"/>
              </a:rPr>
              <a:t>hjælp. Du træffer en afgørelse, når du bestemmer, hvad der</a:t>
            </a:r>
            <a:endParaRPr lang="da-DK" sz="1000" dirty="0">
              <a:solidFill>
                <a:schemeClr val="bg2"/>
              </a:solidFill>
              <a:latin typeface="Arial"/>
              <a:cs typeface="Arial"/>
            </a:endParaRPr>
          </a:p>
          <a:p>
            <a:pPr defTabSz="342907">
              <a:spcAft>
                <a:spcPts val="450"/>
              </a:spcAft>
              <a:buClr>
                <a:prstClr val="black"/>
              </a:buClr>
              <a:defRPr/>
            </a:pPr>
            <a:r>
              <a:rPr lang="da-DK" sz="1000" dirty="0">
                <a:solidFill>
                  <a:schemeClr val="bg2"/>
                </a:solidFill>
                <a:latin typeface="Arial"/>
              </a:rPr>
              <a:t>skal gælde for borgeren.</a:t>
            </a:r>
            <a:endParaRPr lang="da-DK" sz="1000" dirty="0">
              <a:solidFill>
                <a:schemeClr val="bg2"/>
              </a:solidFill>
              <a:latin typeface="Arial"/>
              <a:cs typeface="Arial"/>
            </a:endParaRPr>
          </a:p>
          <a:p>
            <a:pPr defTabSz="342907">
              <a:spcAft>
                <a:spcPts val="450"/>
              </a:spcAft>
              <a:buClr>
                <a:prstClr val="black"/>
              </a:buClr>
              <a:defRPr/>
            </a:pPr>
            <a:r>
              <a:rPr lang="da-DK" sz="1000" dirty="0">
                <a:solidFill>
                  <a:schemeClr val="bg2"/>
                </a:solidFill>
                <a:latin typeface="Arial"/>
              </a:rPr>
              <a:t>Det er en afgørelse, når du fastsætter, hvad der er eller skal</a:t>
            </a:r>
            <a:endParaRPr lang="da-DK" sz="1000" dirty="0">
              <a:solidFill>
                <a:schemeClr val="bg2"/>
              </a:solidFill>
              <a:latin typeface="Arial"/>
              <a:cs typeface="Arial"/>
            </a:endParaRPr>
          </a:p>
          <a:p>
            <a:pPr defTabSz="342907">
              <a:spcAft>
                <a:spcPts val="450"/>
              </a:spcAft>
              <a:buClr>
                <a:prstClr val="black"/>
              </a:buClr>
              <a:defRPr/>
            </a:pPr>
            <a:r>
              <a:rPr lang="da-DK" sz="1000" dirty="0">
                <a:solidFill>
                  <a:schemeClr val="bg2"/>
                </a:solidFill>
                <a:latin typeface="Arial"/>
              </a:rPr>
              <a:t>være ret (eller ikke ret) for borgeren i et konkret spørgsmål.</a:t>
            </a:r>
          </a:p>
        </p:txBody>
      </p:sp>
      <p:sp>
        <p:nvSpPr>
          <p:cNvPr id="9" name="Tekstfelt 8">
            <a:extLst>
              <a:ext uri="{FF2B5EF4-FFF2-40B4-BE49-F238E27FC236}">
                <a16:creationId xmlns:a16="http://schemas.microsoft.com/office/drawing/2014/main" id="{913572AD-3C87-404D-91F3-2259139DED3B}"/>
              </a:ext>
            </a:extLst>
          </p:cNvPr>
          <p:cNvSpPr txBox="1"/>
          <p:nvPr/>
        </p:nvSpPr>
        <p:spPr>
          <a:xfrm>
            <a:off x="5020955" y="3723878"/>
            <a:ext cx="3883757" cy="1273747"/>
          </a:xfrm>
          <a:prstGeom prst="rect">
            <a:avLst/>
          </a:prstGeom>
          <a:solidFill>
            <a:schemeClr val="accent6">
              <a:lumMod val="20000"/>
              <a:lumOff val="80000"/>
            </a:schemeClr>
          </a:solidFill>
        </p:spPr>
        <p:txBody>
          <a:bodyPr wrap="square" rtlCol="0">
            <a:spAutoFit/>
          </a:bodyPr>
          <a:lstStyle/>
          <a:p>
            <a:pPr>
              <a:lnSpc>
                <a:spcPct val="107000"/>
              </a:lnSpc>
              <a:spcAft>
                <a:spcPts val="428"/>
              </a:spcAft>
            </a:pPr>
            <a:r>
              <a:rPr lang="da-DK" sz="1100" b="1" dirty="0">
                <a:cs typeface="Arial Bold"/>
              </a:rPr>
              <a:t>Hvornår mestrer jeg opgaven:</a:t>
            </a:r>
          </a:p>
          <a:p>
            <a:pPr marL="183700" indent="-183700">
              <a:lnSpc>
                <a:spcPct val="107000"/>
              </a:lnSpc>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Viden om juridiske regler ifm. afgørelse</a:t>
            </a:r>
          </a:p>
          <a:p>
            <a:pPr marL="183700" indent="-183700">
              <a:lnSpc>
                <a:spcPct val="107000"/>
              </a:lnSpc>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Viden om interne procedurer ifm. afgørelser </a:t>
            </a:r>
          </a:p>
          <a:p>
            <a:pPr marL="183700" indent="-183700">
              <a:lnSpc>
                <a:spcPct val="107000"/>
              </a:lnSpc>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Viden om at oprette en afgørelse i DUBU </a:t>
            </a:r>
          </a:p>
          <a:p>
            <a:pPr marL="183700" indent="-183700">
              <a:lnSpc>
                <a:spcPct val="107000"/>
              </a:lnSpc>
              <a:spcAft>
                <a:spcPts val="428"/>
              </a:spcAft>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Færdighedsgreb ifm. at skrive en afgørelse </a:t>
            </a:r>
          </a:p>
          <a:p>
            <a:pPr>
              <a:lnSpc>
                <a:spcPct val="107000"/>
              </a:lnSpc>
              <a:spcAft>
                <a:spcPts val="428"/>
              </a:spcAft>
            </a:pPr>
            <a:r>
              <a:rPr lang="da-DK" sz="1100" dirty="0">
                <a:latin typeface="Calibri" panose="020F0502020204030204" pitchFamily="34" charset="0"/>
                <a:ea typeface="Calibri" panose="020F0502020204030204" pitchFamily="34" charset="0"/>
                <a:cs typeface="Times New Roman" panose="02020603050405020304" pitchFamily="18" charset="0"/>
              </a:rPr>
              <a:t>= </a:t>
            </a:r>
            <a:r>
              <a:rPr lang="da-DK" sz="1100" b="1" dirty="0">
                <a:latin typeface="Calibri" panose="020F0502020204030204" pitchFamily="34" charset="0"/>
                <a:ea typeface="Calibri" panose="020F0502020204030204" pitchFamily="34" charset="0"/>
                <a:cs typeface="Times New Roman" panose="02020603050405020304" pitchFamily="18" charset="0"/>
              </a:rPr>
              <a:t>Kompetencer til at skrive en afgørelse</a:t>
            </a:r>
          </a:p>
        </p:txBody>
      </p:sp>
      <p:pic>
        <p:nvPicPr>
          <p:cNvPr id="13" name="Grafik 12" descr="Kommentar vigtigt med massiv udfyldning">
            <a:extLst>
              <a:ext uri="{FF2B5EF4-FFF2-40B4-BE49-F238E27FC236}">
                <a16:creationId xmlns:a16="http://schemas.microsoft.com/office/drawing/2014/main" id="{37DA16C6-CAA4-4091-99EA-4788336BD36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210632" y="1779662"/>
            <a:ext cx="489857" cy="489857"/>
          </a:xfrm>
          <a:prstGeom prst="rect">
            <a:avLst/>
          </a:prstGeom>
        </p:spPr>
      </p:pic>
    </p:spTree>
    <p:extLst>
      <p:ext uri="{BB962C8B-B14F-4D97-AF65-F5344CB8AC3E}">
        <p14:creationId xmlns:p14="http://schemas.microsoft.com/office/powerpoint/2010/main" val="303018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3">
            <a:extLst>
              <a:ext uri="{FF2B5EF4-FFF2-40B4-BE49-F238E27FC236}">
                <a16:creationId xmlns:a16="http://schemas.microsoft.com/office/drawing/2014/main" id="{AF0EB317-8113-421B-B14D-1D28445C042E}"/>
              </a:ext>
            </a:extLst>
          </p:cNvPr>
          <p:cNvSpPr txBox="1">
            <a:spLocks/>
          </p:cNvSpPr>
          <p:nvPr/>
        </p:nvSpPr>
        <p:spPr>
          <a:xfrm>
            <a:off x="5235754" y="337382"/>
            <a:ext cx="3364492" cy="1006156"/>
          </a:xfrm>
          <a:prstGeom prst="rect">
            <a:avLst/>
          </a:prstGeom>
        </p:spPr>
        <p:txBody>
          <a:bodyPr/>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t>Hvor finder jeg selv mere viden: </a:t>
            </a:r>
          </a:p>
          <a:p>
            <a:r>
              <a:rPr lang="da-DK" sz="1100" dirty="0">
                <a:ea typeface="Calibri" panose="020F0502020204030204" pitchFamily="34" charset="0"/>
                <a:cs typeface="Times New Roman" panose="02020603050405020304" pitchFamily="18" charset="0"/>
              </a:rPr>
              <a:t>Du kan læse være fælles faglige standarter for opfølgninger her: </a:t>
            </a:r>
            <a:r>
              <a:rPr lang="da-DK" sz="1100" u="sng" dirty="0">
                <a:solidFill>
                  <a:schemeClr val="accent6"/>
                </a:solidFill>
                <a:ea typeface="Calibri" panose="020F0502020204030204" pitchFamily="34" charset="0"/>
              </a:rPr>
              <a:t>faglige standarder for sagsbehandling</a:t>
            </a:r>
            <a:endParaRPr lang="da-DK" sz="1100" dirty="0">
              <a:solidFill>
                <a:schemeClr val="accent6"/>
              </a:solidFill>
            </a:endParaRPr>
          </a:p>
          <a:p>
            <a:endParaRPr lang="da-DK" sz="1072" dirty="0">
              <a:ea typeface="Calibri" panose="020F0502020204030204" pitchFamily="34" charset="0"/>
              <a:cs typeface="Times New Roman" panose="02020603050405020304" pitchFamily="18" charset="0"/>
            </a:endParaRPr>
          </a:p>
          <a:p>
            <a:endParaRPr lang="da-DK" sz="1050" dirty="0">
              <a:solidFill>
                <a:srgbClr val="404040"/>
              </a:solidFill>
            </a:endParaRPr>
          </a:p>
        </p:txBody>
      </p:sp>
      <p:sp>
        <p:nvSpPr>
          <p:cNvPr id="6" name="Pladsholder til indhold 3">
            <a:extLst>
              <a:ext uri="{FF2B5EF4-FFF2-40B4-BE49-F238E27FC236}">
                <a16:creationId xmlns:a16="http://schemas.microsoft.com/office/drawing/2014/main" id="{165F061F-4CF0-4FBC-BE9B-3D864D38C3FE}"/>
              </a:ext>
            </a:extLst>
          </p:cNvPr>
          <p:cNvSpPr txBox="1">
            <a:spLocks/>
          </p:cNvSpPr>
          <p:nvPr/>
        </p:nvSpPr>
        <p:spPr>
          <a:xfrm>
            <a:off x="359532" y="2425695"/>
            <a:ext cx="4104456" cy="2132619"/>
          </a:xfrm>
          <a:prstGeom prst="rect">
            <a:avLst/>
          </a:prstGeom>
        </p:spPr>
        <p:txBody>
          <a:bodyPr/>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solidFill>
                  <a:schemeClr val="accent6"/>
                </a:solidFill>
              </a:rPr>
              <a:t>Du support af:</a:t>
            </a:r>
          </a:p>
          <a:p>
            <a:pPr marL="214317" indent="-214317">
              <a:buFont typeface="Arial" panose="020B0604020202020204" pitchFamily="34" charset="0"/>
              <a:buChar char="•"/>
            </a:pPr>
            <a:r>
              <a:rPr lang="da-DK" sz="1100" dirty="0">
                <a:ea typeface="Calibri" panose="020F0502020204030204" pitchFamily="34" charset="0"/>
                <a:cs typeface="Calibri" panose="020F0502020204030204" pitchFamily="34" charset="0"/>
              </a:rPr>
              <a:t>Faglig koordinator underviser dig i hvilke relevante sagsoplysninger, der skal indhentes.</a:t>
            </a:r>
            <a:endParaRPr lang="da-DK" sz="1100" dirty="0">
              <a:ea typeface="Calibri" panose="020F0502020204030204" pitchFamily="34" charset="0"/>
              <a:cs typeface="Times New Roman" panose="02020603050405020304" pitchFamily="18" charset="0"/>
            </a:endParaRPr>
          </a:p>
          <a:p>
            <a:pPr marL="214317" indent="-214317">
              <a:buFont typeface="Arial" panose="020B0604020202020204" pitchFamily="34" charset="0"/>
              <a:buChar char="•"/>
            </a:pPr>
            <a:r>
              <a:rPr lang="da-DK" sz="1100" dirty="0">
                <a:ea typeface="Calibri" panose="020F0502020204030204" pitchFamily="34" charset="0"/>
                <a:cs typeface="Calibri" panose="020F0502020204030204" pitchFamily="34" charset="0"/>
              </a:rPr>
              <a:t>Faglig koordinator giver dig feedback på udkast til opfølgning og faglig vurdering</a:t>
            </a:r>
            <a:endParaRPr lang="da-DK" sz="1100" dirty="0">
              <a:ea typeface="Calibri" panose="020F0502020204030204" pitchFamily="34" charset="0"/>
              <a:cs typeface="Times New Roman" panose="02020603050405020304" pitchFamily="18" charset="0"/>
            </a:endParaRPr>
          </a:p>
          <a:p>
            <a:pPr marL="214317" indent="-214317">
              <a:buFont typeface="Arial" panose="020B0604020202020204" pitchFamily="34" charset="0"/>
              <a:buChar char="•"/>
            </a:pPr>
            <a:endParaRPr lang="da-DK" sz="900" dirty="0"/>
          </a:p>
          <a:p>
            <a:pPr marL="214317" indent="-214317">
              <a:buFont typeface="Arial" panose="020B0604020202020204" pitchFamily="34" charset="0"/>
              <a:buChar char="•"/>
            </a:pPr>
            <a:endParaRPr lang="da-DK" sz="900" dirty="0"/>
          </a:p>
        </p:txBody>
      </p:sp>
      <p:pic>
        <p:nvPicPr>
          <p:cNvPr id="11" name="Grafik 10" descr="Spørgsmål med massiv udfyldning">
            <a:extLst>
              <a:ext uri="{FF2B5EF4-FFF2-40B4-BE49-F238E27FC236}">
                <a16:creationId xmlns:a16="http://schemas.microsoft.com/office/drawing/2014/main" id="{4484E887-5657-4E35-9B4E-2CEACDAF63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94214" y="2374130"/>
            <a:ext cx="685800" cy="685800"/>
          </a:xfrm>
          <a:prstGeom prst="rect">
            <a:avLst/>
          </a:prstGeom>
        </p:spPr>
      </p:pic>
      <p:sp>
        <p:nvSpPr>
          <p:cNvPr id="12" name="Rektangel: afrundede hjørner 11">
            <a:extLst>
              <a:ext uri="{FF2B5EF4-FFF2-40B4-BE49-F238E27FC236}">
                <a16:creationId xmlns:a16="http://schemas.microsoft.com/office/drawing/2014/main" id="{EE2A7D5F-301A-4296-BA16-7C134E74C77A}"/>
              </a:ext>
            </a:extLst>
          </p:cNvPr>
          <p:cNvSpPr/>
          <p:nvPr/>
        </p:nvSpPr>
        <p:spPr>
          <a:xfrm>
            <a:off x="359532" y="158557"/>
            <a:ext cx="4428492" cy="1909137"/>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lIns="68580" tIns="34290" rIns="68580" bIns="34290" rtlCol="0" anchor="ctr"/>
          <a:lstStyle/>
          <a:p>
            <a:pPr defTabSz="342907">
              <a:spcAft>
                <a:spcPts val="450"/>
              </a:spcAft>
              <a:buClr>
                <a:prstClr val="black"/>
              </a:buClr>
              <a:defRPr/>
            </a:pPr>
            <a:r>
              <a:rPr lang="da-DK" sz="2116" b="1" dirty="0">
                <a:ln w="0"/>
                <a:solidFill>
                  <a:schemeClr val="bg2"/>
                </a:solidFill>
                <a:effectLst>
                  <a:outerShdw blurRad="38100" dist="25400" dir="5400000" algn="ctr" rotWithShape="0">
                    <a:srgbClr val="6E747A">
                      <a:alpha val="43000"/>
                    </a:srgbClr>
                  </a:outerShdw>
                </a:effectLst>
                <a:latin typeface="Arial"/>
              </a:rPr>
              <a:t>Opfølgning</a:t>
            </a:r>
            <a:endParaRPr lang="da-DK" sz="2117" b="1" dirty="0">
              <a:ln w="0"/>
              <a:solidFill>
                <a:schemeClr val="bg2"/>
              </a:solidFill>
              <a:effectLst>
                <a:outerShdw blurRad="38100" dist="25400" dir="5400000" algn="ctr" rotWithShape="0">
                  <a:srgbClr val="6E747A">
                    <a:alpha val="43000"/>
                  </a:srgbClr>
                </a:outerShdw>
              </a:effectLst>
              <a:latin typeface="Arial"/>
            </a:endParaRPr>
          </a:p>
          <a:p>
            <a:pPr defTabSz="342907">
              <a:spcAft>
                <a:spcPts val="450"/>
              </a:spcAft>
              <a:buClr>
                <a:prstClr val="black"/>
              </a:buClr>
              <a:defRPr/>
            </a:pPr>
            <a:r>
              <a:rPr lang="da-DK" sz="1000" dirty="0">
                <a:ln w="0"/>
                <a:solidFill>
                  <a:schemeClr val="bg2"/>
                </a:solidFill>
                <a:latin typeface="Arial"/>
              </a:rPr>
              <a:t>Når forvaltningen har truffet afgørelse om de foranstaltninger, der skal sættes i gang, skal der følges op første gang inden for 3 måneder og herefter minimum hver 6. måned.</a:t>
            </a:r>
          </a:p>
          <a:p>
            <a:pPr defTabSz="342907">
              <a:spcAft>
                <a:spcPts val="450"/>
              </a:spcAft>
              <a:buClr>
                <a:prstClr val="black"/>
              </a:buClr>
              <a:defRPr/>
            </a:pPr>
            <a:r>
              <a:rPr lang="da-DK" sz="1000" dirty="0">
                <a:ln w="0"/>
                <a:solidFill>
                  <a:schemeClr val="bg2"/>
                </a:solidFill>
                <a:latin typeface="Arial"/>
              </a:rPr>
              <a:t>Formålet med opfølgningen er løbende at sikre, at indsatserne hele tiden imødekommer barnet og familiens behov og de bidrager til progression. </a:t>
            </a:r>
          </a:p>
          <a:p>
            <a:pPr defTabSz="342907">
              <a:spcAft>
                <a:spcPts val="450"/>
              </a:spcAft>
              <a:buClr>
                <a:prstClr val="black"/>
              </a:buClr>
              <a:defRPr/>
            </a:pPr>
            <a:r>
              <a:rPr lang="da-DK" sz="1000" dirty="0">
                <a:ln w="0"/>
                <a:solidFill>
                  <a:schemeClr val="bg2"/>
                </a:solidFill>
                <a:latin typeface="Arial"/>
              </a:rPr>
              <a:t>(Kvalitet i sagsbehandlingen - En håndbog i anvendelse af ICS og udredningsværktøjet)  </a:t>
            </a:r>
          </a:p>
        </p:txBody>
      </p:sp>
      <p:sp>
        <p:nvSpPr>
          <p:cNvPr id="8" name="Tekstfelt 7">
            <a:extLst>
              <a:ext uri="{FF2B5EF4-FFF2-40B4-BE49-F238E27FC236}">
                <a16:creationId xmlns:a16="http://schemas.microsoft.com/office/drawing/2014/main" id="{73E58A2E-5097-4346-ABA1-365C21523701}"/>
              </a:ext>
            </a:extLst>
          </p:cNvPr>
          <p:cNvSpPr txBox="1"/>
          <p:nvPr/>
        </p:nvSpPr>
        <p:spPr>
          <a:xfrm>
            <a:off x="5220072" y="3759689"/>
            <a:ext cx="3744416" cy="1273747"/>
          </a:xfrm>
          <a:prstGeom prst="rect">
            <a:avLst/>
          </a:prstGeom>
          <a:solidFill>
            <a:schemeClr val="accent6">
              <a:lumMod val="20000"/>
              <a:lumOff val="80000"/>
            </a:schemeClr>
          </a:solidFill>
        </p:spPr>
        <p:txBody>
          <a:bodyPr wrap="square" rtlCol="0">
            <a:spAutoFit/>
          </a:bodyPr>
          <a:lstStyle/>
          <a:p>
            <a:pPr>
              <a:lnSpc>
                <a:spcPct val="107000"/>
              </a:lnSpc>
              <a:spcAft>
                <a:spcPts val="428"/>
              </a:spcAft>
            </a:pPr>
            <a:r>
              <a:rPr lang="da-DK" sz="1100" b="1" dirty="0">
                <a:cs typeface="Arial Bold"/>
              </a:rPr>
              <a:t>Hvornår mestrer jeg opgaven:</a:t>
            </a:r>
          </a:p>
          <a:p>
            <a:pPr marL="183700" indent="-183700">
              <a:lnSpc>
                <a:spcPct val="107000"/>
              </a:lnSpc>
              <a:buFont typeface="Calibri" panose="020F0502020204030204" pitchFamily="34" charset="0"/>
              <a:buChar char="-"/>
            </a:pPr>
            <a:r>
              <a:rPr lang="da-DK" sz="1100" dirty="0">
                <a:solidFill>
                  <a:srgbClr val="000000"/>
                </a:solidFill>
                <a:latin typeface="Calibri" panose="020F0502020204030204" pitchFamily="34" charset="0"/>
                <a:ea typeface="Calibri" panose="020F0502020204030204" pitchFamily="34" charset="0"/>
                <a:cs typeface="Calibri" panose="020F0502020204030204" pitchFamily="34" charset="0"/>
              </a:rPr>
              <a:t>Viden om sagsskridt forud for opfølgning</a:t>
            </a:r>
            <a:endParaRPr lang="da-DK" sz="1100" dirty="0">
              <a:latin typeface="Calibri" panose="020F0502020204030204" pitchFamily="34" charset="0"/>
              <a:ea typeface="Calibri" panose="020F0502020204030204" pitchFamily="34" charset="0"/>
              <a:cs typeface="Times New Roman" panose="02020603050405020304" pitchFamily="18" charset="0"/>
            </a:endParaRPr>
          </a:p>
          <a:p>
            <a:pPr marL="183700" indent="-183700">
              <a:lnSpc>
                <a:spcPct val="107000"/>
              </a:lnSpc>
              <a:buFont typeface="Calibri" panose="020F0502020204030204" pitchFamily="34" charset="0"/>
              <a:buChar char="-"/>
            </a:pPr>
            <a:r>
              <a:rPr lang="da-DK" sz="1100" dirty="0">
                <a:solidFill>
                  <a:srgbClr val="000000"/>
                </a:solidFill>
                <a:latin typeface="Calibri" panose="020F0502020204030204" pitchFamily="34" charset="0"/>
                <a:ea typeface="Calibri" panose="020F0502020204030204" pitchFamily="34" charset="0"/>
                <a:cs typeface="Calibri" panose="020F0502020204030204" pitchFamily="34" charset="0"/>
              </a:rPr>
              <a:t>Juridiske regler for opfølgning</a:t>
            </a:r>
            <a:endParaRPr lang="da-DK" sz="1100" dirty="0">
              <a:latin typeface="Calibri" panose="020F0502020204030204" pitchFamily="34" charset="0"/>
              <a:ea typeface="Calibri" panose="020F0502020204030204" pitchFamily="34" charset="0"/>
              <a:cs typeface="Times New Roman" panose="02020603050405020304" pitchFamily="18" charset="0"/>
            </a:endParaRPr>
          </a:p>
          <a:p>
            <a:pPr marL="183700" indent="-183700">
              <a:lnSpc>
                <a:spcPct val="107000"/>
              </a:lnSpc>
              <a:buFont typeface="Calibri" panose="020F0502020204030204" pitchFamily="34" charset="0"/>
              <a:buChar char="-"/>
            </a:pPr>
            <a:r>
              <a:rPr lang="da-DK" sz="1100" dirty="0">
                <a:solidFill>
                  <a:srgbClr val="000000"/>
                </a:solidFill>
                <a:latin typeface="Calibri" panose="020F0502020204030204" pitchFamily="34" charset="0"/>
                <a:ea typeface="Calibri" panose="020F0502020204030204" pitchFamily="34" charset="0"/>
                <a:cs typeface="Calibri" panose="020F0502020204030204" pitchFamily="34" charset="0"/>
              </a:rPr>
              <a:t>DUBU-viden</a:t>
            </a:r>
            <a:endParaRPr lang="da-DK" sz="1100" dirty="0">
              <a:latin typeface="Calibri" panose="020F0502020204030204" pitchFamily="34" charset="0"/>
              <a:ea typeface="Calibri" panose="020F0502020204030204" pitchFamily="34" charset="0"/>
              <a:cs typeface="Times New Roman" panose="02020603050405020304" pitchFamily="18" charset="0"/>
            </a:endParaRPr>
          </a:p>
          <a:p>
            <a:pPr marL="183700" indent="-183700">
              <a:lnSpc>
                <a:spcPct val="107000"/>
              </a:lnSpc>
              <a:spcAft>
                <a:spcPts val="428"/>
              </a:spcAft>
              <a:buFont typeface="Calibri" panose="020F0502020204030204" pitchFamily="34" charset="0"/>
              <a:buChar char="-"/>
            </a:pPr>
            <a:r>
              <a:rPr lang="da-DK" sz="1100" dirty="0">
                <a:solidFill>
                  <a:srgbClr val="000000"/>
                </a:solidFill>
                <a:latin typeface="Calibri" panose="020F0502020204030204" pitchFamily="34" charset="0"/>
                <a:ea typeface="Calibri" panose="020F0502020204030204" pitchFamily="34" charset="0"/>
                <a:cs typeface="Calibri" panose="020F0502020204030204" pitchFamily="34" charset="0"/>
              </a:rPr>
              <a:t>Færdighedsgreb ifm. At skrive en opfølgning</a:t>
            </a:r>
            <a:endParaRPr lang="da-DK" sz="1100" dirty="0">
              <a:latin typeface="Calibri" panose="020F0502020204030204" pitchFamily="34" charset="0"/>
              <a:ea typeface="Calibri" panose="020F0502020204030204" pitchFamily="34" charset="0"/>
              <a:cs typeface="Times New Roman" panose="02020603050405020304" pitchFamily="18" charset="0"/>
            </a:endParaRPr>
          </a:p>
          <a:p>
            <a:pPr marL="122467">
              <a:lnSpc>
                <a:spcPct val="107000"/>
              </a:lnSpc>
              <a:spcAft>
                <a:spcPts val="428"/>
              </a:spcAft>
            </a:pPr>
            <a:r>
              <a:rPr lang="da-DK" sz="1100" dirty="0">
                <a:solidFill>
                  <a:srgbClr val="000000"/>
                </a:solidFill>
                <a:latin typeface="Calibri" panose="020F0502020204030204" pitchFamily="34" charset="0"/>
                <a:ea typeface="Calibri" panose="020F0502020204030204" pitchFamily="34" charset="0"/>
                <a:cs typeface="Calibri" panose="020F0502020204030204" pitchFamily="34" charset="0"/>
              </a:rPr>
              <a:t>= Kompetencer til at skrive en opfølgning</a:t>
            </a:r>
            <a:endParaRPr lang="da-DK"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ktangel: afrundede hjørner 9">
            <a:extLst>
              <a:ext uri="{FF2B5EF4-FFF2-40B4-BE49-F238E27FC236}">
                <a16:creationId xmlns:a16="http://schemas.microsoft.com/office/drawing/2014/main" id="{CD059001-BB00-4A45-A74B-CE41E44DAA85}"/>
              </a:ext>
            </a:extLst>
          </p:cNvPr>
          <p:cNvSpPr/>
          <p:nvPr/>
        </p:nvSpPr>
        <p:spPr>
          <a:xfrm>
            <a:off x="5222086" y="1617969"/>
            <a:ext cx="3742402" cy="1909137"/>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r>
              <a:rPr lang="da-DK" sz="1200" b="1" dirty="0">
                <a:solidFill>
                  <a:schemeClr val="accent6">
                    <a:lumMod val="20000"/>
                    <a:lumOff val="80000"/>
                  </a:schemeClr>
                </a:solidFill>
              </a:rPr>
              <a:t>Huskeliste</a:t>
            </a:r>
          </a:p>
          <a:p>
            <a:pPr>
              <a:lnSpc>
                <a:spcPct val="107000"/>
              </a:lnSpc>
              <a:spcAft>
                <a:spcPts val="428"/>
              </a:spcAft>
            </a:pPr>
            <a:r>
              <a:rPr lang="da-DK" sz="1100" dirty="0">
                <a:latin typeface="Calibri" panose="020F0502020204030204" pitchFamily="34" charset="0"/>
                <a:ea typeface="Calibri" panose="020F0502020204030204" pitchFamily="34" charset="0"/>
              </a:rPr>
              <a:t>Afhold børnesamtale, formøde og opfølgningsmøde</a:t>
            </a:r>
          </a:p>
          <a:p>
            <a:pPr>
              <a:lnSpc>
                <a:spcPct val="107000"/>
              </a:lnSpc>
              <a:spcAft>
                <a:spcPts val="428"/>
              </a:spcAft>
            </a:pPr>
            <a:r>
              <a:rPr lang="da-DK" sz="1100" dirty="0">
                <a:latin typeface="Calibri" panose="020F0502020204030204" pitchFamily="34" charset="0"/>
                <a:ea typeface="Calibri" panose="020F0502020204030204" pitchFamily="34" charset="0"/>
              </a:rPr>
              <a:t>Indhente statusskrivelser fra foranstaltninger Indhente skoleudtalelse, institutionsudtalelse og andet relevant.</a:t>
            </a:r>
          </a:p>
          <a:p>
            <a:pPr>
              <a:lnSpc>
                <a:spcPct val="107000"/>
              </a:lnSpc>
              <a:spcAft>
                <a:spcPts val="428"/>
              </a:spcAft>
            </a:pPr>
            <a:r>
              <a:rPr lang="da-DK" sz="1100" dirty="0">
                <a:latin typeface="Calibri" panose="020F0502020204030204" pitchFamily="34" charset="0"/>
                <a:ea typeface="Calibri" panose="020F0502020204030204" pitchFamily="34" charset="0"/>
              </a:rPr>
              <a:t>Obs. På faglig vurdering og samarbejdsformen</a:t>
            </a:r>
            <a:endParaRPr lang="da-DK" sz="11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 name="Billede 1">
            <a:extLst>
              <a:ext uri="{FF2B5EF4-FFF2-40B4-BE49-F238E27FC236}">
                <a16:creationId xmlns:a16="http://schemas.microsoft.com/office/drawing/2014/main" id="{0D7D3C46-44E6-4251-99FE-69A7337539CB}"/>
              </a:ext>
            </a:extLst>
          </p:cNvPr>
          <p:cNvPicPr>
            <a:picLocks noChangeAspect="1"/>
          </p:cNvPicPr>
          <p:nvPr/>
        </p:nvPicPr>
        <p:blipFill>
          <a:blip r:embed="rId5"/>
          <a:stretch>
            <a:fillRect/>
          </a:stretch>
        </p:blipFill>
        <p:spPr>
          <a:xfrm>
            <a:off x="8338262" y="1822744"/>
            <a:ext cx="489899" cy="489899"/>
          </a:xfrm>
          <a:prstGeom prst="rect">
            <a:avLst/>
          </a:prstGeom>
        </p:spPr>
      </p:pic>
    </p:spTree>
    <p:extLst>
      <p:ext uri="{BB962C8B-B14F-4D97-AF65-F5344CB8AC3E}">
        <p14:creationId xmlns:p14="http://schemas.microsoft.com/office/powerpoint/2010/main" val="103306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3">
            <a:extLst>
              <a:ext uri="{FF2B5EF4-FFF2-40B4-BE49-F238E27FC236}">
                <a16:creationId xmlns:a16="http://schemas.microsoft.com/office/drawing/2014/main" id="{AF0EB317-8113-421B-B14D-1D28445C042E}"/>
              </a:ext>
            </a:extLst>
          </p:cNvPr>
          <p:cNvSpPr txBox="1">
            <a:spLocks/>
          </p:cNvSpPr>
          <p:nvPr/>
        </p:nvSpPr>
        <p:spPr>
          <a:xfrm>
            <a:off x="4884417" y="455806"/>
            <a:ext cx="4018102" cy="966380"/>
          </a:xfrm>
          <a:prstGeom prst="rect">
            <a:avLst/>
          </a:prstGeom>
        </p:spPr>
        <p:txBody>
          <a:bodyPr/>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t>Hvor finder jeg selv mere viden: </a:t>
            </a:r>
          </a:p>
          <a:p>
            <a:r>
              <a:rPr lang="da-DK" sz="1050" dirty="0">
                <a:solidFill>
                  <a:srgbClr val="404040"/>
                </a:solidFill>
                <a:latin typeface="+mj-lt"/>
              </a:rPr>
              <a:t>Du kan læse mere om netværksmøder i vores fællesfaglige standarter her: </a:t>
            </a:r>
            <a:r>
              <a:rPr lang="da-DK" sz="1050" u="sng" dirty="0">
                <a:solidFill>
                  <a:schemeClr val="accent6"/>
                </a:solidFill>
                <a:latin typeface="+mj-lt"/>
                <a:ea typeface="Calibri" panose="020F0502020204030204" pitchFamily="34" charset="0"/>
              </a:rPr>
              <a:t>faglige standarder for sagsbehandling)</a:t>
            </a:r>
            <a:endParaRPr lang="da-DK" sz="1050" dirty="0">
              <a:solidFill>
                <a:schemeClr val="accent6"/>
              </a:solidFill>
              <a:latin typeface="+mj-lt"/>
            </a:endParaRPr>
          </a:p>
          <a:p>
            <a:r>
              <a:rPr lang="da-DK" sz="1050" dirty="0">
                <a:solidFill>
                  <a:srgbClr val="404040"/>
                </a:solidFill>
                <a:latin typeface="+mj-lt"/>
              </a:rPr>
              <a:t>Du finder viden om hvad et netværksmøde på Socialstyrelsens hjemmeside HER</a:t>
            </a:r>
          </a:p>
          <a:p>
            <a:endParaRPr lang="da-DK" sz="1050" dirty="0">
              <a:solidFill>
                <a:srgbClr val="404040"/>
              </a:solidFill>
            </a:endParaRPr>
          </a:p>
        </p:txBody>
      </p:sp>
      <p:sp>
        <p:nvSpPr>
          <p:cNvPr id="6" name="Pladsholder til indhold 3">
            <a:extLst>
              <a:ext uri="{FF2B5EF4-FFF2-40B4-BE49-F238E27FC236}">
                <a16:creationId xmlns:a16="http://schemas.microsoft.com/office/drawing/2014/main" id="{165F061F-4CF0-4FBC-BE9B-3D864D38C3FE}"/>
              </a:ext>
            </a:extLst>
          </p:cNvPr>
          <p:cNvSpPr txBox="1">
            <a:spLocks/>
          </p:cNvSpPr>
          <p:nvPr/>
        </p:nvSpPr>
        <p:spPr>
          <a:xfrm>
            <a:off x="334678" y="2138340"/>
            <a:ext cx="3686112" cy="685800"/>
          </a:xfrm>
          <a:prstGeom prst="rect">
            <a:avLst/>
          </a:prstGeom>
        </p:spPr>
        <p:txBody>
          <a:bodyPr/>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solidFill>
                  <a:schemeClr val="accent6"/>
                </a:solidFill>
              </a:rPr>
              <a:t>Du support af:</a:t>
            </a:r>
          </a:p>
          <a:p>
            <a:pPr marL="214317" indent="-214317">
              <a:buFont typeface="Arial" panose="020B0604020202020204" pitchFamily="34" charset="0"/>
              <a:buChar char="•"/>
            </a:pPr>
            <a:r>
              <a:rPr lang="da-DK" sz="1100" dirty="0"/>
              <a:t>Du får mulighed for at deltage i en kollegas netværksmøde</a:t>
            </a:r>
          </a:p>
          <a:p>
            <a:pPr marL="214317" indent="-214317">
              <a:buFont typeface="Arial" panose="020B0604020202020204" pitchFamily="34" charset="0"/>
              <a:buChar char="•"/>
            </a:pPr>
            <a:r>
              <a:rPr lang="da-DK" sz="1100" dirty="0"/>
              <a:t>En kollega/mentor vil være din makker på dit første netværksmøde og vil give dig feedback efterfølgende </a:t>
            </a:r>
          </a:p>
          <a:p>
            <a:pPr marL="214317" indent="-214317">
              <a:buFont typeface="Arial" panose="020B0604020202020204" pitchFamily="34" charset="0"/>
              <a:buChar char="•"/>
            </a:pPr>
            <a:r>
              <a:rPr lang="da-DK" sz="1100" dirty="0">
                <a:ea typeface="Calibri" panose="020F0502020204030204" pitchFamily="34" charset="0"/>
                <a:cs typeface="Times New Roman" panose="02020603050405020304" pitchFamily="18" charset="0"/>
              </a:rPr>
              <a:t>Øve SOS/ICS til mentortid eller onsdagsmøde</a:t>
            </a:r>
          </a:p>
          <a:p>
            <a:pPr marL="214317" indent="-214317">
              <a:buFont typeface="Arial" panose="020B0604020202020204" pitchFamily="34" charset="0"/>
              <a:buChar char="•"/>
            </a:pPr>
            <a:r>
              <a:rPr lang="da-DK" sz="1100" dirty="0"/>
              <a:t>Du har mulighed for at øve metoderne ICS og SOS, som er to gode metoder at anvende til netværksmøder på vores onsdagsmøder og sammen med din mentor </a:t>
            </a:r>
          </a:p>
          <a:p>
            <a:pPr marL="214317" indent="-214317">
              <a:buFont typeface="Arial" panose="020B0604020202020204" pitchFamily="34" charset="0"/>
              <a:buChar char="•"/>
            </a:pPr>
            <a:endParaRPr lang="da-DK" sz="900" dirty="0"/>
          </a:p>
          <a:p>
            <a:pPr marL="214317" indent="-214317">
              <a:buFont typeface="Arial" panose="020B0604020202020204" pitchFamily="34" charset="0"/>
              <a:buChar char="•"/>
            </a:pPr>
            <a:endParaRPr lang="da-DK" sz="900" dirty="0"/>
          </a:p>
        </p:txBody>
      </p:sp>
      <p:pic>
        <p:nvPicPr>
          <p:cNvPr id="11" name="Grafik 10" descr="Spørgsmål med massiv udfyldning">
            <a:extLst>
              <a:ext uri="{FF2B5EF4-FFF2-40B4-BE49-F238E27FC236}">
                <a16:creationId xmlns:a16="http://schemas.microsoft.com/office/drawing/2014/main" id="{4484E887-5657-4E35-9B4E-2CEACDAF63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99892" y="2116910"/>
            <a:ext cx="685800" cy="685800"/>
          </a:xfrm>
          <a:prstGeom prst="rect">
            <a:avLst/>
          </a:prstGeom>
        </p:spPr>
      </p:pic>
      <p:sp>
        <p:nvSpPr>
          <p:cNvPr id="12" name="Rektangel: afrundede hjørner 11">
            <a:extLst>
              <a:ext uri="{FF2B5EF4-FFF2-40B4-BE49-F238E27FC236}">
                <a16:creationId xmlns:a16="http://schemas.microsoft.com/office/drawing/2014/main" id="{EE2A7D5F-301A-4296-BA16-7C134E74C77A}"/>
              </a:ext>
            </a:extLst>
          </p:cNvPr>
          <p:cNvSpPr/>
          <p:nvPr/>
        </p:nvSpPr>
        <p:spPr>
          <a:xfrm>
            <a:off x="251520" y="179112"/>
            <a:ext cx="3852428" cy="1683807"/>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lIns="68580" tIns="34290" rIns="68580" bIns="34290" rtlCol="0" anchor="ctr"/>
          <a:lstStyle/>
          <a:p>
            <a:pPr defTabSz="342907">
              <a:spcAft>
                <a:spcPts val="450"/>
              </a:spcAft>
              <a:buClr>
                <a:prstClr val="black"/>
              </a:buClr>
              <a:defRPr/>
            </a:pPr>
            <a:r>
              <a:rPr lang="da-DK" sz="2117" b="1" dirty="0">
                <a:ln w="0"/>
                <a:solidFill>
                  <a:schemeClr val="bg2"/>
                </a:solidFill>
                <a:effectLst>
                  <a:outerShdw blurRad="38100" dist="25400" dir="5400000" algn="ctr" rotWithShape="0">
                    <a:srgbClr val="6E747A">
                      <a:alpha val="43000"/>
                    </a:srgbClr>
                  </a:outerShdw>
                </a:effectLst>
                <a:latin typeface="Arial"/>
              </a:rPr>
              <a:t>Et netværksmøde</a:t>
            </a:r>
          </a:p>
          <a:p>
            <a:pPr defTabSz="342907">
              <a:spcAft>
                <a:spcPts val="450"/>
              </a:spcAft>
              <a:buClr>
                <a:prstClr val="black"/>
              </a:buClr>
              <a:defRPr/>
            </a:pPr>
            <a:r>
              <a:rPr lang="da-DK" sz="1000" dirty="0">
                <a:solidFill>
                  <a:schemeClr val="bg1"/>
                </a:solidFill>
                <a:latin typeface="Ariel"/>
              </a:rPr>
              <a:t>Netværksmøder er en række processuelle møder, hvor en familie og deres faglige netværk er samlet om at styrke og understøtte samarbejdet omkring et barn eller ung.</a:t>
            </a:r>
          </a:p>
          <a:p>
            <a:pPr defTabSz="342907">
              <a:spcAft>
                <a:spcPts val="450"/>
              </a:spcAft>
              <a:buClr>
                <a:prstClr val="black"/>
              </a:buClr>
              <a:defRPr/>
            </a:pPr>
            <a:endParaRPr lang="da-DK" sz="1100" dirty="0">
              <a:solidFill>
                <a:schemeClr val="bg1"/>
              </a:solidFill>
              <a:latin typeface="Ariel"/>
            </a:endParaRPr>
          </a:p>
          <a:p>
            <a:pPr defTabSz="342907">
              <a:spcAft>
                <a:spcPts val="450"/>
              </a:spcAft>
              <a:buClr>
                <a:prstClr val="black"/>
              </a:buClr>
              <a:defRPr/>
            </a:pPr>
            <a:r>
              <a:rPr lang="da-DK" sz="1100" b="1" dirty="0">
                <a:ln w="0"/>
                <a:solidFill>
                  <a:schemeClr val="bg1"/>
                </a:solidFill>
                <a:effectLst>
                  <a:outerShdw blurRad="38100" dist="25400" dir="5400000" algn="ctr" rotWithShape="0">
                    <a:srgbClr val="6E747A">
                      <a:alpha val="43000"/>
                    </a:srgbClr>
                  </a:outerShdw>
                </a:effectLst>
                <a:latin typeface="Ariel"/>
              </a:rPr>
              <a:t>(Socialstyrelsens hjemmeside</a:t>
            </a:r>
            <a:r>
              <a:rPr lang="da-DK" sz="900" b="1" dirty="0">
                <a:ln w="0"/>
                <a:solidFill>
                  <a:schemeClr val="bg1"/>
                </a:solidFill>
                <a:effectLst>
                  <a:outerShdw blurRad="38100" dist="25400" dir="5400000" algn="ctr" rotWithShape="0">
                    <a:srgbClr val="6E747A">
                      <a:alpha val="43000"/>
                    </a:srgbClr>
                  </a:outerShdw>
                </a:effectLst>
                <a:latin typeface="Swift Neue LT W01 Light"/>
              </a:rPr>
              <a:t>)</a:t>
            </a:r>
            <a:endParaRPr lang="da-DK" sz="900" b="1" dirty="0">
              <a:ln w="0"/>
              <a:solidFill>
                <a:schemeClr val="bg1"/>
              </a:solidFill>
              <a:effectLst>
                <a:outerShdw blurRad="38100" dist="25400" dir="5400000" algn="ctr" rotWithShape="0">
                  <a:srgbClr val="6E747A">
                    <a:alpha val="43000"/>
                  </a:srgbClr>
                </a:outerShdw>
              </a:effectLst>
              <a:latin typeface="Arial"/>
            </a:endParaRPr>
          </a:p>
        </p:txBody>
      </p:sp>
      <p:sp>
        <p:nvSpPr>
          <p:cNvPr id="8" name="Tekstfelt 7">
            <a:extLst>
              <a:ext uri="{FF2B5EF4-FFF2-40B4-BE49-F238E27FC236}">
                <a16:creationId xmlns:a16="http://schemas.microsoft.com/office/drawing/2014/main" id="{73E58A2E-5097-4346-ABA1-365C21523701}"/>
              </a:ext>
            </a:extLst>
          </p:cNvPr>
          <p:cNvSpPr txBox="1"/>
          <p:nvPr/>
        </p:nvSpPr>
        <p:spPr>
          <a:xfrm>
            <a:off x="4884417" y="3939902"/>
            <a:ext cx="4014924" cy="1092607"/>
          </a:xfrm>
          <a:prstGeom prst="rect">
            <a:avLst/>
          </a:prstGeom>
          <a:solidFill>
            <a:schemeClr val="accent6">
              <a:lumMod val="20000"/>
              <a:lumOff val="80000"/>
            </a:schemeClr>
          </a:solidFill>
        </p:spPr>
        <p:txBody>
          <a:bodyPr wrap="square" rtlCol="0">
            <a:spAutoFit/>
          </a:bodyPr>
          <a:lstStyle/>
          <a:p>
            <a:pPr>
              <a:lnSpc>
                <a:spcPct val="107000"/>
              </a:lnSpc>
              <a:spcAft>
                <a:spcPts val="428"/>
              </a:spcAft>
            </a:pPr>
            <a:r>
              <a:rPr lang="da-DK" sz="1100" b="1" dirty="0">
                <a:cs typeface="Arial Bold"/>
              </a:rPr>
              <a:t>Hvornår mestrer jeg opgaven:</a:t>
            </a:r>
          </a:p>
          <a:p>
            <a:pPr marL="183700" indent="-183700">
              <a:lnSpc>
                <a:spcPct val="107000"/>
              </a:lnSpc>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Viden om mødelederrollen </a:t>
            </a:r>
          </a:p>
          <a:p>
            <a:pPr marL="183700" indent="-183700">
              <a:lnSpc>
                <a:spcPct val="107000"/>
              </a:lnSpc>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Viden om mulige metoder til afholdelse af netværksmødet </a:t>
            </a:r>
          </a:p>
          <a:p>
            <a:pPr marL="183700" indent="-183700">
              <a:lnSpc>
                <a:spcPct val="107000"/>
              </a:lnSpc>
              <a:spcAft>
                <a:spcPts val="428"/>
              </a:spcAft>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Viden om samarbejdsformen </a:t>
            </a:r>
          </a:p>
          <a:p>
            <a:pPr marL="122467">
              <a:lnSpc>
                <a:spcPct val="107000"/>
              </a:lnSpc>
              <a:spcAft>
                <a:spcPts val="428"/>
              </a:spcAft>
            </a:pPr>
            <a:r>
              <a:rPr lang="da-DK" sz="1100" dirty="0">
                <a:latin typeface="Calibri" panose="020F0502020204030204" pitchFamily="34" charset="0"/>
                <a:ea typeface="Calibri" panose="020F0502020204030204" pitchFamily="34" charset="0"/>
                <a:cs typeface="Times New Roman" panose="02020603050405020304" pitchFamily="18" charset="0"/>
              </a:rPr>
              <a:t>= Kompetencer til at afholde et netværksmøde</a:t>
            </a:r>
          </a:p>
        </p:txBody>
      </p:sp>
      <p:sp>
        <p:nvSpPr>
          <p:cNvPr id="10" name="Rektangel: afrundede hjørner 9">
            <a:extLst>
              <a:ext uri="{FF2B5EF4-FFF2-40B4-BE49-F238E27FC236}">
                <a16:creationId xmlns:a16="http://schemas.microsoft.com/office/drawing/2014/main" id="{CD059001-BB00-4A45-A74B-CE41E44DAA85}"/>
              </a:ext>
            </a:extLst>
          </p:cNvPr>
          <p:cNvSpPr/>
          <p:nvPr/>
        </p:nvSpPr>
        <p:spPr>
          <a:xfrm>
            <a:off x="4862877" y="2000588"/>
            <a:ext cx="3852428" cy="146468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r>
              <a:rPr lang="da-DK" sz="1200" b="1" dirty="0">
                <a:solidFill>
                  <a:schemeClr val="accent6">
                    <a:lumMod val="20000"/>
                    <a:lumOff val="80000"/>
                  </a:schemeClr>
                </a:solidFill>
              </a:rPr>
              <a:t>Huskeliste</a:t>
            </a:r>
          </a:p>
          <a:p>
            <a:pPr>
              <a:lnSpc>
                <a:spcPct val="107000"/>
              </a:lnSpc>
              <a:spcAft>
                <a:spcPts val="428"/>
              </a:spcAft>
            </a:pPr>
            <a:r>
              <a:rPr lang="da-DK" sz="1100" dirty="0">
                <a:latin typeface="Calibri" panose="020F0502020204030204" pitchFamily="34" charset="0"/>
                <a:ea typeface="Calibri" panose="020F0502020204030204" pitchFamily="34" charset="0"/>
                <a:cs typeface="Times New Roman" panose="02020603050405020304" pitchFamily="18" charset="0"/>
              </a:rPr>
              <a:t>Relevante aktører indkaldes til netværksmødet</a:t>
            </a:r>
          </a:p>
          <a:p>
            <a:pPr defTabSz="384056">
              <a:lnSpc>
                <a:spcPct val="107000"/>
              </a:lnSpc>
              <a:spcAft>
                <a:spcPts val="428"/>
              </a:spcAft>
              <a:defRPr/>
            </a:pPr>
            <a:r>
              <a:rPr lang="da-DK" sz="1100" dirty="0">
                <a:solidFill>
                  <a:prstClr val="white"/>
                </a:solidFill>
                <a:latin typeface="Calibri" panose="020F0502020204030204" pitchFamily="34" charset="0"/>
                <a:ea typeface="Calibri" panose="020F0502020204030204" pitchFamily="34" charset="0"/>
                <a:cs typeface="Times New Roman" panose="02020603050405020304" pitchFamily="18" charset="0"/>
              </a:rPr>
              <a:t>Udarbejdelse af dagsorden og send den ud inden mødet </a:t>
            </a:r>
          </a:p>
          <a:p>
            <a:pPr>
              <a:lnSpc>
                <a:spcPct val="107000"/>
              </a:lnSpc>
              <a:spcAft>
                <a:spcPts val="428"/>
              </a:spcAft>
            </a:pPr>
            <a:r>
              <a:rPr lang="da-DK" sz="1100" dirty="0">
                <a:latin typeface="Calibri" panose="020F0502020204030204" pitchFamily="34" charset="0"/>
                <a:ea typeface="Calibri" panose="020F0502020204030204" pitchFamily="34" charset="0"/>
                <a:cs typeface="Times New Roman" panose="02020603050405020304" pitchFamily="18" charset="0"/>
              </a:rPr>
              <a:t>Evt. udarbejdelse af referat/modtag referat fra referent</a:t>
            </a:r>
          </a:p>
          <a:p>
            <a:pPr>
              <a:lnSpc>
                <a:spcPct val="107000"/>
              </a:lnSpc>
              <a:spcAft>
                <a:spcPts val="428"/>
              </a:spcAft>
            </a:pPr>
            <a:endParaRPr lang="da-DK" sz="857"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 name="Billede 1">
            <a:extLst>
              <a:ext uri="{FF2B5EF4-FFF2-40B4-BE49-F238E27FC236}">
                <a16:creationId xmlns:a16="http://schemas.microsoft.com/office/drawing/2014/main" id="{0D7D3C46-44E6-4251-99FE-69A7337539CB}"/>
              </a:ext>
            </a:extLst>
          </p:cNvPr>
          <p:cNvPicPr>
            <a:picLocks noChangeAspect="1"/>
          </p:cNvPicPr>
          <p:nvPr/>
        </p:nvPicPr>
        <p:blipFill>
          <a:blip r:embed="rId5"/>
          <a:stretch>
            <a:fillRect/>
          </a:stretch>
        </p:blipFill>
        <p:spPr>
          <a:xfrm>
            <a:off x="8064388" y="2155489"/>
            <a:ext cx="489899" cy="489899"/>
          </a:xfrm>
          <a:prstGeom prst="rect">
            <a:avLst/>
          </a:prstGeom>
        </p:spPr>
      </p:pic>
    </p:spTree>
    <p:extLst>
      <p:ext uri="{BB962C8B-B14F-4D97-AF65-F5344CB8AC3E}">
        <p14:creationId xmlns:p14="http://schemas.microsoft.com/office/powerpoint/2010/main" val="8392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3">
            <a:extLst>
              <a:ext uri="{FF2B5EF4-FFF2-40B4-BE49-F238E27FC236}">
                <a16:creationId xmlns:a16="http://schemas.microsoft.com/office/drawing/2014/main" id="{AF0EB317-8113-421B-B14D-1D28445C042E}"/>
              </a:ext>
            </a:extLst>
          </p:cNvPr>
          <p:cNvSpPr txBox="1">
            <a:spLocks/>
          </p:cNvSpPr>
          <p:nvPr/>
        </p:nvSpPr>
        <p:spPr>
          <a:xfrm>
            <a:off x="5431795" y="280139"/>
            <a:ext cx="2882390" cy="1112353"/>
          </a:xfrm>
          <a:prstGeom prst="rect">
            <a:avLst/>
          </a:prstGeom>
        </p:spPr>
        <p:txBody>
          <a:bodyPr/>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t>Hvor finder jeg selv mere viden: </a:t>
            </a:r>
          </a:p>
          <a:p>
            <a:pPr>
              <a:lnSpc>
                <a:spcPct val="107000"/>
              </a:lnSpc>
              <a:spcAft>
                <a:spcPts val="428"/>
              </a:spcAft>
            </a:pPr>
            <a:r>
              <a:rPr lang="da-DK" sz="1100" dirty="0">
                <a:ea typeface="Calibri" panose="020F0502020204030204" pitchFamily="34" charset="0"/>
                <a:cs typeface="Times New Roman" panose="02020603050405020304" pitchFamily="18" charset="0"/>
              </a:rPr>
              <a:t>Få viden om foranstaltningen fra kollegaer/koordinator</a:t>
            </a:r>
          </a:p>
        </p:txBody>
      </p:sp>
      <p:sp>
        <p:nvSpPr>
          <p:cNvPr id="6" name="Pladsholder til indhold 3">
            <a:extLst>
              <a:ext uri="{FF2B5EF4-FFF2-40B4-BE49-F238E27FC236}">
                <a16:creationId xmlns:a16="http://schemas.microsoft.com/office/drawing/2014/main" id="{165F061F-4CF0-4FBC-BE9B-3D864D38C3FE}"/>
              </a:ext>
            </a:extLst>
          </p:cNvPr>
          <p:cNvSpPr txBox="1">
            <a:spLocks/>
          </p:cNvSpPr>
          <p:nvPr/>
        </p:nvSpPr>
        <p:spPr>
          <a:xfrm>
            <a:off x="525661" y="2395297"/>
            <a:ext cx="3265652" cy="1786578"/>
          </a:xfrm>
          <a:prstGeom prst="rect">
            <a:avLst/>
          </a:prstGeom>
        </p:spPr>
        <p:txBody>
          <a:bodyPr/>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solidFill>
                  <a:schemeClr val="accent6"/>
                </a:solidFill>
              </a:rPr>
              <a:t>Du support af:</a:t>
            </a:r>
          </a:p>
          <a:p>
            <a:pPr marL="214317" indent="-214317">
              <a:buFont typeface="Arial" panose="020B0604020202020204" pitchFamily="34" charset="0"/>
              <a:buChar char="•"/>
            </a:pPr>
            <a:r>
              <a:rPr lang="da-DK" sz="1100" dirty="0">
                <a:cs typeface="Calibri" panose="020F0502020204030204" pitchFamily="34" charset="0"/>
              </a:rPr>
              <a:t>Kollega, som inviterer dig med til et af sine opstartsmøder</a:t>
            </a:r>
          </a:p>
          <a:p>
            <a:pPr marL="214317" indent="-214317">
              <a:buFont typeface="Arial" panose="020B0604020202020204" pitchFamily="34" charset="0"/>
              <a:buChar char="•"/>
            </a:pPr>
            <a:r>
              <a:rPr lang="da-DK" sz="1100" dirty="0">
                <a:cs typeface="Calibri" panose="020F0502020204030204" pitchFamily="34" charset="0"/>
              </a:rPr>
              <a:t>Kollega/mentor deltager på ét af dine opstartsmøder og giver dig feedback efterfølgende </a:t>
            </a:r>
            <a:endParaRPr lang="da-DK" sz="1100" dirty="0"/>
          </a:p>
          <a:p>
            <a:pPr marL="214317" indent="-214317">
              <a:buFont typeface="Arial" panose="020B0604020202020204" pitchFamily="34" charset="0"/>
              <a:buChar char="•"/>
            </a:pPr>
            <a:endParaRPr lang="da-DK" sz="900" dirty="0"/>
          </a:p>
        </p:txBody>
      </p:sp>
      <p:pic>
        <p:nvPicPr>
          <p:cNvPr id="11" name="Grafik 10" descr="Spørgsmål med massiv udfyldning">
            <a:extLst>
              <a:ext uri="{FF2B5EF4-FFF2-40B4-BE49-F238E27FC236}">
                <a16:creationId xmlns:a16="http://schemas.microsoft.com/office/drawing/2014/main" id="{4484E887-5657-4E35-9B4E-2CEACDAF63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34616" y="2197816"/>
            <a:ext cx="685800" cy="685800"/>
          </a:xfrm>
          <a:prstGeom prst="rect">
            <a:avLst/>
          </a:prstGeom>
        </p:spPr>
      </p:pic>
      <p:sp>
        <p:nvSpPr>
          <p:cNvPr id="12" name="Rektangel: afrundede hjørner 11">
            <a:extLst>
              <a:ext uri="{FF2B5EF4-FFF2-40B4-BE49-F238E27FC236}">
                <a16:creationId xmlns:a16="http://schemas.microsoft.com/office/drawing/2014/main" id="{EE2A7D5F-301A-4296-BA16-7C134E74C77A}"/>
              </a:ext>
            </a:extLst>
          </p:cNvPr>
          <p:cNvSpPr/>
          <p:nvPr/>
        </p:nvSpPr>
        <p:spPr>
          <a:xfrm>
            <a:off x="431541" y="158556"/>
            <a:ext cx="3846546" cy="1696359"/>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lIns="68580" tIns="34290" rIns="68580" bIns="34290" rtlCol="0" anchor="ctr"/>
          <a:lstStyle/>
          <a:p>
            <a:pPr defTabSz="342907">
              <a:spcAft>
                <a:spcPts val="450"/>
              </a:spcAft>
              <a:buClr>
                <a:prstClr val="black"/>
              </a:buClr>
              <a:defRPr/>
            </a:pPr>
            <a:r>
              <a:rPr lang="da-DK" sz="2117" b="1" dirty="0">
                <a:ln w="0"/>
                <a:solidFill>
                  <a:schemeClr val="bg2"/>
                </a:solidFill>
                <a:effectLst>
                  <a:outerShdw blurRad="38100" dist="25400" dir="5400000" algn="ctr" rotWithShape="0">
                    <a:srgbClr val="6E747A">
                      <a:alpha val="43000"/>
                    </a:srgbClr>
                  </a:outerShdw>
                </a:effectLst>
                <a:latin typeface="Arial"/>
              </a:rPr>
              <a:t>Opstartsmøde</a:t>
            </a:r>
          </a:p>
          <a:p>
            <a:pPr defTabSz="342907">
              <a:spcAft>
                <a:spcPts val="450"/>
              </a:spcAft>
              <a:buClr>
                <a:prstClr val="black"/>
              </a:buClr>
              <a:defRPr/>
            </a:pPr>
            <a:r>
              <a:rPr lang="da-DK" sz="1100" dirty="0">
                <a:latin typeface="Calibri" panose="020F0502020204030204" pitchFamily="34" charset="0"/>
                <a:ea typeface="Calibri" panose="020F0502020204030204" pitchFamily="34" charset="0"/>
              </a:rPr>
              <a:t>Der afholdes et møde med familien inden foranstaltningen starter op. Til mødet deltager udfører, forældre og sagsbehandler og evt. barnet/den unge. Formålet med mødet er at sikre at alle – både forældre, udfører og myndighed kender til børnenes handleplan og de mål, der skal arbejdes med i den kommende periode og at alle kan tilslutte sig til målene</a:t>
            </a:r>
            <a:r>
              <a:rPr lang="da-DK" sz="750" dirty="0">
                <a:latin typeface="Calibri" panose="020F0502020204030204" pitchFamily="34" charset="0"/>
                <a:ea typeface="Calibri" panose="020F0502020204030204" pitchFamily="34" charset="0"/>
              </a:rPr>
              <a:t>.</a:t>
            </a:r>
            <a:endParaRPr lang="da-DK" sz="750" dirty="0">
              <a:ln w="0"/>
              <a:solidFill>
                <a:schemeClr val="bg2"/>
              </a:solidFill>
              <a:latin typeface="Arial"/>
            </a:endParaRPr>
          </a:p>
        </p:txBody>
      </p:sp>
      <p:sp>
        <p:nvSpPr>
          <p:cNvPr id="8" name="Tekstfelt 7">
            <a:extLst>
              <a:ext uri="{FF2B5EF4-FFF2-40B4-BE49-F238E27FC236}">
                <a16:creationId xmlns:a16="http://schemas.microsoft.com/office/drawing/2014/main" id="{73E58A2E-5097-4346-ABA1-365C21523701}"/>
              </a:ext>
            </a:extLst>
          </p:cNvPr>
          <p:cNvSpPr txBox="1"/>
          <p:nvPr/>
        </p:nvSpPr>
        <p:spPr>
          <a:xfrm>
            <a:off x="5220072" y="3939902"/>
            <a:ext cx="3753033" cy="1092607"/>
          </a:xfrm>
          <a:prstGeom prst="rect">
            <a:avLst/>
          </a:prstGeom>
          <a:solidFill>
            <a:schemeClr val="accent6">
              <a:lumMod val="20000"/>
              <a:lumOff val="80000"/>
            </a:schemeClr>
          </a:solidFill>
        </p:spPr>
        <p:txBody>
          <a:bodyPr wrap="square" rtlCol="0">
            <a:spAutoFit/>
          </a:bodyPr>
          <a:lstStyle/>
          <a:p>
            <a:pPr>
              <a:lnSpc>
                <a:spcPct val="107000"/>
              </a:lnSpc>
              <a:spcAft>
                <a:spcPts val="428"/>
              </a:spcAft>
            </a:pPr>
            <a:r>
              <a:rPr lang="da-DK" sz="1100" b="1" dirty="0">
                <a:cs typeface="Arial Bold"/>
              </a:rPr>
              <a:t>Hvornår mestrer jeg opgaven:</a:t>
            </a:r>
          </a:p>
          <a:p>
            <a:pPr marL="183700" indent="-183700">
              <a:lnSpc>
                <a:spcPct val="107000"/>
              </a:lnSpc>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Viden om Samarbejdsformen </a:t>
            </a:r>
          </a:p>
          <a:p>
            <a:pPr marL="183700" indent="-183700">
              <a:lnSpc>
                <a:spcPct val="107000"/>
              </a:lnSpc>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Relevant DUBU-viden </a:t>
            </a:r>
          </a:p>
          <a:p>
            <a:pPr marL="183700" indent="-183700">
              <a:lnSpc>
                <a:spcPct val="107000"/>
              </a:lnSpc>
              <a:spcAft>
                <a:spcPts val="428"/>
              </a:spcAft>
              <a:buFont typeface="Calibri" panose="020F0502020204030204" pitchFamily="34" charset="0"/>
              <a:buChar char="-"/>
            </a:pPr>
            <a:r>
              <a:rPr lang="da-DK" sz="1100" dirty="0">
                <a:latin typeface="Calibri" panose="020F0502020204030204" pitchFamily="34" charset="0"/>
                <a:ea typeface="Calibri" panose="020F0502020204030204" pitchFamily="34" charset="0"/>
                <a:cs typeface="Times New Roman" panose="02020603050405020304" pitchFamily="18" charset="0"/>
              </a:rPr>
              <a:t>Viden om mulige indsatser </a:t>
            </a:r>
          </a:p>
          <a:p>
            <a:pPr>
              <a:lnSpc>
                <a:spcPct val="107000"/>
              </a:lnSpc>
              <a:spcAft>
                <a:spcPts val="428"/>
              </a:spcAft>
            </a:pPr>
            <a:r>
              <a:rPr lang="da-DK" sz="1100" dirty="0">
                <a:latin typeface="Calibri" panose="020F0502020204030204" pitchFamily="34" charset="0"/>
                <a:ea typeface="Calibri" panose="020F0502020204030204" pitchFamily="34" charset="0"/>
                <a:cs typeface="Times New Roman" panose="02020603050405020304" pitchFamily="18" charset="0"/>
              </a:rPr>
              <a:t>= Kompetencer til at afholde et opstartsmøde  </a:t>
            </a:r>
          </a:p>
        </p:txBody>
      </p:sp>
      <p:sp>
        <p:nvSpPr>
          <p:cNvPr id="10" name="Rektangel: afrundede hjørner 9">
            <a:extLst>
              <a:ext uri="{FF2B5EF4-FFF2-40B4-BE49-F238E27FC236}">
                <a16:creationId xmlns:a16="http://schemas.microsoft.com/office/drawing/2014/main" id="{CD059001-BB00-4A45-A74B-CE41E44DAA85}"/>
              </a:ext>
            </a:extLst>
          </p:cNvPr>
          <p:cNvSpPr/>
          <p:nvPr/>
        </p:nvSpPr>
        <p:spPr>
          <a:xfrm>
            <a:off x="5320313" y="1401862"/>
            <a:ext cx="3298026" cy="2021043"/>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r>
              <a:rPr lang="da-DK" sz="1286" b="1" dirty="0">
                <a:solidFill>
                  <a:schemeClr val="accent6">
                    <a:lumMod val="20000"/>
                    <a:lumOff val="80000"/>
                  </a:schemeClr>
                </a:solidFill>
              </a:rPr>
              <a:t>Huskeliste</a:t>
            </a:r>
          </a:p>
          <a:p>
            <a:pPr>
              <a:lnSpc>
                <a:spcPct val="107000"/>
              </a:lnSpc>
              <a:spcAft>
                <a:spcPts val="428"/>
              </a:spcAft>
            </a:pPr>
            <a:r>
              <a:rPr lang="da-DK" sz="900" dirty="0">
                <a:latin typeface="Calibri" panose="020F0502020204030204" pitchFamily="34" charset="0"/>
                <a:ea typeface="Calibri" panose="020F0502020204030204" pitchFamily="34" charset="0"/>
                <a:cs typeface="Times New Roman" panose="02020603050405020304" pitchFamily="18" charset="0"/>
              </a:rPr>
              <a:t>Indkald familien/barnet og foranstaltning til opstartsmøde</a:t>
            </a:r>
          </a:p>
          <a:p>
            <a:pPr>
              <a:lnSpc>
                <a:spcPct val="107000"/>
              </a:lnSpc>
              <a:spcAft>
                <a:spcPts val="428"/>
              </a:spcAft>
            </a:pPr>
            <a:r>
              <a:rPr lang="da-DK" sz="900" dirty="0">
                <a:latin typeface="Calibri" panose="020F0502020204030204" pitchFamily="34" charset="0"/>
                <a:ea typeface="Calibri" panose="020F0502020204030204" pitchFamily="34" charset="0"/>
                <a:cs typeface="Times New Roman" panose="02020603050405020304" pitchFamily="18" charset="0"/>
              </a:rPr>
              <a:t>Evt. drøftelse af aktuel viden i familien sammen med foranstaltningen</a:t>
            </a:r>
          </a:p>
          <a:p>
            <a:pPr>
              <a:lnSpc>
                <a:spcPct val="107000"/>
              </a:lnSpc>
              <a:spcAft>
                <a:spcPts val="428"/>
              </a:spcAft>
            </a:pPr>
            <a:r>
              <a:rPr lang="da-DK" sz="900" dirty="0">
                <a:latin typeface="Calibri" panose="020F0502020204030204" pitchFamily="34" charset="0"/>
                <a:ea typeface="Calibri" panose="020F0502020204030204" pitchFamily="34" charset="0"/>
                <a:cs typeface="Times New Roman" panose="02020603050405020304" pitchFamily="18" charset="0"/>
              </a:rPr>
              <a:t>Indkald til og afhold formøde med foranstaltningen – evt. på teams/telefonmøde, inkl. udarbejdelse af dagsorden og fordeling af roller til opstartsmødet</a:t>
            </a:r>
          </a:p>
          <a:p>
            <a:pPr>
              <a:lnSpc>
                <a:spcPct val="107000"/>
              </a:lnSpc>
              <a:spcAft>
                <a:spcPts val="428"/>
              </a:spcAft>
            </a:pPr>
            <a:r>
              <a:rPr lang="da-DK" sz="900" dirty="0">
                <a:latin typeface="Calibri" panose="020F0502020204030204" pitchFamily="34" charset="0"/>
                <a:ea typeface="Calibri" panose="020F0502020204030204" pitchFamily="34" charset="0"/>
                <a:cs typeface="Times New Roman" panose="02020603050405020304" pitchFamily="18" charset="0"/>
              </a:rPr>
              <a:t>Skriv notat/modtag notat fra referent og læg i DUBU. </a:t>
            </a:r>
            <a:endParaRPr lang="da-DK" sz="900" b="1" dirty="0">
              <a:solidFill>
                <a:schemeClr val="accent6">
                  <a:lumMod val="20000"/>
                  <a:lumOff val="80000"/>
                </a:schemeClr>
              </a:solidFill>
            </a:endParaRPr>
          </a:p>
        </p:txBody>
      </p:sp>
      <p:pic>
        <p:nvPicPr>
          <p:cNvPr id="2" name="Billede 1">
            <a:extLst>
              <a:ext uri="{FF2B5EF4-FFF2-40B4-BE49-F238E27FC236}">
                <a16:creationId xmlns:a16="http://schemas.microsoft.com/office/drawing/2014/main" id="{0D7D3C46-44E6-4251-99FE-69A7337539CB}"/>
              </a:ext>
            </a:extLst>
          </p:cNvPr>
          <p:cNvPicPr>
            <a:picLocks noChangeAspect="1"/>
          </p:cNvPicPr>
          <p:nvPr/>
        </p:nvPicPr>
        <p:blipFill>
          <a:blip r:embed="rId5"/>
          <a:stretch>
            <a:fillRect/>
          </a:stretch>
        </p:blipFill>
        <p:spPr>
          <a:xfrm>
            <a:off x="7668344" y="1459793"/>
            <a:ext cx="489899" cy="489899"/>
          </a:xfrm>
          <a:prstGeom prst="rect">
            <a:avLst/>
          </a:prstGeom>
        </p:spPr>
      </p:pic>
    </p:spTree>
    <p:extLst>
      <p:ext uri="{BB962C8B-B14F-4D97-AF65-F5344CB8AC3E}">
        <p14:creationId xmlns:p14="http://schemas.microsoft.com/office/powerpoint/2010/main" val="183833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tekst 3">
            <a:extLst>
              <a:ext uri="{FF2B5EF4-FFF2-40B4-BE49-F238E27FC236}">
                <a16:creationId xmlns:a16="http://schemas.microsoft.com/office/drawing/2014/main" id="{9A545728-FB7E-6E18-4D2A-11CBD3084DA6}"/>
              </a:ext>
            </a:extLst>
          </p:cNvPr>
          <p:cNvSpPr>
            <a:spLocks noGrp="1"/>
          </p:cNvSpPr>
          <p:nvPr>
            <p:ph type="body" sz="quarter" idx="11"/>
          </p:nvPr>
        </p:nvSpPr>
        <p:spPr>
          <a:xfrm>
            <a:off x="3563888" y="337226"/>
            <a:ext cx="4718291" cy="4469644"/>
          </a:xfrm>
        </p:spPr>
        <p:txBody>
          <a:bodyPr/>
          <a:lstStyle/>
          <a:p>
            <a:pPr algn="l"/>
            <a:r>
              <a:rPr lang="da-DK" sz="1200" b="0" i="0" dirty="0">
                <a:solidFill>
                  <a:srgbClr val="000000"/>
                </a:solidFill>
                <a:effectLst/>
                <a:latin typeface="Comic Sans MS" panose="030F0702030302020204" pitchFamily="66" charset="0"/>
              </a:rPr>
              <a:t>Når en arbejdsplads skal tage imod en ny kollega, gøres der ofte meget ud af, at vedkommende skal føle sig velkommen og samtidig blive klædt på til hurtigst muligt at kunne indfri krav og forventninger til opgaveløsningen. </a:t>
            </a:r>
          </a:p>
          <a:p>
            <a:pPr algn="l"/>
            <a:r>
              <a:rPr lang="da-DK" sz="1200" b="0" i="0" dirty="0">
                <a:solidFill>
                  <a:srgbClr val="000000"/>
                </a:solidFill>
                <a:effectLst/>
                <a:latin typeface="Comic Sans MS" panose="030F0702030302020204" pitchFamily="66" charset="0"/>
              </a:rPr>
              <a:t>Et godt introduktionsforløb er afgørende for nyansatte medarbejderes læring og udvikling og kan have betydning for fastholdelse i job.</a:t>
            </a:r>
          </a:p>
          <a:p>
            <a:pPr algn="l"/>
            <a:r>
              <a:rPr lang="da-DK" sz="1200" b="0" i="0" dirty="0">
                <a:solidFill>
                  <a:srgbClr val="000000"/>
                </a:solidFill>
                <a:effectLst/>
                <a:latin typeface="Comic Sans MS" panose="030F0702030302020204" pitchFamily="66" charset="0"/>
              </a:rPr>
              <a:t>For at skabe de bedste forudsætninger for læring og undgå </a:t>
            </a:r>
            <a:r>
              <a:rPr lang="da-DK" sz="1200" b="0" i="0" dirty="0" err="1">
                <a:solidFill>
                  <a:srgbClr val="000000"/>
                </a:solidFill>
                <a:effectLst/>
                <a:latin typeface="Comic Sans MS" panose="030F0702030302020204" pitchFamily="66" charset="0"/>
              </a:rPr>
              <a:t>overload</a:t>
            </a:r>
            <a:r>
              <a:rPr lang="da-DK" sz="1200" b="0" i="0" dirty="0">
                <a:solidFill>
                  <a:srgbClr val="000000"/>
                </a:solidFill>
                <a:effectLst/>
                <a:latin typeface="Comic Sans MS" panose="030F0702030302020204" pitchFamily="66" charset="0"/>
              </a:rPr>
              <a:t> af input, giver det mening at strukturere introduktionsforløbet, så information og oplæring kobles til en konkret arbejdsopgave.</a:t>
            </a:r>
          </a:p>
          <a:p>
            <a:pPr algn="l"/>
            <a:r>
              <a:rPr lang="da-DK" sz="1200" b="0" i="0" dirty="0">
                <a:solidFill>
                  <a:srgbClr val="000000"/>
                </a:solidFill>
                <a:effectLst/>
                <a:latin typeface="Comic Sans MS" panose="030F0702030302020204" pitchFamily="66" charset="0"/>
              </a:rPr>
              <a:t>På den måde bliver den nye viden aktuel og omsættelig og derved nemmere at huske. Det giver den nye medarbejder rum til at lære i afpasset tempo og med mulighed for at afprøve det tillærte i praksis. </a:t>
            </a:r>
          </a:p>
          <a:p>
            <a:pPr algn="l"/>
            <a:r>
              <a:rPr lang="da-DK" sz="1200" b="0" i="0" dirty="0">
                <a:solidFill>
                  <a:srgbClr val="000000"/>
                </a:solidFill>
                <a:effectLst/>
                <a:latin typeface="Comic Sans MS" panose="030F0702030302020204" pitchFamily="66" charset="0"/>
              </a:rPr>
              <a:t>I denne PowerPoint kan du se et eksempel på, hvordan en kommune har tilrettelagt et introduktionsforløb for en ny medarbejder. Du får også:</a:t>
            </a:r>
          </a:p>
          <a:p>
            <a:pPr marL="171450" indent="-171450" algn="l">
              <a:buFont typeface="Arial" panose="020B0604020202020204" pitchFamily="34" charset="0"/>
              <a:buChar char="•"/>
            </a:pPr>
            <a:r>
              <a:rPr lang="da-DK" sz="1200" b="0" i="0" dirty="0">
                <a:solidFill>
                  <a:srgbClr val="000000"/>
                </a:solidFill>
                <a:effectLst/>
                <a:latin typeface="Comic Sans MS" panose="030F0702030302020204" pitchFamily="66" charset="0"/>
              </a:rPr>
              <a:t>En skabelon af et cirkulært introduktionsforløb</a:t>
            </a:r>
          </a:p>
          <a:p>
            <a:pPr marL="171450" indent="-171450" algn="l">
              <a:buFont typeface="Arial" panose="020B0604020202020204" pitchFamily="34" charset="0"/>
              <a:buChar char="•"/>
            </a:pPr>
            <a:r>
              <a:rPr lang="da-DK" sz="1200" b="0" i="0" dirty="0">
                <a:solidFill>
                  <a:srgbClr val="000000"/>
                </a:solidFill>
                <a:effectLst/>
                <a:latin typeface="Comic Sans MS" panose="030F0702030302020204" pitchFamily="66" charset="0"/>
              </a:rPr>
              <a:t>En skabelon af en vejviser - en måde at beskrive læringsprocessen i en ny type opgave</a:t>
            </a:r>
          </a:p>
          <a:p>
            <a:pPr marL="171450" indent="-171450" algn="l">
              <a:buFont typeface="Arial" panose="020B0604020202020204" pitchFamily="34" charset="0"/>
              <a:buChar char="•"/>
            </a:pPr>
            <a:r>
              <a:rPr lang="da-DK" sz="1200" b="0" i="0" dirty="0">
                <a:solidFill>
                  <a:srgbClr val="000000"/>
                </a:solidFill>
                <a:effectLst/>
                <a:latin typeface="Comic Sans MS" panose="030F0702030302020204" pitchFamily="66" charset="0"/>
              </a:rPr>
              <a:t>Eksempler på, hvordan det er brugt</a:t>
            </a:r>
          </a:p>
          <a:p>
            <a:pPr>
              <a:lnSpc>
                <a:spcPct val="107000"/>
              </a:lnSpc>
              <a:spcAft>
                <a:spcPts val="428"/>
              </a:spcAft>
            </a:pPr>
            <a:endParaRPr lang="da-DK" sz="857" dirty="0">
              <a:latin typeface="Comic Sans MS" panose="030F0702030302020204" pitchFamily="66" charset="0"/>
              <a:ea typeface="Calibri" panose="020F0502020204030204" pitchFamily="34" charset="0"/>
              <a:cs typeface="Times New Roman" panose="02020603050405020304" pitchFamily="18" charset="0"/>
            </a:endParaRPr>
          </a:p>
          <a:p>
            <a:pPr marL="153083" indent="-153083">
              <a:lnSpc>
                <a:spcPct val="107000"/>
              </a:lnSpc>
              <a:spcAft>
                <a:spcPts val="428"/>
              </a:spcAft>
              <a:buFont typeface="Arial" panose="020B0604020202020204" pitchFamily="34" charset="0"/>
              <a:buChar char="•"/>
            </a:pPr>
            <a:endParaRPr lang="da-DK" sz="857"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428"/>
              </a:spcAft>
            </a:pPr>
            <a:endParaRPr lang="da-DK" sz="857"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428"/>
              </a:spcAft>
            </a:pPr>
            <a:endParaRPr lang="da-DK" sz="857"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428"/>
              </a:spcAft>
            </a:pPr>
            <a:endParaRPr lang="da-DK" sz="857"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428"/>
              </a:spcAft>
            </a:pPr>
            <a:endParaRPr lang="da-DK" sz="965" dirty="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428"/>
              </a:spcAft>
            </a:pPr>
            <a:endParaRPr lang="da-DK" sz="965"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428"/>
              </a:spcAft>
            </a:pPr>
            <a:r>
              <a:rPr lang="da-DK" sz="965" b="1" dirty="0">
                <a:latin typeface="Calibri" panose="020F0502020204030204" pitchFamily="34" charset="0"/>
                <a:ea typeface="Calibri" panose="020F0502020204030204" pitchFamily="34" charset="0"/>
                <a:cs typeface="Times New Roman" panose="02020603050405020304" pitchFamily="18" charset="0"/>
              </a:rPr>
              <a:t> </a:t>
            </a:r>
            <a:endParaRPr lang="da-DK" sz="965"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Pladsholder til tekst 5">
            <a:extLst>
              <a:ext uri="{FF2B5EF4-FFF2-40B4-BE49-F238E27FC236}">
                <a16:creationId xmlns:a16="http://schemas.microsoft.com/office/drawing/2014/main" id="{D8ED5945-9523-76A1-832D-7BD802A3D216}"/>
              </a:ext>
            </a:extLst>
          </p:cNvPr>
          <p:cNvSpPr>
            <a:spLocks noGrp="1"/>
          </p:cNvSpPr>
          <p:nvPr>
            <p:ph type="body" sz="quarter" idx="13"/>
          </p:nvPr>
        </p:nvSpPr>
        <p:spPr>
          <a:xfrm>
            <a:off x="313877" y="303498"/>
            <a:ext cx="2410555" cy="4140460"/>
          </a:xfrm>
        </p:spPr>
        <p:txBody>
          <a:bodyPr/>
          <a:lstStyle/>
          <a:p>
            <a:endParaRPr lang="da-DK" dirty="0"/>
          </a:p>
          <a:p>
            <a:endParaRPr lang="da-DK" dirty="0"/>
          </a:p>
          <a:p>
            <a:endParaRPr lang="da-DK" dirty="0"/>
          </a:p>
          <a:p>
            <a:endParaRPr lang="da-DK" dirty="0"/>
          </a:p>
          <a:p>
            <a:endParaRPr lang="da-DK" dirty="0"/>
          </a:p>
          <a:p>
            <a:endParaRPr lang="da-DK" dirty="0"/>
          </a:p>
          <a:p>
            <a:r>
              <a:rPr lang="da-DK" dirty="0">
                <a:latin typeface="Comic Sans MS" panose="030F0702030302020204" pitchFamily="66" charset="0"/>
              </a:rPr>
              <a:t>Tankerne bag  </a:t>
            </a:r>
          </a:p>
          <a:p>
            <a:r>
              <a:rPr lang="da-DK" dirty="0">
                <a:latin typeface="Comic Sans MS" panose="030F0702030302020204" pitchFamily="66" charset="0"/>
              </a:rPr>
              <a:t>Introduktionsforløbet </a:t>
            </a:r>
          </a:p>
        </p:txBody>
      </p:sp>
    </p:spTree>
    <p:extLst>
      <p:ext uri="{BB962C8B-B14F-4D97-AF65-F5344CB8AC3E}">
        <p14:creationId xmlns:p14="http://schemas.microsoft.com/office/powerpoint/2010/main" val="188947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408B7635-AFAD-E966-12C9-7FE16348FA19}"/>
              </a:ext>
            </a:extLst>
          </p:cNvPr>
          <p:cNvSpPr>
            <a:spLocks noGrp="1"/>
          </p:cNvSpPr>
          <p:nvPr>
            <p:ph type="title"/>
          </p:nvPr>
        </p:nvSpPr>
        <p:spPr>
          <a:xfrm>
            <a:off x="251520" y="303498"/>
            <a:ext cx="7488758" cy="986182"/>
          </a:xfrm>
        </p:spPr>
        <p:txBody>
          <a:bodyPr/>
          <a:lstStyle/>
          <a:p>
            <a:r>
              <a:rPr lang="da-DK" dirty="0"/>
              <a:t>Model for et cirkulært introduktionsforløb</a:t>
            </a:r>
          </a:p>
        </p:txBody>
      </p:sp>
      <p:sp>
        <p:nvSpPr>
          <p:cNvPr id="4" name="Pladsholder til tekst 3">
            <a:extLst>
              <a:ext uri="{FF2B5EF4-FFF2-40B4-BE49-F238E27FC236}">
                <a16:creationId xmlns:a16="http://schemas.microsoft.com/office/drawing/2014/main" id="{442C2800-AD2B-69E8-28D3-978FB16E79DF}"/>
              </a:ext>
            </a:extLst>
          </p:cNvPr>
          <p:cNvSpPr>
            <a:spLocks noGrp="1"/>
          </p:cNvSpPr>
          <p:nvPr>
            <p:ph type="body" sz="quarter" idx="11"/>
          </p:nvPr>
        </p:nvSpPr>
        <p:spPr>
          <a:xfrm>
            <a:off x="251520" y="1528126"/>
            <a:ext cx="3600400" cy="2672227"/>
          </a:xfrm>
        </p:spPr>
        <p:txBody>
          <a:bodyPr/>
          <a:lstStyle/>
          <a:p>
            <a:r>
              <a:rPr lang="da-DK" sz="1400" dirty="0">
                <a:latin typeface="Comic Sans MS" panose="030F0702030302020204" pitchFamily="66" charset="0"/>
                <a:ea typeface="Calibri" panose="020F0502020204030204" pitchFamily="34" charset="0"/>
                <a:cs typeface="Times New Roman" panose="02020603050405020304" pitchFamily="18" charset="0"/>
              </a:rPr>
              <a:t>Et introduktionsforløb er et cirkulært program og består af et overblik over de arbejdsopgaver, som den nye medarbejder typisk skal løse indenfor de første 3 måneder.</a:t>
            </a:r>
          </a:p>
          <a:p>
            <a:r>
              <a:rPr lang="da-DK" sz="1400" dirty="0">
                <a:latin typeface="Comic Sans MS" panose="030F0702030302020204" pitchFamily="66" charset="0"/>
                <a:ea typeface="Calibri" panose="020F0502020204030204" pitchFamily="34" charset="0"/>
                <a:cs typeface="Times New Roman" panose="02020603050405020304" pitchFamily="18" charset="0"/>
              </a:rPr>
              <a:t>Det er cirkulært, fordi det vil være individuelt, hvornår den enkelte medarbejder skal løse arbejdsopgaverne. </a:t>
            </a:r>
          </a:p>
          <a:p>
            <a:r>
              <a:rPr lang="da-DK" sz="1400" dirty="0">
                <a:latin typeface="Comic Sans MS" panose="030F0702030302020204" pitchFamily="66" charset="0"/>
                <a:ea typeface="Calibri" panose="020F0502020204030204" pitchFamily="34" charset="0"/>
                <a:cs typeface="Times New Roman" panose="02020603050405020304" pitchFamily="18" charset="0"/>
              </a:rPr>
              <a:t>Formålet er, at introduktionen til arbejdsopgaven bliver aktiveret efter behov.  </a:t>
            </a:r>
          </a:p>
          <a:p>
            <a:endParaRPr lang="da-DK" sz="1400" dirty="0">
              <a:latin typeface="Comic Sans MS" panose="030F0702030302020204" pitchFamily="66" charset="0"/>
              <a:ea typeface="Calibri" panose="020F0502020204030204" pitchFamily="34" charset="0"/>
              <a:cs typeface="Times New Roman" panose="02020603050405020304" pitchFamily="18" charset="0"/>
            </a:endParaRPr>
          </a:p>
          <a:p>
            <a:r>
              <a:rPr lang="da-DK" sz="1400" dirty="0">
                <a:latin typeface="Comic Sans MS" panose="030F0702030302020204" pitchFamily="66" charset="0"/>
                <a:ea typeface="Calibri" panose="020F0502020204030204" pitchFamily="34" charset="0"/>
                <a:cs typeface="Times New Roman" panose="02020603050405020304" pitchFamily="18" charset="0"/>
              </a:rPr>
              <a:t>Se et udfyldt eksempel på et cirkulært introduktionsforløb på næste side</a:t>
            </a:r>
            <a:endParaRPr lang="da-DK" sz="1400" dirty="0">
              <a:highlight>
                <a:srgbClr val="FFFF00"/>
              </a:highlight>
              <a:latin typeface="Comic Sans MS" panose="030F0702030302020204" pitchFamily="66" charset="0"/>
              <a:ea typeface="Calibri" panose="020F0502020204030204" pitchFamily="34" charset="0"/>
              <a:cs typeface="Times New Roman" panose="02020603050405020304" pitchFamily="18" charset="0"/>
            </a:endParaRPr>
          </a:p>
          <a:p>
            <a:endParaRPr lang="da-DK" sz="1400" dirty="0">
              <a:latin typeface="Comic Sans MS" panose="030F0702030302020204" pitchFamily="66" charset="0"/>
              <a:ea typeface="Calibri" panose="020F0502020204030204" pitchFamily="34" charset="0"/>
              <a:cs typeface="Times New Roman" panose="02020603050405020304" pitchFamily="18" charset="0"/>
            </a:endParaRPr>
          </a:p>
          <a:p>
            <a:endParaRPr lang="da-DK" dirty="0"/>
          </a:p>
        </p:txBody>
      </p:sp>
      <p:graphicFrame>
        <p:nvGraphicFramePr>
          <p:cNvPr id="10" name="Pladsholder til indhold 6">
            <a:extLst>
              <a:ext uri="{FF2B5EF4-FFF2-40B4-BE49-F238E27FC236}">
                <a16:creationId xmlns:a16="http://schemas.microsoft.com/office/drawing/2014/main" id="{F263BD16-7686-DAA8-6A22-789D60883CE8}"/>
              </a:ext>
            </a:extLst>
          </p:cNvPr>
          <p:cNvGraphicFramePr>
            <a:graphicFrameLocks noGrp="1"/>
          </p:cNvGraphicFramePr>
          <p:nvPr>
            <p:ph sz="quarter" idx="12"/>
            <p:extLst>
              <p:ext uri="{D42A27DB-BD31-4B8C-83A1-F6EECF244321}">
                <p14:modId xmlns:p14="http://schemas.microsoft.com/office/powerpoint/2010/main" val="375078161"/>
              </p:ext>
            </p:extLst>
          </p:nvPr>
        </p:nvGraphicFramePr>
        <p:xfrm>
          <a:off x="4103948" y="735546"/>
          <a:ext cx="4788532"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0278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C8BEDB-2EDF-DB74-2E86-DBC381FC9897}"/>
              </a:ext>
            </a:extLst>
          </p:cNvPr>
          <p:cNvSpPr>
            <a:spLocks noGrp="1"/>
          </p:cNvSpPr>
          <p:nvPr>
            <p:ph type="title"/>
          </p:nvPr>
        </p:nvSpPr>
        <p:spPr>
          <a:xfrm>
            <a:off x="377795" y="271799"/>
            <a:ext cx="7488758" cy="986182"/>
          </a:xfrm>
        </p:spPr>
        <p:txBody>
          <a:bodyPr/>
          <a:lstStyle/>
          <a:p>
            <a:r>
              <a:rPr lang="da-DK" sz="1800" dirty="0"/>
              <a:t>Et eksempel på et cirkulært introduktionsforløb </a:t>
            </a:r>
          </a:p>
        </p:txBody>
      </p:sp>
      <p:graphicFrame>
        <p:nvGraphicFramePr>
          <p:cNvPr id="5" name="Pladsholder til indhold 6">
            <a:extLst>
              <a:ext uri="{FF2B5EF4-FFF2-40B4-BE49-F238E27FC236}">
                <a16:creationId xmlns:a16="http://schemas.microsoft.com/office/drawing/2014/main" id="{069DFBF7-DAB2-8172-361B-F35F7F1ECA4D}"/>
              </a:ext>
            </a:extLst>
          </p:cNvPr>
          <p:cNvGraphicFramePr>
            <a:graphicFrameLocks noGrp="1"/>
          </p:cNvGraphicFramePr>
          <p:nvPr>
            <p:ph sz="quarter" idx="12"/>
            <p:extLst>
              <p:ext uri="{D42A27DB-BD31-4B8C-83A1-F6EECF244321}">
                <p14:modId xmlns:p14="http://schemas.microsoft.com/office/powerpoint/2010/main" val="47846316"/>
              </p:ext>
            </p:extLst>
          </p:nvPr>
        </p:nvGraphicFramePr>
        <p:xfrm>
          <a:off x="329768" y="735546"/>
          <a:ext cx="8562712" cy="4039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14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69E817-8071-671C-1BD6-56AAA024C895}"/>
              </a:ext>
            </a:extLst>
          </p:cNvPr>
          <p:cNvSpPr>
            <a:spLocks noGrp="1"/>
          </p:cNvSpPr>
          <p:nvPr>
            <p:ph type="title"/>
          </p:nvPr>
        </p:nvSpPr>
        <p:spPr>
          <a:xfrm>
            <a:off x="408202" y="205231"/>
            <a:ext cx="7488758" cy="986182"/>
          </a:xfrm>
        </p:spPr>
        <p:txBody>
          <a:bodyPr/>
          <a:lstStyle/>
          <a:p>
            <a:r>
              <a:rPr lang="da-DK" dirty="0"/>
              <a:t>Sådan laves et cirkulært introduktionsforløb</a:t>
            </a:r>
          </a:p>
        </p:txBody>
      </p:sp>
      <p:sp>
        <p:nvSpPr>
          <p:cNvPr id="4" name="Pladsholder til indhold 3">
            <a:extLst>
              <a:ext uri="{FF2B5EF4-FFF2-40B4-BE49-F238E27FC236}">
                <a16:creationId xmlns:a16="http://schemas.microsoft.com/office/drawing/2014/main" id="{A709EA9A-7A77-1369-976A-BFC838346280}"/>
              </a:ext>
            </a:extLst>
          </p:cNvPr>
          <p:cNvSpPr>
            <a:spLocks noGrp="1"/>
          </p:cNvSpPr>
          <p:nvPr>
            <p:ph sz="quarter" idx="12"/>
          </p:nvPr>
        </p:nvSpPr>
        <p:spPr>
          <a:xfrm>
            <a:off x="358421" y="1296533"/>
            <a:ext cx="4650284" cy="2504648"/>
          </a:xfrm>
        </p:spPr>
        <p:txBody>
          <a:bodyPr/>
          <a:lstStyle/>
          <a:p>
            <a:r>
              <a:rPr lang="da-DK" sz="1200" b="1" dirty="0">
                <a:latin typeface="Comic Sans MS" panose="030F0702030302020204" pitchFamily="66" charset="0"/>
              </a:rPr>
              <a:t>Få overblik over, hvilke arbejdsopgaver den nye medarbejder skal løse den første tid: </a:t>
            </a:r>
          </a:p>
          <a:p>
            <a:pPr marL="342900" indent="-342900">
              <a:buFont typeface="+mj-lt"/>
              <a:buAutoNum type="arabicPeriod"/>
            </a:pPr>
            <a:r>
              <a:rPr lang="da-DK" sz="1200" dirty="0">
                <a:latin typeface="Comic Sans MS" panose="030F0702030302020204" pitchFamily="66" charset="0"/>
              </a:rPr>
              <a:t>Map med post-</a:t>
            </a:r>
            <a:r>
              <a:rPr lang="da-DK" sz="1200" dirty="0" err="1">
                <a:latin typeface="Comic Sans MS" panose="030F0702030302020204" pitchFamily="66" charset="0"/>
              </a:rPr>
              <a:t>its</a:t>
            </a:r>
            <a:r>
              <a:rPr lang="da-DK" sz="1200" dirty="0">
                <a:latin typeface="Comic Sans MS" panose="030F0702030302020204" pitchFamily="66" charset="0"/>
              </a:rPr>
              <a:t>, hvilke arbejdsopgaver I forestiller jer, at den nyansatte kommer til at møde de tre første måneder</a:t>
            </a:r>
          </a:p>
          <a:p>
            <a:pPr marL="342900" indent="-342900">
              <a:buFont typeface="+mj-lt"/>
              <a:buAutoNum type="arabicPeriod"/>
            </a:pPr>
            <a:r>
              <a:rPr lang="da-DK" sz="1200" dirty="0">
                <a:latin typeface="Comic Sans MS" panose="030F0702030302020204" pitchFamily="66" charset="0"/>
                <a:cs typeface="Arial Bold"/>
              </a:rPr>
              <a:t>Udfyld jeres cirkulære introduktionsforløb med de udvalgte arbejdsopgaver</a:t>
            </a:r>
            <a:r>
              <a:rPr lang="da-DK" sz="1200" dirty="0">
                <a:solidFill>
                  <a:srgbClr val="FF0000"/>
                </a:solidFill>
                <a:latin typeface="Comic Sans MS" panose="030F0702030302020204" pitchFamily="66" charset="0"/>
                <a:cs typeface="Arial Bold"/>
              </a:rPr>
              <a:t> </a:t>
            </a:r>
            <a:r>
              <a:rPr lang="da-DK" sz="1200" dirty="0">
                <a:latin typeface="Comic Sans MS" panose="030F0702030302020204" pitchFamily="66" charset="0"/>
                <a:cs typeface="Arial Bold"/>
              </a:rPr>
              <a:t>(skabelon s. 6)</a:t>
            </a:r>
            <a:endParaRPr lang="da-DK" sz="1200" b="1" dirty="0">
              <a:latin typeface="Comic Sans MS" panose="030F0702030302020204" pitchFamily="66" charset="0"/>
            </a:endParaRPr>
          </a:p>
          <a:p>
            <a:pPr marL="342900" indent="-342900">
              <a:buFont typeface="+mj-lt"/>
              <a:buAutoNum type="arabicPeriod"/>
            </a:pPr>
            <a:r>
              <a:rPr lang="da-DK" sz="1200" dirty="0">
                <a:latin typeface="Comic Sans MS" panose="030F0702030302020204" pitchFamily="66" charset="0"/>
              </a:rPr>
              <a:t>Lav vejviser (skabelon side 8) til de enkelte arbejdsopgaver ved at drøfte:</a:t>
            </a:r>
          </a:p>
          <a:p>
            <a:pPr marL="385086" lvl="1" indent="-204111">
              <a:lnSpc>
                <a:spcPct val="107000"/>
              </a:lnSpc>
              <a:spcAft>
                <a:spcPts val="571"/>
              </a:spcAft>
              <a:buFont typeface="Arial" panose="020B0604020202020204" pitchFamily="34" charset="0"/>
              <a:buChar char="•"/>
            </a:pPr>
            <a:r>
              <a:rPr lang="da-DK" sz="1000" dirty="0">
                <a:latin typeface="Comic Sans MS" panose="030F0702030302020204" pitchFamily="66" charset="0"/>
              </a:rPr>
              <a:t>Hvad indeholder arbejdsopgaven?</a:t>
            </a:r>
          </a:p>
          <a:p>
            <a:pPr marL="385086" lvl="1" indent="-204111">
              <a:lnSpc>
                <a:spcPct val="107000"/>
              </a:lnSpc>
              <a:spcAft>
                <a:spcPts val="571"/>
              </a:spcAft>
              <a:buFont typeface="Arial" panose="020B0604020202020204" pitchFamily="34" charset="0"/>
              <a:buChar char="•"/>
            </a:pPr>
            <a:r>
              <a:rPr lang="da-DK" sz="1000" dirty="0">
                <a:latin typeface="Comic Sans MS" panose="030F0702030302020204" pitchFamily="66" charset="0"/>
              </a:rPr>
              <a:t>Hvordan bliver den nye medarbejder lært bedst op i arbejdsopgaven?</a:t>
            </a:r>
          </a:p>
          <a:p>
            <a:pPr marL="385086" lvl="1" indent="-204111">
              <a:lnSpc>
                <a:spcPct val="107000"/>
              </a:lnSpc>
              <a:spcAft>
                <a:spcPts val="571"/>
              </a:spcAft>
              <a:buFont typeface="Arial" panose="020B0604020202020204" pitchFamily="34" charset="0"/>
              <a:buChar char="•"/>
            </a:pPr>
            <a:r>
              <a:rPr lang="da-DK" sz="1000" dirty="0">
                <a:latin typeface="Comic Sans MS" panose="030F0702030302020204" pitchFamily="66" charset="0"/>
              </a:rPr>
              <a:t>Hvem har ansvaret for oplæringen? </a:t>
            </a:r>
          </a:p>
          <a:p>
            <a:pPr marL="385086" lvl="1" indent="-204111">
              <a:lnSpc>
                <a:spcPct val="107000"/>
              </a:lnSpc>
              <a:spcAft>
                <a:spcPts val="571"/>
              </a:spcAft>
              <a:buFont typeface="Arial" panose="020B0604020202020204" pitchFamily="34" charset="0"/>
              <a:buChar char="•"/>
            </a:pPr>
            <a:r>
              <a:rPr lang="da-DK" sz="1000" dirty="0">
                <a:latin typeface="Comic Sans MS" panose="030F0702030302020204" pitchFamily="66" charset="0"/>
              </a:rPr>
              <a:t>Hvor kan den nyansatte finde yderligere information?</a:t>
            </a:r>
          </a:p>
          <a:p>
            <a:pPr marL="385086" lvl="1" indent="-204111">
              <a:lnSpc>
                <a:spcPct val="107000"/>
              </a:lnSpc>
              <a:spcAft>
                <a:spcPts val="571"/>
              </a:spcAft>
              <a:buFont typeface="Arial" panose="020B0604020202020204" pitchFamily="34" charset="0"/>
              <a:buChar char="•"/>
            </a:pPr>
            <a:r>
              <a:rPr lang="da-DK" sz="1000" dirty="0">
                <a:latin typeface="Comic Sans MS" panose="030F0702030302020204" pitchFamily="66" charset="0"/>
              </a:rPr>
              <a:t>Hvornår vurderer I, at den nye medarbejder er </a:t>
            </a:r>
            <a:r>
              <a:rPr lang="da-DK" sz="1000" dirty="0" err="1">
                <a:latin typeface="Comic Sans MS" panose="030F0702030302020204" pitchFamily="66" charset="0"/>
              </a:rPr>
              <a:t>onboarded</a:t>
            </a:r>
            <a:r>
              <a:rPr lang="da-DK" sz="1000" dirty="0">
                <a:latin typeface="Comic Sans MS" panose="030F0702030302020204" pitchFamily="66" charset="0"/>
              </a:rPr>
              <a:t> til opgaven?</a:t>
            </a:r>
          </a:p>
          <a:p>
            <a:pPr marL="342900" indent="-342900">
              <a:buFont typeface="+mj-lt"/>
              <a:buAutoNum type="arabicPeriod"/>
            </a:pPr>
            <a:endParaRPr lang="da-DK" sz="1200" dirty="0"/>
          </a:p>
          <a:p>
            <a:pPr marL="342900" indent="-342900">
              <a:buFont typeface="+mj-lt"/>
              <a:buAutoNum type="arabicPeriod"/>
            </a:pPr>
            <a:endParaRPr lang="da-DK" sz="1200" dirty="0"/>
          </a:p>
          <a:p>
            <a:pPr marL="342900" indent="-342900">
              <a:buFont typeface="+mj-lt"/>
              <a:buAutoNum type="arabicPeriod"/>
            </a:pPr>
            <a:endParaRPr lang="da-DK" dirty="0"/>
          </a:p>
        </p:txBody>
      </p:sp>
      <p:sp>
        <p:nvSpPr>
          <p:cNvPr id="9" name="Pil: højre 8">
            <a:extLst>
              <a:ext uri="{FF2B5EF4-FFF2-40B4-BE49-F238E27FC236}">
                <a16:creationId xmlns:a16="http://schemas.microsoft.com/office/drawing/2014/main" id="{F2C3B063-AF4C-7EDF-8A5D-88363693CA55}"/>
              </a:ext>
            </a:extLst>
          </p:cNvPr>
          <p:cNvSpPr/>
          <p:nvPr/>
        </p:nvSpPr>
        <p:spPr>
          <a:xfrm>
            <a:off x="5375398" y="1949234"/>
            <a:ext cx="3462886" cy="484632"/>
          </a:xfrm>
          <a:prstGeom prst="rightArrow">
            <a:avLst/>
          </a:prstGeom>
          <a:solidFill>
            <a:schemeClr val="accent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err="1"/>
          </a:p>
        </p:txBody>
      </p:sp>
      <p:pic>
        <p:nvPicPr>
          <p:cNvPr id="10" name="Grafik 9" descr="Postit-noter med massiv udfyldning">
            <a:extLst>
              <a:ext uri="{FF2B5EF4-FFF2-40B4-BE49-F238E27FC236}">
                <a16:creationId xmlns:a16="http://schemas.microsoft.com/office/drawing/2014/main" id="{27B42993-59CD-E8DA-BDC7-BD26231ED09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65768" y="1784973"/>
            <a:ext cx="703704" cy="703704"/>
          </a:xfrm>
          <a:prstGeom prst="rect">
            <a:avLst/>
          </a:prstGeom>
        </p:spPr>
      </p:pic>
      <p:pic>
        <p:nvPicPr>
          <p:cNvPr id="11" name="Grafik 10" descr="Postit-noter med massiv udfyldning">
            <a:extLst>
              <a:ext uri="{FF2B5EF4-FFF2-40B4-BE49-F238E27FC236}">
                <a16:creationId xmlns:a16="http://schemas.microsoft.com/office/drawing/2014/main" id="{7C36EBA4-796D-1E06-A9B3-C4E35345E9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28084" y="1754326"/>
            <a:ext cx="703704" cy="703704"/>
          </a:xfrm>
          <a:prstGeom prst="rect">
            <a:avLst/>
          </a:prstGeom>
        </p:spPr>
      </p:pic>
      <p:pic>
        <p:nvPicPr>
          <p:cNvPr id="12" name="Grafik 11" descr="Postit-noter med massiv udfyldning">
            <a:extLst>
              <a:ext uri="{FF2B5EF4-FFF2-40B4-BE49-F238E27FC236}">
                <a16:creationId xmlns:a16="http://schemas.microsoft.com/office/drawing/2014/main" id="{07FF066D-AC62-359A-B321-ECE05A04E7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08230" y="1839698"/>
            <a:ext cx="703704" cy="703704"/>
          </a:xfrm>
          <a:prstGeom prst="rect">
            <a:avLst/>
          </a:prstGeom>
        </p:spPr>
      </p:pic>
      <p:pic>
        <p:nvPicPr>
          <p:cNvPr id="16" name="Billede 15">
            <a:extLst>
              <a:ext uri="{FF2B5EF4-FFF2-40B4-BE49-F238E27FC236}">
                <a16:creationId xmlns:a16="http://schemas.microsoft.com/office/drawing/2014/main" id="{D26D5947-E2FD-6854-6C0A-E24CDC55876A}"/>
              </a:ext>
            </a:extLst>
          </p:cNvPr>
          <p:cNvPicPr>
            <a:picLocks noChangeAspect="1"/>
          </p:cNvPicPr>
          <p:nvPr/>
        </p:nvPicPr>
        <p:blipFill>
          <a:blip r:embed="rId5"/>
          <a:stretch>
            <a:fillRect/>
          </a:stretch>
        </p:blipFill>
        <p:spPr>
          <a:xfrm>
            <a:off x="5679936" y="2688337"/>
            <a:ext cx="2384452" cy="2225689"/>
          </a:xfrm>
          <a:prstGeom prst="rect">
            <a:avLst/>
          </a:prstGeom>
        </p:spPr>
      </p:pic>
    </p:spTree>
    <p:extLst>
      <p:ext uri="{BB962C8B-B14F-4D97-AF65-F5344CB8AC3E}">
        <p14:creationId xmlns:p14="http://schemas.microsoft.com/office/powerpoint/2010/main" val="2585031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42FE8686-1897-41F1-8FAF-F452DA3A3F81}"/>
              </a:ext>
            </a:extLst>
          </p:cNvPr>
          <p:cNvGraphicFramePr/>
          <p:nvPr>
            <p:extLst>
              <p:ext uri="{D42A27DB-BD31-4B8C-83A1-F6EECF244321}">
                <p14:modId xmlns:p14="http://schemas.microsoft.com/office/powerpoint/2010/main" val="2788246312"/>
              </p:ext>
            </p:extLst>
          </p:nvPr>
        </p:nvGraphicFramePr>
        <p:xfrm>
          <a:off x="1314971" y="304859"/>
          <a:ext cx="6514058" cy="4533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kstfelt 2">
            <a:extLst>
              <a:ext uri="{FF2B5EF4-FFF2-40B4-BE49-F238E27FC236}">
                <a16:creationId xmlns:a16="http://schemas.microsoft.com/office/drawing/2014/main" id="{76397559-F13D-BCCB-666B-D25DD918E113}"/>
              </a:ext>
            </a:extLst>
          </p:cNvPr>
          <p:cNvSpPr txBox="1"/>
          <p:nvPr/>
        </p:nvSpPr>
        <p:spPr>
          <a:xfrm>
            <a:off x="351967" y="204457"/>
            <a:ext cx="4572000" cy="646331"/>
          </a:xfrm>
          <a:prstGeom prst="rect">
            <a:avLst/>
          </a:prstGeom>
          <a:noFill/>
        </p:spPr>
        <p:txBody>
          <a:bodyPr wrap="square">
            <a:spAutoFit/>
          </a:bodyPr>
          <a:lstStyle/>
          <a:p>
            <a:pPr algn="l"/>
            <a:r>
              <a:rPr lang="da-DK" sz="1800" b="1" noProof="0" dirty="0">
                <a:solidFill>
                  <a:schemeClr val="bg1"/>
                </a:solidFill>
                <a:latin typeface="+mn-lt"/>
                <a:cs typeface="Arial Bold"/>
              </a:rPr>
              <a:t>Skabelon til cirkulært introduktionsforløb </a:t>
            </a:r>
          </a:p>
        </p:txBody>
      </p:sp>
    </p:spTree>
    <p:extLst>
      <p:ext uri="{BB962C8B-B14F-4D97-AF65-F5344CB8AC3E}">
        <p14:creationId xmlns:p14="http://schemas.microsoft.com/office/powerpoint/2010/main" val="252347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3">
            <a:extLst>
              <a:ext uri="{FF2B5EF4-FFF2-40B4-BE49-F238E27FC236}">
                <a16:creationId xmlns:a16="http://schemas.microsoft.com/office/drawing/2014/main" id="{AF0EB317-8113-421B-B14D-1D28445C042E}"/>
              </a:ext>
            </a:extLst>
          </p:cNvPr>
          <p:cNvSpPr txBox="1">
            <a:spLocks/>
          </p:cNvSpPr>
          <p:nvPr/>
        </p:nvSpPr>
        <p:spPr>
          <a:xfrm>
            <a:off x="5369719" y="238535"/>
            <a:ext cx="2785140" cy="1128201"/>
          </a:xfrm>
          <a:prstGeom prst="rect">
            <a:avLst/>
          </a:prstGeom>
        </p:spPr>
        <p:txBody>
          <a:bodyPr lIns="48986" tIns="24493" rIns="48986" bIns="24493" anchor="t"/>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t>Hvor finder jeg selv mere viden: </a:t>
            </a:r>
          </a:p>
          <a:p>
            <a:r>
              <a:rPr lang="da-DK" sz="1072" i="1" dirty="0"/>
              <a:t>Får at understøtte den nye medarbejders selvstændighed fremgår her, hvor medarbejderen selv kan finde relevant viden knyttet til arbejdsopgaven. Der er større sandsynlighed for, at den nyansatte får noget ud af at læse fx interne arbejdsbeskrivelser, når det knytter sig til en konkret arbejdsopgave.</a:t>
            </a:r>
          </a:p>
          <a:p>
            <a:endParaRPr lang="da-DK" sz="1200" dirty="0"/>
          </a:p>
        </p:txBody>
      </p:sp>
      <p:sp>
        <p:nvSpPr>
          <p:cNvPr id="6" name="Pladsholder til indhold 3">
            <a:extLst>
              <a:ext uri="{FF2B5EF4-FFF2-40B4-BE49-F238E27FC236}">
                <a16:creationId xmlns:a16="http://schemas.microsoft.com/office/drawing/2014/main" id="{165F061F-4CF0-4FBC-BE9B-3D864D38C3FE}"/>
              </a:ext>
            </a:extLst>
          </p:cNvPr>
          <p:cNvSpPr txBox="1">
            <a:spLocks/>
          </p:cNvSpPr>
          <p:nvPr/>
        </p:nvSpPr>
        <p:spPr>
          <a:xfrm>
            <a:off x="266670" y="2167322"/>
            <a:ext cx="3816424" cy="489857"/>
          </a:xfrm>
          <a:prstGeom prst="rect">
            <a:avLst/>
          </a:prstGeom>
        </p:spPr>
        <p:txBody>
          <a:bodyPr lIns="48986" tIns="24493" rIns="48986" bIns="24493" anchor="t"/>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solidFill>
                  <a:srgbClr val="00502D"/>
                </a:solidFill>
              </a:rPr>
              <a:t>Du får support af:</a:t>
            </a:r>
          </a:p>
          <a:p>
            <a:r>
              <a:rPr lang="da-DK" sz="1072" i="1" dirty="0"/>
              <a:t>Her beskrives hvordan den nye medarbejder bliver oplært i arbejdsopgaven og hvem medarbejderen får support af fx at mentor, koordinator, kollega eller andre samarbejdspartnere. Selvom mentor står for en del af oplæringen er det vigtigt flere i afdelingen tager et medansvar. Herved får den nye medarbejder koblet arbejdsopgaver til relevante </a:t>
            </a:r>
            <a:r>
              <a:rPr lang="da-DK" sz="1072" i="1" dirty="0" err="1"/>
              <a:t>videnspersoner</a:t>
            </a:r>
            <a:r>
              <a:rPr lang="da-DK" sz="1072" i="1" dirty="0"/>
              <a:t> i familieafdelingen og får gradvist udvidet sit arbejdsnetværk </a:t>
            </a:r>
            <a:endParaRPr lang="da-DK" sz="900" i="1" dirty="0"/>
          </a:p>
        </p:txBody>
      </p:sp>
      <p:sp>
        <p:nvSpPr>
          <p:cNvPr id="7" name="Rektangel: afrundede hjørner 6">
            <a:extLst>
              <a:ext uri="{FF2B5EF4-FFF2-40B4-BE49-F238E27FC236}">
                <a16:creationId xmlns:a16="http://schemas.microsoft.com/office/drawing/2014/main" id="{6FFB7A8F-251C-4F2B-82DD-1160C2FD047A}"/>
              </a:ext>
            </a:extLst>
          </p:cNvPr>
          <p:cNvSpPr/>
          <p:nvPr/>
        </p:nvSpPr>
        <p:spPr>
          <a:xfrm>
            <a:off x="5318058" y="2167322"/>
            <a:ext cx="2836801" cy="1528355"/>
          </a:xfrm>
          <a:prstGeom prst="roundRect">
            <a:avLst/>
          </a:prstGeom>
          <a:solidFill>
            <a:schemeClr val="tx1">
              <a:lumMod val="85000"/>
              <a:lumOff val="15000"/>
            </a:schemeClr>
          </a:solidFill>
          <a:ln/>
        </p:spPr>
        <p:style>
          <a:lnRef idx="3">
            <a:schemeClr val="lt1"/>
          </a:lnRef>
          <a:fillRef idx="1">
            <a:schemeClr val="accent4"/>
          </a:fillRef>
          <a:effectRef idx="1">
            <a:schemeClr val="accent4"/>
          </a:effectRef>
          <a:fontRef idx="minor">
            <a:schemeClr val="lt1"/>
          </a:fontRef>
        </p:style>
        <p:txBody>
          <a:bodyPr rtlCol="0" anchor="ctr"/>
          <a:lstStyle/>
          <a:p>
            <a:r>
              <a:rPr lang="da-DK" sz="1200" b="1" dirty="0">
                <a:solidFill>
                  <a:srgbClr val="F2F2F2"/>
                </a:solidFill>
                <a:cs typeface="Arial"/>
              </a:rPr>
              <a:t>Huskeliste</a:t>
            </a:r>
          </a:p>
          <a:p>
            <a:r>
              <a:rPr lang="da-DK" sz="1072" i="1" dirty="0">
                <a:solidFill>
                  <a:srgbClr val="F2F2F2"/>
                </a:solidFill>
                <a:cs typeface="Arial"/>
              </a:rPr>
              <a:t>Her skrives særlige vigtige opmærksomhedspunkter knyttet til den konkrete arbejdsopgaven. Disse punkter skal altid uddybes og drøftes sammen med mentor.</a:t>
            </a:r>
          </a:p>
        </p:txBody>
      </p:sp>
      <p:pic>
        <p:nvPicPr>
          <p:cNvPr id="11" name="Grafik 10" descr="Spørgsmål med massiv udfyldning">
            <a:extLst>
              <a:ext uri="{FF2B5EF4-FFF2-40B4-BE49-F238E27FC236}">
                <a16:creationId xmlns:a16="http://schemas.microsoft.com/office/drawing/2014/main" id="{4484E887-5657-4E35-9B4E-2CEACDAF63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100194" y="2119446"/>
            <a:ext cx="685800" cy="685800"/>
          </a:xfrm>
          <a:prstGeom prst="rect">
            <a:avLst/>
          </a:prstGeom>
        </p:spPr>
      </p:pic>
      <p:sp>
        <p:nvSpPr>
          <p:cNvPr id="12" name="Rektangel: afrundede hjørner 11">
            <a:extLst>
              <a:ext uri="{FF2B5EF4-FFF2-40B4-BE49-F238E27FC236}">
                <a16:creationId xmlns:a16="http://schemas.microsoft.com/office/drawing/2014/main" id="{EE2A7D5F-301A-4296-BA16-7C134E74C77A}"/>
              </a:ext>
            </a:extLst>
          </p:cNvPr>
          <p:cNvSpPr/>
          <p:nvPr/>
        </p:nvSpPr>
        <p:spPr>
          <a:xfrm>
            <a:off x="138820" y="548742"/>
            <a:ext cx="4145515" cy="1175590"/>
          </a:xfrm>
          <a:prstGeom prst="roundRect">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lIns="68580" tIns="34290" rIns="68580" bIns="34290" rtlCol="0" anchor="ctr"/>
          <a:lstStyle/>
          <a:p>
            <a:pPr algn="ctr" defTabSz="342907">
              <a:spcAft>
                <a:spcPts val="450"/>
              </a:spcAft>
              <a:buClr>
                <a:prstClr val="black"/>
              </a:buClr>
              <a:defRPr/>
            </a:pPr>
            <a:r>
              <a:rPr lang="da-DK" sz="1072" b="1" dirty="0">
                <a:solidFill>
                  <a:schemeClr val="bg2"/>
                </a:solidFill>
                <a:latin typeface="Arial"/>
                <a:cs typeface="Arial"/>
              </a:rPr>
              <a:t>Arbejdsopgaven</a:t>
            </a:r>
          </a:p>
          <a:p>
            <a:pPr defTabSz="342907">
              <a:spcAft>
                <a:spcPts val="450"/>
              </a:spcAft>
              <a:buClr>
                <a:prstClr val="black"/>
              </a:buClr>
              <a:defRPr/>
            </a:pPr>
            <a:r>
              <a:rPr lang="da-DK" sz="1072" i="1" dirty="0">
                <a:solidFill>
                  <a:schemeClr val="bg2"/>
                </a:solidFill>
                <a:latin typeface="Arial"/>
                <a:cs typeface="Arial"/>
              </a:rPr>
              <a:t>Her er en kort introduktion til arbejdsopgaven fx afholdelse af samtale, afgørelse, overdragelsesmøde mv. </a:t>
            </a:r>
          </a:p>
        </p:txBody>
      </p:sp>
      <p:sp>
        <p:nvSpPr>
          <p:cNvPr id="9" name="Tekstfelt 8">
            <a:extLst>
              <a:ext uri="{FF2B5EF4-FFF2-40B4-BE49-F238E27FC236}">
                <a16:creationId xmlns:a16="http://schemas.microsoft.com/office/drawing/2014/main" id="{913572AD-3C87-404D-91F3-2259139DED3B}"/>
              </a:ext>
            </a:extLst>
          </p:cNvPr>
          <p:cNvSpPr txBox="1"/>
          <p:nvPr/>
        </p:nvSpPr>
        <p:spPr>
          <a:xfrm>
            <a:off x="5369719" y="3950526"/>
            <a:ext cx="2882390" cy="697883"/>
          </a:xfrm>
          <a:prstGeom prst="rect">
            <a:avLst/>
          </a:prstGeom>
          <a:solidFill>
            <a:srgbClr val="C2F6ED"/>
          </a:solidFill>
          <a:ln>
            <a:solidFill>
              <a:srgbClr val="C2F6ED"/>
            </a:solidFill>
          </a:ln>
        </p:spPr>
        <p:txBody>
          <a:bodyPr wrap="square" rtlCol="0">
            <a:spAutoFit/>
          </a:bodyPr>
          <a:lstStyle/>
          <a:p>
            <a:pPr>
              <a:lnSpc>
                <a:spcPct val="107000"/>
              </a:lnSpc>
              <a:spcAft>
                <a:spcPts val="428"/>
              </a:spcAft>
            </a:pPr>
            <a:r>
              <a:rPr lang="da-DK" sz="857" b="1" dirty="0">
                <a:cs typeface="Arial Bold"/>
              </a:rPr>
              <a:t>Hvornår mestrer jeg denne opgave:</a:t>
            </a:r>
          </a:p>
          <a:p>
            <a:pPr>
              <a:lnSpc>
                <a:spcPct val="107000"/>
              </a:lnSpc>
              <a:spcAft>
                <a:spcPts val="428"/>
              </a:spcAft>
            </a:pPr>
            <a:r>
              <a:rPr lang="da-DK" sz="857" i="1" dirty="0">
                <a:cs typeface="Arial Bold"/>
              </a:rPr>
              <a:t>Hvilken viden, hvilke færdigheder og kompetencer skal den nyansatte have for fremadrettet selv at kunne løse opgaven?</a:t>
            </a:r>
          </a:p>
        </p:txBody>
      </p:sp>
      <p:pic>
        <p:nvPicPr>
          <p:cNvPr id="13" name="Grafik 12" descr="Kommentar vigtigt med massiv udfyldning">
            <a:extLst>
              <a:ext uri="{FF2B5EF4-FFF2-40B4-BE49-F238E27FC236}">
                <a16:creationId xmlns:a16="http://schemas.microsoft.com/office/drawing/2014/main" id="{37DA16C6-CAA4-4091-99EA-4788336BD36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488324" y="2217417"/>
            <a:ext cx="489857" cy="489857"/>
          </a:xfrm>
          <a:prstGeom prst="rect">
            <a:avLst/>
          </a:prstGeom>
        </p:spPr>
      </p:pic>
      <p:sp>
        <p:nvSpPr>
          <p:cNvPr id="2" name="Titel 1">
            <a:extLst>
              <a:ext uri="{FF2B5EF4-FFF2-40B4-BE49-F238E27FC236}">
                <a16:creationId xmlns:a16="http://schemas.microsoft.com/office/drawing/2014/main" id="{586CC608-2C8B-D709-A5B0-E7A3B2464010}"/>
              </a:ext>
            </a:extLst>
          </p:cNvPr>
          <p:cNvSpPr>
            <a:spLocks noGrp="1"/>
          </p:cNvSpPr>
          <p:nvPr>
            <p:ph type="title"/>
          </p:nvPr>
        </p:nvSpPr>
        <p:spPr>
          <a:xfrm>
            <a:off x="138821" y="94569"/>
            <a:ext cx="5179237" cy="685800"/>
          </a:xfrm>
        </p:spPr>
        <p:txBody>
          <a:bodyPr/>
          <a:lstStyle/>
          <a:p>
            <a:r>
              <a:rPr lang="da-DK" sz="1286" dirty="0"/>
              <a:t>Guide til udfyldning af vejviser </a:t>
            </a:r>
            <a:endParaRPr lang="da-DK" sz="1286" dirty="0">
              <a:highlight>
                <a:srgbClr val="FFFF00"/>
              </a:highlight>
            </a:endParaRPr>
          </a:p>
        </p:txBody>
      </p:sp>
    </p:spTree>
    <p:extLst>
      <p:ext uri="{BB962C8B-B14F-4D97-AF65-F5344CB8AC3E}">
        <p14:creationId xmlns:p14="http://schemas.microsoft.com/office/powerpoint/2010/main" val="116924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3">
            <a:extLst>
              <a:ext uri="{FF2B5EF4-FFF2-40B4-BE49-F238E27FC236}">
                <a16:creationId xmlns:a16="http://schemas.microsoft.com/office/drawing/2014/main" id="{AF0EB317-8113-421B-B14D-1D28445C042E}"/>
              </a:ext>
            </a:extLst>
          </p:cNvPr>
          <p:cNvSpPr txBox="1">
            <a:spLocks/>
          </p:cNvSpPr>
          <p:nvPr/>
        </p:nvSpPr>
        <p:spPr>
          <a:xfrm>
            <a:off x="5369719" y="238535"/>
            <a:ext cx="2785140" cy="1128201"/>
          </a:xfrm>
          <a:prstGeom prst="rect">
            <a:avLst/>
          </a:prstGeom>
        </p:spPr>
        <p:txBody>
          <a:bodyPr lIns="48986" tIns="24493" rIns="48986" bIns="24493" anchor="t"/>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t>Hvor finder jeg selv mere viden: </a:t>
            </a:r>
          </a:p>
          <a:p>
            <a:endParaRPr lang="da-DK" sz="1200" dirty="0"/>
          </a:p>
        </p:txBody>
      </p:sp>
      <p:sp>
        <p:nvSpPr>
          <p:cNvPr id="6" name="Pladsholder til indhold 3">
            <a:extLst>
              <a:ext uri="{FF2B5EF4-FFF2-40B4-BE49-F238E27FC236}">
                <a16:creationId xmlns:a16="http://schemas.microsoft.com/office/drawing/2014/main" id="{165F061F-4CF0-4FBC-BE9B-3D864D38C3FE}"/>
              </a:ext>
            </a:extLst>
          </p:cNvPr>
          <p:cNvSpPr txBox="1">
            <a:spLocks/>
          </p:cNvSpPr>
          <p:nvPr/>
        </p:nvSpPr>
        <p:spPr>
          <a:xfrm>
            <a:off x="266670" y="2167322"/>
            <a:ext cx="3816424" cy="489857"/>
          </a:xfrm>
          <a:prstGeom prst="rect">
            <a:avLst/>
          </a:prstGeom>
        </p:spPr>
        <p:txBody>
          <a:bodyPr lIns="48986" tIns="24493" rIns="48986" bIns="24493" anchor="t"/>
          <a:lst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da-DK" sz="1200" b="1" dirty="0">
                <a:solidFill>
                  <a:srgbClr val="00502D"/>
                </a:solidFill>
              </a:rPr>
              <a:t>Du får support af:</a:t>
            </a:r>
          </a:p>
        </p:txBody>
      </p:sp>
      <p:sp>
        <p:nvSpPr>
          <p:cNvPr id="7" name="Rektangel: afrundede hjørner 6">
            <a:extLst>
              <a:ext uri="{FF2B5EF4-FFF2-40B4-BE49-F238E27FC236}">
                <a16:creationId xmlns:a16="http://schemas.microsoft.com/office/drawing/2014/main" id="{6FFB7A8F-251C-4F2B-82DD-1160C2FD047A}"/>
              </a:ext>
            </a:extLst>
          </p:cNvPr>
          <p:cNvSpPr/>
          <p:nvPr/>
        </p:nvSpPr>
        <p:spPr>
          <a:xfrm>
            <a:off x="5318058" y="2167322"/>
            <a:ext cx="2836801" cy="1528355"/>
          </a:xfrm>
          <a:prstGeom prst="roundRect">
            <a:avLst/>
          </a:prstGeom>
          <a:solidFill>
            <a:schemeClr val="tx1">
              <a:lumMod val="85000"/>
              <a:lumOff val="15000"/>
            </a:schemeClr>
          </a:solidFill>
          <a:ln/>
        </p:spPr>
        <p:style>
          <a:lnRef idx="3">
            <a:schemeClr val="lt1"/>
          </a:lnRef>
          <a:fillRef idx="1">
            <a:schemeClr val="accent4"/>
          </a:fillRef>
          <a:effectRef idx="1">
            <a:schemeClr val="accent4"/>
          </a:effectRef>
          <a:fontRef idx="minor">
            <a:schemeClr val="lt1"/>
          </a:fontRef>
        </p:style>
        <p:txBody>
          <a:bodyPr rtlCol="0" anchor="ctr"/>
          <a:lstStyle/>
          <a:p>
            <a:r>
              <a:rPr lang="da-DK" sz="1200" b="1" dirty="0">
                <a:solidFill>
                  <a:srgbClr val="F2F2F2"/>
                </a:solidFill>
                <a:cs typeface="Arial"/>
              </a:rPr>
              <a:t>Huskeliste</a:t>
            </a:r>
          </a:p>
          <a:p>
            <a:endParaRPr lang="da-DK" sz="1200" b="1" dirty="0">
              <a:solidFill>
                <a:srgbClr val="F2F2F2"/>
              </a:solidFill>
              <a:cs typeface="Arial"/>
            </a:endParaRPr>
          </a:p>
          <a:p>
            <a:endParaRPr lang="da-DK" sz="1200" b="1" dirty="0">
              <a:solidFill>
                <a:srgbClr val="F2F2F2"/>
              </a:solidFill>
              <a:cs typeface="Arial"/>
            </a:endParaRPr>
          </a:p>
          <a:p>
            <a:endParaRPr lang="da-DK" sz="1200" b="1" dirty="0">
              <a:solidFill>
                <a:srgbClr val="F2F2F2"/>
              </a:solidFill>
              <a:cs typeface="Arial"/>
            </a:endParaRPr>
          </a:p>
          <a:p>
            <a:endParaRPr lang="da-DK" sz="1200" b="1" dirty="0">
              <a:solidFill>
                <a:srgbClr val="F2F2F2"/>
              </a:solidFill>
              <a:cs typeface="Arial"/>
            </a:endParaRPr>
          </a:p>
        </p:txBody>
      </p:sp>
      <p:pic>
        <p:nvPicPr>
          <p:cNvPr id="11" name="Grafik 10" descr="Spørgsmål med massiv udfyldning">
            <a:extLst>
              <a:ext uri="{FF2B5EF4-FFF2-40B4-BE49-F238E27FC236}">
                <a16:creationId xmlns:a16="http://schemas.microsoft.com/office/drawing/2014/main" id="{4484E887-5657-4E35-9B4E-2CEACDAF63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100194" y="2119446"/>
            <a:ext cx="685800" cy="685800"/>
          </a:xfrm>
          <a:prstGeom prst="rect">
            <a:avLst/>
          </a:prstGeom>
        </p:spPr>
      </p:pic>
      <p:sp>
        <p:nvSpPr>
          <p:cNvPr id="12" name="Rektangel: afrundede hjørner 11">
            <a:extLst>
              <a:ext uri="{FF2B5EF4-FFF2-40B4-BE49-F238E27FC236}">
                <a16:creationId xmlns:a16="http://schemas.microsoft.com/office/drawing/2014/main" id="{EE2A7D5F-301A-4296-BA16-7C134E74C77A}"/>
              </a:ext>
            </a:extLst>
          </p:cNvPr>
          <p:cNvSpPr/>
          <p:nvPr/>
        </p:nvSpPr>
        <p:spPr>
          <a:xfrm>
            <a:off x="138820" y="548742"/>
            <a:ext cx="4145515" cy="1175590"/>
          </a:xfrm>
          <a:prstGeom prst="roundRect">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lIns="68580" tIns="34290" rIns="68580" bIns="34290" rtlCol="0" anchor="ctr"/>
          <a:lstStyle/>
          <a:p>
            <a:pPr algn="ctr" defTabSz="342907">
              <a:spcAft>
                <a:spcPts val="450"/>
              </a:spcAft>
              <a:buClr>
                <a:prstClr val="black"/>
              </a:buClr>
              <a:defRPr/>
            </a:pPr>
            <a:endParaRPr lang="da-DK" sz="1072" i="1" dirty="0">
              <a:solidFill>
                <a:schemeClr val="bg2"/>
              </a:solidFill>
              <a:latin typeface="Arial"/>
              <a:cs typeface="Arial"/>
            </a:endParaRPr>
          </a:p>
        </p:txBody>
      </p:sp>
      <p:sp>
        <p:nvSpPr>
          <p:cNvPr id="9" name="Tekstfelt 8">
            <a:extLst>
              <a:ext uri="{FF2B5EF4-FFF2-40B4-BE49-F238E27FC236}">
                <a16:creationId xmlns:a16="http://schemas.microsoft.com/office/drawing/2014/main" id="{913572AD-3C87-404D-91F3-2259139DED3B}"/>
              </a:ext>
            </a:extLst>
          </p:cNvPr>
          <p:cNvSpPr txBox="1"/>
          <p:nvPr/>
        </p:nvSpPr>
        <p:spPr>
          <a:xfrm>
            <a:off x="5369719" y="3950526"/>
            <a:ext cx="2882390" cy="223203"/>
          </a:xfrm>
          <a:prstGeom prst="rect">
            <a:avLst/>
          </a:prstGeom>
          <a:solidFill>
            <a:srgbClr val="C2F6ED"/>
          </a:solidFill>
          <a:ln>
            <a:solidFill>
              <a:srgbClr val="C2F6ED"/>
            </a:solidFill>
          </a:ln>
        </p:spPr>
        <p:txBody>
          <a:bodyPr wrap="square" rtlCol="0">
            <a:spAutoFit/>
          </a:bodyPr>
          <a:lstStyle/>
          <a:p>
            <a:pPr>
              <a:lnSpc>
                <a:spcPct val="107000"/>
              </a:lnSpc>
              <a:spcAft>
                <a:spcPts val="428"/>
              </a:spcAft>
            </a:pPr>
            <a:r>
              <a:rPr lang="da-DK" sz="857" b="1" dirty="0">
                <a:cs typeface="Arial Bold"/>
              </a:rPr>
              <a:t>Hvornår mestrer jeg denne opgave:</a:t>
            </a:r>
          </a:p>
        </p:txBody>
      </p:sp>
      <p:pic>
        <p:nvPicPr>
          <p:cNvPr id="13" name="Grafik 12" descr="Kommentar vigtigt med massiv udfyldning">
            <a:extLst>
              <a:ext uri="{FF2B5EF4-FFF2-40B4-BE49-F238E27FC236}">
                <a16:creationId xmlns:a16="http://schemas.microsoft.com/office/drawing/2014/main" id="{37DA16C6-CAA4-4091-99EA-4788336BD36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488324" y="2217417"/>
            <a:ext cx="489857" cy="489857"/>
          </a:xfrm>
          <a:prstGeom prst="rect">
            <a:avLst/>
          </a:prstGeom>
        </p:spPr>
      </p:pic>
      <p:sp>
        <p:nvSpPr>
          <p:cNvPr id="2" name="Titel 1">
            <a:extLst>
              <a:ext uri="{FF2B5EF4-FFF2-40B4-BE49-F238E27FC236}">
                <a16:creationId xmlns:a16="http://schemas.microsoft.com/office/drawing/2014/main" id="{586CC608-2C8B-D709-A5B0-E7A3B2464010}"/>
              </a:ext>
            </a:extLst>
          </p:cNvPr>
          <p:cNvSpPr>
            <a:spLocks noGrp="1"/>
          </p:cNvSpPr>
          <p:nvPr>
            <p:ph type="title"/>
          </p:nvPr>
        </p:nvSpPr>
        <p:spPr>
          <a:xfrm>
            <a:off x="138821" y="94569"/>
            <a:ext cx="5179237" cy="685800"/>
          </a:xfrm>
        </p:spPr>
        <p:txBody>
          <a:bodyPr/>
          <a:lstStyle/>
          <a:p>
            <a:r>
              <a:rPr lang="da-DK" sz="1286" dirty="0"/>
              <a:t>Skabelon til vejviser</a:t>
            </a:r>
          </a:p>
        </p:txBody>
      </p:sp>
    </p:spTree>
    <p:extLst>
      <p:ext uri="{BB962C8B-B14F-4D97-AF65-F5344CB8AC3E}">
        <p14:creationId xmlns:p14="http://schemas.microsoft.com/office/powerpoint/2010/main" val="226949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259EFCA7-5BA8-2549-8984-EB539C5A57E2}"/>
              </a:ext>
            </a:extLst>
          </p:cNvPr>
          <p:cNvSpPr>
            <a:spLocks noGrp="1"/>
          </p:cNvSpPr>
          <p:nvPr>
            <p:ph type="body" sz="quarter" idx="11"/>
          </p:nvPr>
        </p:nvSpPr>
        <p:spPr>
          <a:xfrm>
            <a:off x="452843" y="339502"/>
            <a:ext cx="5724636" cy="3312418"/>
          </a:xfrm>
        </p:spPr>
        <p:txBody>
          <a:bodyPr>
            <a:normAutofit/>
          </a:bodyPr>
          <a:lstStyle/>
          <a:p>
            <a:pPr>
              <a:lnSpc>
                <a:spcPct val="90000"/>
              </a:lnSpc>
            </a:pPr>
            <a:r>
              <a:rPr lang="da-DK" sz="3600" dirty="0">
                <a:latin typeface="Comic Sans MS" panose="030F0702030302020204" pitchFamily="66" charset="0"/>
              </a:rPr>
              <a:t>Se eksempler på vejvisere fra et introduktionsforløb i en kommune</a:t>
            </a:r>
            <a:endParaRPr lang="en-US" sz="3600"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79822715"/>
      </p:ext>
    </p:extLst>
  </p:cSld>
  <p:clrMapOvr>
    <a:masterClrMapping/>
  </p:clrMapOvr>
</p:sld>
</file>

<file path=ppt/theme/theme1.xml><?xml version="1.0" encoding="utf-8"?>
<a:theme xmlns:a="http://schemas.openxmlformats.org/drawingml/2006/main" name="Københavns Professionshøjskole">
  <a:themeElements>
    <a:clrScheme name="KP Design Grøn">
      <a:dk1>
        <a:sysClr val="windowText" lastClr="000000"/>
      </a:dk1>
      <a:lt1>
        <a:sysClr val="window" lastClr="FFFFFF"/>
      </a:lt1>
      <a:dk2>
        <a:srgbClr val="000000"/>
      </a:dk2>
      <a:lt2>
        <a:srgbClr val="FFFFFF"/>
      </a:lt2>
      <a:accent1>
        <a:srgbClr val="005447"/>
      </a:accent1>
      <a:accent2>
        <a:srgbClr val="CCCCCC"/>
      </a:accent2>
      <a:accent3>
        <a:srgbClr val="929292"/>
      </a:accent3>
      <a:accent4>
        <a:srgbClr val="404040"/>
      </a:accent4>
      <a:accent5>
        <a:srgbClr val="8CCDB9"/>
      </a:accent5>
      <a:accent6>
        <a:srgbClr val="148C78"/>
      </a:accent6>
      <a:hlink>
        <a:srgbClr val="404040"/>
      </a:hlink>
      <a:folHlink>
        <a:srgbClr val="E6E6E6"/>
      </a:folHlink>
    </a:clrScheme>
    <a:fontScheme name="K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solidFill>
            <a:schemeClr val="tx1"/>
          </a:solidFill>
        </a:ln>
        <a:effectLst/>
      </a:spPr>
      <a:bodyPr rtlCol="0" anchor="ctr"/>
      <a:lstStyle>
        <a:defPPr algn="ctr">
          <a:defRPr dirty="0" err="1"/>
        </a:defPPr>
      </a:lstStyle>
      <a:style>
        <a:lnRef idx="1">
          <a:schemeClr val="accent1"/>
        </a:lnRef>
        <a:fillRef idx="3">
          <a:schemeClr val="accent1"/>
        </a:fillRef>
        <a:effectRef idx="2">
          <a:schemeClr val="accent1"/>
        </a:effectRef>
        <a:fontRef idx="minor">
          <a:schemeClr val="lt1"/>
        </a:fontRef>
      </a:style>
    </a:spDef>
    <a:lnDef>
      <a:spPr>
        <a:ln w="9525">
          <a:solidFill>
            <a:srgbClr val="192337"/>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600" b="1" noProof="0" dirty="0">
            <a:solidFill>
              <a:schemeClr val="tx1"/>
            </a:solidFill>
            <a:latin typeface="+mn-lt"/>
            <a:cs typeface="Arial Bold"/>
          </a:defRPr>
        </a:defPPr>
      </a:lstStyle>
    </a:txDef>
  </a:objectDefaults>
  <a:extraClrSchemeLst/>
  <a:extLst>
    <a:ext uri="{05A4C25C-085E-4340-85A3-A5531E510DB2}">
      <thm15:themeFamily xmlns:thm15="http://schemas.microsoft.com/office/thememl/2012/main" name="Metropol Basis.potx" id="{AE914001-0B5F-4CC7-BC1C-7FDF869E2037}" vid="{4D584845-0B5D-4D78-8C36-79E14000C3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1604</Words>
  <Application>Microsoft Office PowerPoint</Application>
  <PresentationFormat>Skærmshow (16:9)</PresentationFormat>
  <Paragraphs>191</Paragraphs>
  <Slides>13</Slides>
  <Notes>9</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13</vt:i4>
      </vt:variant>
    </vt:vector>
  </HeadingPairs>
  <TitlesOfParts>
    <vt:vector size="21" baseType="lpstr">
      <vt:lpstr>Arial</vt:lpstr>
      <vt:lpstr>Ariel</vt:lpstr>
      <vt:lpstr>Calibri</vt:lpstr>
      <vt:lpstr>Comic Sans MS</vt:lpstr>
      <vt:lpstr>Georgia</vt:lpstr>
      <vt:lpstr>Swift Neue LT W01 Light</vt:lpstr>
      <vt:lpstr>Wingdings</vt:lpstr>
      <vt:lpstr>Københavns Professionshøjskole</vt:lpstr>
      <vt:lpstr>Se hvordan en kommune har tilrettelagt et Introduktionsforløb for den nye medarbejder</vt:lpstr>
      <vt:lpstr>PowerPoint-præsentation</vt:lpstr>
      <vt:lpstr>Model for et cirkulært introduktionsforløb</vt:lpstr>
      <vt:lpstr>Et eksempel på et cirkulært introduktionsforløb </vt:lpstr>
      <vt:lpstr>Sådan laves et cirkulært introduktionsforløb</vt:lpstr>
      <vt:lpstr>PowerPoint-præsentation</vt:lpstr>
      <vt:lpstr>Guide til udfyldning af vejviser </vt:lpstr>
      <vt:lpstr>Skabelon til vejviser</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Københavns Professionshøjskole</dc:creator>
  <cp:lastModifiedBy>Sine Molbæk-Steensig</cp:lastModifiedBy>
  <cp:revision>12</cp:revision>
  <dcterms:modified xsi:type="dcterms:W3CDTF">2023-05-04T08:25:47Z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2020-07-01T11:37:31.4570462Z</vt:lpwstr>
  </property>
  <property fmtid="{D5CDD505-2E9C-101B-9397-08002B2CF9AE}" pid="3" name="CustomerId">
    <vt:lpwstr>kph</vt:lpwstr>
  </property>
  <property fmtid="{D5CDD505-2E9C-101B-9397-08002B2CF9AE}" pid="4" name="TemplateId">
    <vt:lpwstr>637079423311687069</vt:lpwstr>
  </property>
  <property fmtid="{D5CDD505-2E9C-101B-9397-08002B2CF9AE}" pid="5" name="UserProfileId">
    <vt:lpwstr>636892003482919778</vt:lpwstr>
  </property>
</Properties>
</file>