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9" r:id="rId4"/>
    <p:sldMasterId id="2147483873" r:id="rId5"/>
    <p:sldMasterId id="2147483878" r:id="rId6"/>
    <p:sldMasterId id="2147483884" r:id="rId7"/>
    <p:sldMasterId id="2147483889" r:id="rId8"/>
  </p:sldMasterIdLst>
  <p:notesMasterIdLst>
    <p:notesMasterId r:id="rId16"/>
  </p:notesMasterIdLst>
  <p:handoutMasterIdLst>
    <p:handoutMasterId r:id="rId17"/>
  </p:handoutMasterIdLst>
  <p:sldIdLst>
    <p:sldId id="319" r:id="rId9"/>
    <p:sldId id="446" r:id="rId10"/>
    <p:sldId id="447" r:id="rId11"/>
    <p:sldId id="448" r:id="rId12"/>
    <p:sldId id="449" r:id="rId13"/>
    <p:sldId id="450" r:id="rId14"/>
    <p:sldId id="451" r:id="rId15"/>
  </p:sldIdLst>
  <p:sldSz cx="9144000" cy="6858000" type="screen4x3"/>
  <p:notesSz cx="6797675" cy="9926638"/>
  <p:defaultTextStyle>
    <a:defPPr>
      <a:defRPr lang="da-DK"/>
    </a:defPPr>
    <a:lvl1pPr marL="0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6957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3915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0874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7833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4791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1748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8707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5664" algn="l" defTabSz="45695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ke-navngivet sektion" id="{1A08636B-E9CB-524C-9AE2-8C8F40779DAB}">
          <p14:sldIdLst>
            <p14:sldId id="319"/>
            <p14:sldId id="446"/>
            <p14:sldId id="447"/>
            <p14:sldId id="448"/>
            <p14:sldId id="449"/>
            <p14:sldId id="450"/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61F"/>
    <a:srgbClr val="FFCC66"/>
    <a:srgbClr val="800040"/>
    <a:srgbClr val="0080FF"/>
    <a:srgbClr val="6666FF"/>
    <a:srgbClr val="EF961F"/>
    <a:srgbClr val="ED961E"/>
    <a:srgbClr val="FB9F1F"/>
    <a:srgbClr val="9B6213"/>
    <a:srgbClr val="FFA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81021-BEC3-4D02-A370-630FF623DED6}" v="3125" dt="2018-09-05T14:16:16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592" autoAdjust="0"/>
  </p:normalViewPr>
  <p:slideViewPr>
    <p:cSldViewPr snapToGrid="0" snapToObjects="1">
      <p:cViewPr varScale="1">
        <p:scale>
          <a:sx n="64" d="100"/>
          <a:sy n="64" d="100"/>
        </p:scale>
        <p:origin x="1344" y="36"/>
      </p:cViewPr>
      <p:guideLst>
        <p:guide orient="horz" pos="2160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5260B-3E90-7843-BB79-C5E16346CC59}" type="datetimeFigureOut">
              <a:rPr lang="da-DK" smtClean="0"/>
              <a:pPr/>
              <a:t>06-09-2018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AA209-1829-764D-8FA8-2ECE8312386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9756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E4FBD-A41D-4757-9E76-21A185EA6D91}" type="datetimeFigureOut">
              <a:rPr lang="da-DK" smtClean="0"/>
              <a:pPr/>
              <a:t>06-09-2018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B181B-F258-4DAA-A87D-167E870304B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4414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57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15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874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33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791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48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707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64" algn="l" defTabSz="9139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B2B70-4B89-4C7C-96F2-2FD9B353C654}" type="slidenum">
              <a:rPr lang="da-DK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3766"/>
            <a:ext cx="9144000" cy="5528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F64-83DD-9E44-BF1E-B6F750933DB7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D76F-5BFC-9F47-B2FD-698E5AE3D7F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2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7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oso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4175" y="4797425"/>
            <a:ext cx="423545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ktangel 3"/>
          <p:cNvSpPr/>
          <p:nvPr userDrawn="1"/>
        </p:nvSpPr>
        <p:spPr>
          <a:xfrm>
            <a:off x="6804025" y="5732463"/>
            <a:ext cx="2089150" cy="865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>
            <a:spLocks noGrp="1"/>
          </p:cNvSpPr>
          <p:nvPr>
            <p:ph idx="11"/>
          </p:nvPr>
        </p:nvSpPr>
        <p:spPr>
          <a:xfrm>
            <a:off x="325155" y="368660"/>
            <a:ext cx="7342909" cy="44134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 b="1"/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3"/>
          <p:cNvSpPr>
            <a:spLocks noGrp="1"/>
          </p:cNvSpPr>
          <p:nvPr>
            <p:ph idx="1"/>
          </p:nvPr>
        </p:nvSpPr>
        <p:spPr>
          <a:xfrm>
            <a:off x="332502" y="1124744"/>
            <a:ext cx="8077200" cy="5040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rgbClr val="A0A0A0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3"/>
          <p:cNvSpPr>
            <a:spLocks noGrp="1"/>
          </p:cNvSpPr>
          <p:nvPr>
            <p:ph idx="10"/>
          </p:nvPr>
        </p:nvSpPr>
        <p:spPr>
          <a:xfrm>
            <a:off x="323528" y="3861048"/>
            <a:ext cx="5112568" cy="5040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100" i="1" baseline="0"/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>
            <a:spLocks noGrp="1"/>
          </p:cNvSpPr>
          <p:nvPr>
            <p:ph idx="12"/>
          </p:nvPr>
        </p:nvSpPr>
        <p:spPr>
          <a:xfrm>
            <a:off x="323528" y="1916832"/>
            <a:ext cx="8077200" cy="5040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rgbClr val="EE802C"/>
                </a:solidFill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4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r" eaLnBrk="1" latinLnBrk="0" hangingPunct="1">
              <a:defRPr kumimoji="0" lang="da-DK" sz="800" smtClean="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>
              <a:defRPr/>
            </a:pPr>
            <a:fld id="{A060F871-B46C-4E8D-80C4-FAD46FA4AB50}" type="datetime1">
              <a:rPr lang="da-DK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3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r.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8058472" cy="5135587"/>
          </a:xfrm>
        </p:spPr>
        <p:txBody>
          <a:bodyPr>
            <a:normAutofit/>
          </a:bodyPr>
          <a:lstStyle>
            <a:lvl1pPr marL="171450" indent="-171450">
              <a:buClr>
                <a:srgbClr val="EE802C"/>
              </a:buClr>
              <a:buFont typeface="Arial" pitchFamily="34" charset="0"/>
              <a:buChar char="•"/>
              <a:defRPr sz="1800">
                <a:latin typeface="Candara" pitchFamily="34" charset="0"/>
              </a:defRPr>
            </a:lvl1pPr>
            <a:lvl2pPr marL="742950" indent="-560388"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7"/>
          </p:nvPr>
        </p:nvSpPr>
        <p:spPr>
          <a:xfrm>
            <a:off x="250825" y="6440488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1000" smtClean="0">
                <a:latin typeface="+mn-lt"/>
              </a:defRPr>
            </a:lvl1pPr>
            <a:extLst/>
          </a:lstStyle>
          <a:p>
            <a:pPr defTabSz="914400">
              <a:defRPr/>
            </a:pPr>
            <a:fld id="{D3F37686-F575-4410-A8C9-8F57919EDE13}" type="slidenum">
              <a:rPr>
                <a:solidFill>
                  <a:srgbClr val="000000"/>
                </a:solidFill>
              </a:rPr>
              <a:pPr defTabSz="914400">
                <a:defRPr/>
              </a:pPr>
              <a:t>‹nr.›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 eaLnBrk="1" latinLnBrk="0" hangingPunct="1">
              <a:defRPr kumimoji="0" lang="da-DK" sz="800" smtClean="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>
              <a:defRPr/>
            </a:pPr>
            <a:fld id="{3E30E207-3D01-429E-8169-4D783FF5577E}" type="datetime1">
              <a:rPr lang="da-DK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77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pr. side: en til venstre, to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24000" y="936000"/>
            <a:ext cx="3962400" cy="5112568"/>
          </a:xfrm>
        </p:spPr>
        <p:txBody>
          <a:bodyPr>
            <a:norm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802C"/>
              </a:buClr>
              <a:buSzTx/>
              <a:buFont typeface="Arial" pitchFamily="34" charset="0"/>
              <a:buChar char="•"/>
              <a:tabLst/>
              <a:defRPr sz="1800"/>
            </a:lvl1pPr>
            <a:lvl2pPr marL="742950" marR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rgbClr val="EE802C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extLst/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936000"/>
            <a:ext cx="3962400" cy="223224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356992"/>
            <a:ext cx="3965448" cy="223224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6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20"/>
          </p:nvPr>
        </p:nvSpPr>
        <p:spPr>
          <a:xfrm>
            <a:off x="250825" y="6440488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1000" smtClean="0">
                <a:latin typeface="+mn-lt"/>
              </a:defRPr>
            </a:lvl1pPr>
            <a:extLst/>
          </a:lstStyle>
          <a:p>
            <a:pPr defTabSz="914400">
              <a:defRPr/>
            </a:pPr>
            <a:fld id="{0B38212E-2A55-4178-80E9-BE321C5328E2}" type="slidenum">
              <a:rPr>
                <a:solidFill>
                  <a:srgbClr val="000000"/>
                </a:solidFill>
              </a:rPr>
              <a:pPr defTabSz="914400">
                <a:defRPr/>
              </a:pPr>
              <a:t>‹nr.›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r" eaLnBrk="1" latinLnBrk="0" hangingPunct="1">
              <a:defRPr kumimoji="0" lang="da-DK" sz="800" smtClean="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>
              <a:defRPr/>
            </a:pPr>
            <a:fld id="{5C44606C-7B2A-4666-8705-B84B24EF25E5}" type="datetime1">
              <a:rPr lang="da-DK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1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6" y="1600208"/>
            <a:ext cx="4038601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8" y="1600208"/>
            <a:ext cx="4038601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4DD2-2E99-B546-8763-C7534C3FC92A}" type="datetime1">
              <a:rPr lang="da-DK" smtClean="0"/>
              <a:pPr/>
              <a:t>06-09-2018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509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oso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4175" y="4797425"/>
            <a:ext cx="423545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ktangel 8"/>
          <p:cNvSpPr/>
          <p:nvPr userDrawn="1"/>
        </p:nvSpPr>
        <p:spPr>
          <a:xfrm>
            <a:off x="6804025" y="5732463"/>
            <a:ext cx="2089150" cy="865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>
            <a:spLocks noGrp="1"/>
          </p:cNvSpPr>
          <p:nvPr>
            <p:ph idx="11"/>
          </p:nvPr>
        </p:nvSpPr>
        <p:spPr>
          <a:xfrm>
            <a:off x="325155" y="368660"/>
            <a:ext cx="7342909" cy="44134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 b="1"/>
            </a:lvl1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13" name="Rectangle 3"/>
          <p:cNvSpPr>
            <a:spLocks noGrp="1"/>
          </p:cNvSpPr>
          <p:nvPr>
            <p:ph idx="1"/>
          </p:nvPr>
        </p:nvSpPr>
        <p:spPr>
          <a:xfrm>
            <a:off x="332502" y="1124744"/>
            <a:ext cx="8077200" cy="5040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rgbClr val="A0A0A0"/>
                </a:solidFill>
              </a:defRPr>
            </a:lvl1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Rectangle 3"/>
          <p:cNvSpPr>
            <a:spLocks noGrp="1"/>
          </p:cNvSpPr>
          <p:nvPr>
            <p:ph idx="10"/>
          </p:nvPr>
        </p:nvSpPr>
        <p:spPr>
          <a:xfrm>
            <a:off x="323528" y="3861048"/>
            <a:ext cx="5112568" cy="5040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100" i="1" baseline="0"/>
            </a:lvl1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8" name="Rectangle 3"/>
          <p:cNvSpPr>
            <a:spLocks noGrp="1"/>
          </p:cNvSpPr>
          <p:nvPr>
            <p:ph idx="12"/>
          </p:nvPr>
        </p:nvSpPr>
        <p:spPr>
          <a:xfrm>
            <a:off x="323528" y="1916832"/>
            <a:ext cx="8077200" cy="5040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rgbClr val="EE802C"/>
                </a:solidFill>
              </a:defRPr>
            </a:lvl1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11" name="Rectangle 4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r" eaLnBrk="1" latinLnBrk="0" hangingPunct="1">
              <a:defRPr kumimoji="0" lang="da-DK" sz="800">
                <a:solidFill>
                  <a:srgbClr val="000000">
                    <a:tint val="65000"/>
                  </a:srgbClr>
                </a:solidFill>
                <a:latin typeface="Candara" pitchFamily="34" charset="0"/>
              </a:defRPr>
            </a:lvl1pPr>
            <a:extLst/>
          </a:lstStyle>
          <a:p>
            <a:pPr>
              <a:defRPr/>
            </a:pPr>
            <a:fld id="{9926A43E-1A01-46DB-8F96-5AE5E60166F5}" type="datetime1">
              <a:rPr lang="da-DK"/>
              <a:pPr>
                <a:defRPr/>
              </a:pPr>
              <a:t>06-09-2018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3287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r.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8058472" cy="5135587"/>
          </a:xfrm>
        </p:spPr>
        <p:txBody>
          <a:bodyPr>
            <a:normAutofit/>
          </a:bodyPr>
          <a:lstStyle>
            <a:lvl1pPr marL="171450" indent="-171450">
              <a:buClr>
                <a:srgbClr val="EE802C"/>
              </a:buClr>
              <a:buFont typeface="Arial" pitchFamily="34" charset="0"/>
              <a:buChar char="•"/>
              <a:defRPr sz="1800">
                <a:latin typeface="Candara" pitchFamily="34" charset="0"/>
              </a:defRPr>
            </a:lvl1pPr>
            <a:lvl2pPr marL="742950" indent="-560388"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7"/>
          </p:nvPr>
        </p:nvSpPr>
        <p:spPr>
          <a:xfrm>
            <a:off x="250825" y="6440488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1000">
                <a:solidFill>
                  <a:srgbClr val="000000"/>
                </a:solidFill>
                <a:latin typeface="+mn-lt"/>
              </a:defRPr>
            </a:lvl1pPr>
            <a:extLst/>
          </a:lstStyle>
          <a:p>
            <a:pPr defTabSz="914400">
              <a:defRPr/>
            </a:pPr>
            <a:fld id="{98B21070-8C93-4D0C-8C0B-FBB5B2FF578C}" type="slidenum">
              <a:rPr/>
              <a:pPr defTabSz="914400">
                <a:defRPr/>
              </a:pPr>
              <a:t>‹nr.›</a:t>
            </a:fld>
            <a:endParaRPr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 eaLnBrk="1" latinLnBrk="0" hangingPunct="1">
              <a:defRPr kumimoji="0" lang="da-DK" sz="800">
                <a:solidFill>
                  <a:srgbClr val="000000">
                    <a:tint val="65000"/>
                  </a:srgbClr>
                </a:solidFill>
                <a:latin typeface="Candara" pitchFamily="34" charset="0"/>
              </a:defRPr>
            </a:lvl1pPr>
            <a:extLst/>
          </a:lstStyle>
          <a:p>
            <a:pPr>
              <a:defRPr/>
            </a:pPr>
            <a:fld id="{DAEE23CE-BE58-4CC3-BBEF-FA0AAEF2C24D}" type="datetime1">
              <a:rPr lang="da-DK"/>
              <a:pPr>
                <a:defRPr/>
              </a:pPr>
              <a:t>06-09-2018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5239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pr. side: en til venstre, to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24000" y="936000"/>
            <a:ext cx="3962400" cy="5112568"/>
          </a:xfrm>
        </p:spPr>
        <p:txBody>
          <a:bodyPr>
            <a:norm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802C"/>
              </a:buClr>
              <a:buSzTx/>
              <a:buFont typeface="Arial" pitchFamily="34" charset="0"/>
              <a:buChar char="•"/>
              <a:tabLst/>
              <a:defRPr sz="1800"/>
            </a:lvl1pPr>
            <a:lvl2pPr marL="742950" marR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rgbClr val="EE802C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extLst/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936000"/>
            <a:ext cx="3962400" cy="223224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356992"/>
            <a:ext cx="3965448" cy="223224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6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20"/>
          </p:nvPr>
        </p:nvSpPr>
        <p:spPr>
          <a:xfrm>
            <a:off x="250825" y="6440488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1000">
                <a:solidFill>
                  <a:srgbClr val="000000"/>
                </a:solidFill>
                <a:latin typeface="+mn-lt"/>
              </a:defRPr>
            </a:lvl1pPr>
            <a:extLst/>
          </a:lstStyle>
          <a:p>
            <a:pPr defTabSz="914400">
              <a:defRPr/>
            </a:pPr>
            <a:fld id="{D55DA35D-EA42-48A4-BF35-0D5C768A817C}" type="slidenum">
              <a:rPr/>
              <a:pPr defTabSz="914400">
                <a:defRPr/>
              </a:pPr>
              <a:t>‹nr.›</a:t>
            </a:fld>
            <a:endParaRPr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r" eaLnBrk="1" latinLnBrk="0" hangingPunct="1">
              <a:defRPr kumimoji="0" lang="da-DK" sz="800">
                <a:solidFill>
                  <a:srgbClr val="000000">
                    <a:tint val="65000"/>
                  </a:srgbClr>
                </a:solidFill>
                <a:latin typeface="Candara" pitchFamily="34" charset="0"/>
              </a:defRPr>
            </a:lvl1pPr>
            <a:extLst/>
          </a:lstStyle>
          <a:p>
            <a:pPr>
              <a:defRPr/>
            </a:pPr>
            <a:fld id="{FA87E0C7-57D4-4567-A166-B877FD857DF5}" type="datetime1">
              <a:rPr lang="da-DK"/>
              <a:pPr>
                <a:defRPr/>
              </a:pPr>
              <a:t>06-09-2018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626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A9DF37A-E2D1-4D12-9B0D-649DB6499635}" type="datetimeFigureOut">
              <a:rPr lang="da-DK"/>
              <a:pPr>
                <a:defRPr/>
              </a:pPr>
              <a:t>06-09-2018</a:t>
            </a:fld>
            <a:endParaRPr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da-DK" sz="180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defTabSz="914400">
              <a:defRPr/>
            </a:pPr>
            <a:fld id="{30062DEB-C0EB-4E1E-8EDB-2FBA0500368B}" type="slidenum">
              <a:rPr lang="da-DK" sz="1800"/>
              <a:pPr defTabSz="914400">
                <a:defRPr/>
              </a:pPr>
              <a:t>‹nr.›</a:t>
            </a:fld>
            <a:endParaRPr lang="da-DK" sz="1800"/>
          </a:p>
        </p:txBody>
      </p:sp>
    </p:spTree>
    <p:extLst>
      <p:ext uri="{BB962C8B-B14F-4D97-AF65-F5344CB8AC3E}">
        <p14:creationId xmlns:p14="http://schemas.microsoft.com/office/powerpoint/2010/main" val="12779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05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oso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21" y="4797152"/>
            <a:ext cx="4235497" cy="13170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Rectangle 3"/>
          <p:cNvSpPr>
            <a:spLocks noGrp="1"/>
          </p:cNvSpPr>
          <p:nvPr>
            <p:ph idx="11" hasCustomPrompt="1"/>
          </p:nvPr>
        </p:nvSpPr>
        <p:spPr>
          <a:xfrm>
            <a:off x="325155" y="368660"/>
            <a:ext cx="7342909" cy="441340"/>
          </a:xfrm>
          <a:prstGeom prst="rect">
            <a:avLst/>
          </a:prstGeom>
        </p:spPr>
        <p:txBody>
          <a:bodyPr vert="horz">
            <a:noAutofit/>
          </a:bodyPr>
          <a:lstStyle>
            <a:lvl1pPr>
              <a:defRPr sz="3000" b="1"/>
            </a:lvl1pPr>
            <a:extLst/>
          </a:lstStyle>
          <a:p>
            <a:pPr lvl="0" eaLnBrk="1" latinLnBrk="0" hangingPunct="1"/>
            <a:r>
              <a:rPr kumimoji="0" lang="da-DK" dirty="0"/>
              <a:t>Titel</a:t>
            </a:r>
            <a:endParaRPr kumimoji="0" lang="en-US" dirty="0"/>
          </a:p>
        </p:txBody>
      </p:sp>
      <p:sp>
        <p:nvSpPr>
          <p:cNvPr id="13" name="Rectangle 3"/>
          <p:cNvSpPr>
            <a:spLocks noGrp="1"/>
          </p:cNvSpPr>
          <p:nvPr>
            <p:ph idx="1" hasCustomPrompt="1"/>
          </p:nvPr>
        </p:nvSpPr>
        <p:spPr>
          <a:xfrm>
            <a:off x="332502" y="1124744"/>
            <a:ext cx="80772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600">
                <a:solidFill>
                  <a:srgbClr val="A0A0A0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da-DK" dirty="0"/>
              <a:t>Undertitel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  <p:sp>
        <p:nvSpPr>
          <p:cNvPr id="6" name="Rectangle 3"/>
          <p:cNvSpPr>
            <a:spLocks noGrp="1"/>
          </p:cNvSpPr>
          <p:nvPr>
            <p:ph idx="10" hasCustomPrompt="1"/>
          </p:nvPr>
        </p:nvSpPr>
        <p:spPr>
          <a:xfrm>
            <a:off x="323528" y="3861048"/>
            <a:ext cx="5112568" cy="504057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100" i="1" baseline="0"/>
            </a:lvl1pPr>
            <a:extLst/>
          </a:lstStyle>
          <a:p>
            <a:pPr lvl="0" eaLnBrk="1" latinLnBrk="0" hangingPunct="1"/>
            <a:r>
              <a:rPr kumimoji="0" lang="da-DK" dirty="0"/>
              <a:t>Oplægsholder og </a:t>
            </a:r>
            <a:r>
              <a:rPr kumimoji="0" lang="da-DK" dirty="0" err="1"/>
              <a:t>kontaktopslysninger</a:t>
            </a:r>
            <a:endParaRPr kumimoji="0" lang="en-US" dirty="0"/>
          </a:p>
        </p:txBody>
      </p:sp>
      <p:sp>
        <p:nvSpPr>
          <p:cNvPr id="4" name="Rektangel 3"/>
          <p:cNvSpPr/>
          <p:nvPr userDrawn="1"/>
        </p:nvSpPr>
        <p:spPr>
          <a:xfrm>
            <a:off x="6804248" y="5733256"/>
            <a:ext cx="208823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/>
          </p:cNvSpPr>
          <p:nvPr>
            <p:ph idx="12" hasCustomPrompt="1"/>
          </p:nvPr>
        </p:nvSpPr>
        <p:spPr>
          <a:xfrm>
            <a:off x="323528" y="1916832"/>
            <a:ext cx="80772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600">
                <a:solidFill>
                  <a:srgbClr val="EE802C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da-DK" dirty="0"/>
              <a:t>Arrangement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4726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r.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/>
          </p:cNvSpPr>
          <p:nvPr>
            <p:ph sz="quarter" idx="16" hasCustomPrompt="1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/>
              <a:t>overskrift</a:t>
            </a:r>
            <a:endParaRPr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 hasCustomPrompt="1"/>
          </p:nvPr>
        </p:nvSpPr>
        <p:spPr>
          <a:xfrm>
            <a:off x="323528" y="957709"/>
            <a:ext cx="8058472" cy="5135587"/>
          </a:xfrm>
        </p:spPr>
        <p:txBody>
          <a:bodyPr>
            <a:normAutofit/>
          </a:bodyPr>
          <a:lstStyle>
            <a:lvl1pPr marL="171450" indent="-171450">
              <a:buClr>
                <a:srgbClr val="EE802C"/>
              </a:buClr>
              <a:buFont typeface="Arial" pitchFamily="34" charset="0"/>
              <a:buChar char="•"/>
              <a:defRPr sz="1800">
                <a:latin typeface="Candara" pitchFamily="34" charset="0"/>
              </a:defRPr>
            </a:lvl1pPr>
            <a:lvl2pPr marL="742950" indent="-560388"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/>
              <a:t>Første punkt</a:t>
            </a:r>
          </a:p>
          <a:p>
            <a:pPr lvl="1" eaLnBrk="1" latinLnBrk="0" hangingPunct="1"/>
            <a:r>
              <a:rPr lang="da-DK" dirty="0"/>
              <a:t>Niveau 2</a:t>
            </a:r>
          </a:p>
          <a:p>
            <a:pPr lvl="1" eaLnBrk="1" latinLnBrk="0" hangingPunct="1"/>
            <a:endParaRPr lang="da-DK" dirty="0"/>
          </a:p>
          <a:p>
            <a:pPr lvl="0" eaLnBrk="1" latinLnBrk="0" hangingPunct="1"/>
            <a:r>
              <a:rPr lang="da-DK" dirty="0"/>
              <a:t>Andet punkt</a:t>
            </a:r>
          </a:p>
          <a:p>
            <a:pPr lvl="0" eaLnBrk="1" latinLnBrk="0" hangingPunct="1"/>
            <a:r>
              <a:rPr lang="da-DK" dirty="0"/>
              <a:t>Tredje punkt</a:t>
            </a:r>
          </a:p>
          <a:p>
            <a:pPr lvl="0" eaLnBrk="1" latinLnBrk="0" hangingPunct="1"/>
            <a:r>
              <a:rPr lang="da-DK" dirty="0"/>
              <a:t>Fjerde punkt</a:t>
            </a:r>
          </a:p>
          <a:p>
            <a:pPr lvl="0" eaLnBrk="1" latinLnBrk="0" hangingPunct="1"/>
            <a:r>
              <a:rPr lang="da-DK" dirty="0"/>
              <a:t>Femte punkt</a:t>
            </a:r>
          </a:p>
          <a:p>
            <a:pPr lvl="0" eaLnBrk="1" latinLnBrk="0" hangingPunct="1"/>
            <a:endParaRPr lang="da-DK" dirty="0"/>
          </a:p>
          <a:p>
            <a:pPr lvl="0" eaLnBrk="1" latinLnBrk="0" hangingPunct="1"/>
            <a:endParaRPr lang="da-DK" dirty="0"/>
          </a:p>
        </p:txBody>
      </p:sp>
      <p:sp>
        <p:nvSpPr>
          <p:cNvPr id="15" name="Rectangle 6"/>
          <p:cNvSpPr>
            <a:spLocks noGrp="1"/>
          </p:cNvSpPr>
          <p:nvPr>
            <p:ph type="sldNum" sz="quarter" idx="4"/>
          </p:nvPr>
        </p:nvSpPr>
        <p:spPr>
          <a:xfrm>
            <a:off x="251520" y="644008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lang="da-DK" sz="1000"/>
            </a:lvl1pPr>
            <a:extLst/>
          </a:lstStyle>
          <a:p>
            <a:pPr defTabSz="914400"/>
            <a:fld id="{256D3EEF-DE4E-429D-8EC4-DDC531AFF587}" type="slidenum">
              <a:rPr smtClean="0">
                <a:solidFill>
                  <a:srgbClr val="000000"/>
                </a:solidFill>
              </a:rPr>
              <a:pPr defTabSz="914400"/>
              <a:t>‹nr.›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00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pr. side: en til venstre, to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24000" y="936000"/>
            <a:ext cx="3962400" cy="5112568"/>
          </a:xfrm>
        </p:spPr>
        <p:txBody>
          <a:bodyPr>
            <a:norm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802C"/>
              </a:buClr>
              <a:buSzTx/>
              <a:buFont typeface="Arial" pitchFamily="34" charset="0"/>
              <a:buChar char="•"/>
              <a:tabLst/>
              <a:defRPr sz="1800"/>
            </a:lvl1pPr>
            <a:lvl2pPr marL="742950" marR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rgbClr val="EE802C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extLst/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936000"/>
            <a:ext cx="3962400" cy="2232248"/>
          </a:xfrm>
        </p:spPr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356992"/>
            <a:ext cx="3965448" cy="2232248"/>
          </a:xfrm>
        </p:spPr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</p:txBody>
      </p:sp>
      <p:sp>
        <p:nvSpPr>
          <p:cNvPr id="15" name="Rectangle 6"/>
          <p:cNvSpPr>
            <a:spLocks noGrp="1"/>
          </p:cNvSpPr>
          <p:nvPr>
            <p:ph type="sldNum" sz="quarter" idx="4"/>
          </p:nvPr>
        </p:nvSpPr>
        <p:spPr>
          <a:xfrm>
            <a:off x="251520" y="644008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lang="da-DK" sz="1000"/>
            </a:lvl1pPr>
            <a:extLst/>
          </a:lstStyle>
          <a:p>
            <a:pPr defTabSz="914400"/>
            <a:fld id="{256D3EEF-DE4E-429D-8EC4-DDC531AFF587}" type="slidenum">
              <a:rPr smtClean="0">
                <a:solidFill>
                  <a:srgbClr val="000000"/>
                </a:solidFill>
              </a:rPr>
              <a:pPr defTabSz="914400"/>
              <a:t>‹nr.›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  <p:sp>
        <p:nvSpPr>
          <p:cNvPr id="9" name="Rectangle 11"/>
          <p:cNvSpPr>
            <a:spLocks noGrp="1"/>
          </p:cNvSpPr>
          <p:nvPr>
            <p:ph sz="quarter" idx="16" hasCustomPrompt="1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/>
              <a:t>overskrift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9753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1A6-C038-43D4-9699-AF29D715A82A}" type="datetimeFigureOut">
              <a:rPr lang="da-DK" smtClean="0">
                <a:solidFill>
                  <a:srgbClr val="000000">
                    <a:tint val="65000"/>
                  </a:srgbClr>
                </a:solidFill>
              </a:rPr>
              <a:pPr/>
              <a:t>06-09-2018</a:t>
            </a:fld>
            <a:endParaRPr>
              <a:solidFill>
                <a:srgbClr val="000000">
                  <a:tint val="65000"/>
                </a:srgb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da-DK" sz="180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87F8A088-F323-46A5-ABAE-8B0559B093CE}" type="slidenum">
              <a:rPr lang="da-DK" sz="1800" smtClean="0">
                <a:solidFill>
                  <a:srgbClr val="000000"/>
                </a:solidFill>
              </a:rPr>
              <a:pPr defTabSz="914400"/>
              <a:t>‹nr.›</a:t>
            </a:fld>
            <a:endParaRPr lang="da-DK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03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oso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21" y="4797152"/>
            <a:ext cx="4235497" cy="13170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Rectangle 3"/>
          <p:cNvSpPr>
            <a:spLocks noGrp="1"/>
          </p:cNvSpPr>
          <p:nvPr>
            <p:ph idx="11" hasCustomPrompt="1"/>
          </p:nvPr>
        </p:nvSpPr>
        <p:spPr>
          <a:xfrm>
            <a:off x="325155" y="368660"/>
            <a:ext cx="7342909" cy="441340"/>
          </a:xfrm>
          <a:prstGeom prst="rect">
            <a:avLst/>
          </a:prstGeom>
        </p:spPr>
        <p:txBody>
          <a:bodyPr vert="horz">
            <a:noAutofit/>
          </a:bodyPr>
          <a:lstStyle>
            <a:lvl1pPr>
              <a:defRPr sz="3000" b="1"/>
            </a:lvl1pPr>
            <a:extLst/>
          </a:lstStyle>
          <a:p>
            <a:pPr lvl="0" eaLnBrk="1" latinLnBrk="0" hangingPunct="1"/>
            <a:r>
              <a:rPr kumimoji="0" lang="da-DK" dirty="0"/>
              <a:t>Titel</a:t>
            </a:r>
            <a:endParaRPr kumimoji="0" lang="en-US" dirty="0"/>
          </a:p>
        </p:txBody>
      </p:sp>
      <p:sp>
        <p:nvSpPr>
          <p:cNvPr id="13" name="Rectangle 3"/>
          <p:cNvSpPr>
            <a:spLocks noGrp="1"/>
          </p:cNvSpPr>
          <p:nvPr>
            <p:ph idx="1" hasCustomPrompt="1"/>
          </p:nvPr>
        </p:nvSpPr>
        <p:spPr>
          <a:xfrm>
            <a:off x="332502" y="1124744"/>
            <a:ext cx="80772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600">
                <a:solidFill>
                  <a:srgbClr val="A0A0A0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da-DK" dirty="0"/>
              <a:t>Undertitel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  <p:sp>
        <p:nvSpPr>
          <p:cNvPr id="6" name="Rectangle 3"/>
          <p:cNvSpPr>
            <a:spLocks noGrp="1"/>
          </p:cNvSpPr>
          <p:nvPr>
            <p:ph idx="10" hasCustomPrompt="1"/>
          </p:nvPr>
        </p:nvSpPr>
        <p:spPr>
          <a:xfrm>
            <a:off x="323528" y="3861048"/>
            <a:ext cx="5112568" cy="504057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100" i="1" baseline="0"/>
            </a:lvl1pPr>
            <a:extLst/>
          </a:lstStyle>
          <a:p>
            <a:pPr lvl="0" eaLnBrk="1" latinLnBrk="0" hangingPunct="1"/>
            <a:r>
              <a:rPr kumimoji="0" lang="da-DK" dirty="0"/>
              <a:t>Oplægsholder og </a:t>
            </a:r>
            <a:r>
              <a:rPr kumimoji="0" lang="da-DK" dirty="0" err="1"/>
              <a:t>kontaktopslysninger</a:t>
            </a:r>
            <a:endParaRPr kumimoji="0" lang="en-US" dirty="0"/>
          </a:p>
        </p:txBody>
      </p:sp>
      <p:sp>
        <p:nvSpPr>
          <p:cNvPr id="4" name="Rektangel 3"/>
          <p:cNvSpPr/>
          <p:nvPr userDrawn="1"/>
        </p:nvSpPr>
        <p:spPr>
          <a:xfrm>
            <a:off x="6804248" y="5733256"/>
            <a:ext cx="208823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/>
          </p:cNvSpPr>
          <p:nvPr>
            <p:ph idx="12" hasCustomPrompt="1"/>
          </p:nvPr>
        </p:nvSpPr>
        <p:spPr>
          <a:xfrm>
            <a:off x="323528" y="1916832"/>
            <a:ext cx="80772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600">
                <a:solidFill>
                  <a:srgbClr val="EE802C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da-DK" dirty="0"/>
              <a:t>Arrangement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09119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r.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/>
          </p:cNvSpPr>
          <p:nvPr>
            <p:ph sz="quarter" idx="16" hasCustomPrompt="1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/>
              <a:t>overskrift</a:t>
            </a:r>
            <a:endParaRPr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 hasCustomPrompt="1"/>
          </p:nvPr>
        </p:nvSpPr>
        <p:spPr>
          <a:xfrm>
            <a:off x="323528" y="957709"/>
            <a:ext cx="8058472" cy="5135587"/>
          </a:xfrm>
        </p:spPr>
        <p:txBody>
          <a:bodyPr>
            <a:normAutofit/>
          </a:bodyPr>
          <a:lstStyle>
            <a:lvl1pPr marL="171450" indent="-171450">
              <a:buClr>
                <a:srgbClr val="EE802C"/>
              </a:buClr>
              <a:buFont typeface="Arial" pitchFamily="34" charset="0"/>
              <a:buChar char="•"/>
              <a:defRPr sz="1800">
                <a:latin typeface="Candara" pitchFamily="34" charset="0"/>
              </a:defRPr>
            </a:lvl1pPr>
            <a:lvl2pPr marL="742950" indent="-560388"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/>
              <a:t>Første punkt</a:t>
            </a:r>
          </a:p>
          <a:p>
            <a:pPr lvl="1" eaLnBrk="1" latinLnBrk="0" hangingPunct="1"/>
            <a:r>
              <a:rPr lang="da-DK" dirty="0"/>
              <a:t>Niveau 2</a:t>
            </a:r>
          </a:p>
          <a:p>
            <a:pPr lvl="1" eaLnBrk="1" latinLnBrk="0" hangingPunct="1"/>
            <a:endParaRPr lang="da-DK" dirty="0"/>
          </a:p>
          <a:p>
            <a:pPr lvl="0" eaLnBrk="1" latinLnBrk="0" hangingPunct="1"/>
            <a:r>
              <a:rPr lang="da-DK" dirty="0"/>
              <a:t>Andet punkt</a:t>
            </a:r>
          </a:p>
          <a:p>
            <a:pPr lvl="0" eaLnBrk="1" latinLnBrk="0" hangingPunct="1"/>
            <a:r>
              <a:rPr lang="da-DK" dirty="0"/>
              <a:t>Tredje punkt</a:t>
            </a:r>
          </a:p>
          <a:p>
            <a:pPr lvl="0" eaLnBrk="1" latinLnBrk="0" hangingPunct="1"/>
            <a:r>
              <a:rPr lang="da-DK" dirty="0"/>
              <a:t>Fjerde punkt</a:t>
            </a:r>
          </a:p>
          <a:p>
            <a:pPr lvl="0" eaLnBrk="1" latinLnBrk="0" hangingPunct="1"/>
            <a:r>
              <a:rPr lang="da-DK" dirty="0"/>
              <a:t>Femte punkt</a:t>
            </a:r>
          </a:p>
          <a:p>
            <a:pPr lvl="0" eaLnBrk="1" latinLnBrk="0" hangingPunct="1"/>
            <a:endParaRPr lang="da-DK" dirty="0"/>
          </a:p>
          <a:p>
            <a:pPr lvl="0" eaLnBrk="1" latinLnBrk="0" hangingPunct="1"/>
            <a:endParaRPr lang="da-DK" dirty="0"/>
          </a:p>
        </p:txBody>
      </p:sp>
      <p:sp>
        <p:nvSpPr>
          <p:cNvPr id="15" name="Rectangle 6"/>
          <p:cNvSpPr>
            <a:spLocks noGrp="1"/>
          </p:cNvSpPr>
          <p:nvPr>
            <p:ph type="sldNum" sz="quarter" idx="4"/>
          </p:nvPr>
        </p:nvSpPr>
        <p:spPr>
          <a:xfrm>
            <a:off x="251520" y="644008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lang="da-DK" sz="1000"/>
            </a:lvl1pPr>
            <a:extLst/>
          </a:lstStyle>
          <a:p>
            <a:pPr defTabSz="914400"/>
            <a:fld id="{256D3EEF-DE4E-429D-8EC4-DDC531AFF587}" type="slidenum">
              <a:rPr smtClean="0">
                <a:solidFill>
                  <a:srgbClr val="000000"/>
                </a:solidFill>
              </a:rPr>
              <a:pPr defTabSz="914400"/>
              <a:t>‹nr.›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69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pr. side: en til venstre, to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24000" y="936000"/>
            <a:ext cx="3962400" cy="5112568"/>
          </a:xfrm>
        </p:spPr>
        <p:txBody>
          <a:bodyPr>
            <a:norm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802C"/>
              </a:buClr>
              <a:buSzTx/>
              <a:buFont typeface="Arial" pitchFamily="34" charset="0"/>
              <a:buChar char="•"/>
              <a:tabLst/>
              <a:defRPr sz="1800"/>
            </a:lvl1pPr>
            <a:lvl2pPr marL="742950" marR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rgbClr val="EE802C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extLst/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936000"/>
            <a:ext cx="3962400" cy="2232248"/>
          </a:xfrm>
        </p:spPr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356992"/>
            <a:ext cx="3965448" cy="2232248"/>
          </a:xfrm>
        </p:spPr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</p:txBody>
      </p:sp>
      <p:sp>
        <p:nvSpPr>
          <p:cNvPr id="15" name="Rectangle 6"/>
          <p:cNvSpPr>
            <a:spLocks noGrp="1"/>
          </p:cNvSpPr>
          <p:nvPr>
            <p:ph type="sldNum" sz="quarter" idx="4"/>
          </p:nvPr>
        </p:nvSpPr>
        <p:spPr>
          <a:xfrm>
            <a:off x="251520" y="644008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lang="da-DK" sz="1000"/>
            </a:lvl1pPr>
            <a:extLst/>
          </a:lstStyle>
          <a:p>
            <a:pPr defTabSz="914400"/>
            <a:fld id="{256D3EEF-DE4E-429D-8EC4-DDC531AFF587}" type="slidenum">
              <a:rPr smtClean="0">
                <a:solidFill>
                  <a:srgbClr val="000000"/>
                </a:solidFill>
              </a:rPr>
              <a:pPr defTabSz="914400"/>
              <a:t>‹nr.›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  <p:sp>
        <p:nvSpPr>
          <p:cNvPr id="9" name="Rectangle 11"/>
          <p:cNvSpPr>
            <a:spLocks noGrp="1"/>
          </p:cNvSpPr>
          <p:nvPr>
            <p:ph sz="quarter" idx="16" hasCustomPrompt="1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/>
              <a:t>overskrift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692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F64-83DD-9E44-BF1E-B6F750933DB7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D76F-5BFC-9F47-B2FD-698E5AE3D7F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2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2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98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D76F-5BFC-9F47-B2FD-698E5AE3D7F5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8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7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901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179674"/>
            <a:ext cx="8229600" cy="3946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204AE4D-55AF-F242-AE89-CC448FFC404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 defTabSz="457200"/>
              <a:t>06-09-2018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9891532-5F95-3843-9FA8-F657BD6B3B4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6700"/>
            <a:ext cx="91440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16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9036050" y="908050"/>
            <a:ext cx="107950" cy="59499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323850" y="936625"/>
            <a:ext cx="8077200" cy="518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</p:txBody>
      </p:sp>
      <p:pic>
        <p:nvPicPr>
          <p:cNvPr id="1028" name="Contoso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6125" y="6021388"/>
            <a:ext cx="1708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/>
          <p:cNvSpPr/>
          <p:nvPr/>
        </p:nvSpPr>
        <p:spPr>
          <a:xfrm>
            <a:off x="0" y="0"/>
            <a:ext cx="107950" cy="6092825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 rot="5400000">
            <a:off x="1092994" y="-1026319"/>
            <a:ext cx="107950" cy="2160588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 rot="5400000">
            <a:off x="7904957" y="5728494"/>
            <a:ext cx="107950" cy="21605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Grp="1"/>
          </p:cNvSpPr>
          <p:nvPr>
            <p:ph type="dt" sz="half" idx="2"/>
          </p:nvPr>
        </p:nvSpPr>
        <p:spPr>
          <a:xfrm>
            <a:off x="8243888" y="-26988"/>
            <a:ext cx="889000" cy="215901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800" smtClean="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defTabSz="914400">
              <a:defRPr/>
            </a:pPr>
            <a:fld id="{A46D37FD-92AA-4923-A555-4413C8D52F1A}" type="datetime1">
              <a:rPr lang="da-DK">
                <a:solidFill>
                  <a:srgbClr val="000000">
                    <a:tint val="65000"/>
                  </a:srgbClr>
                </a:solidFill>
              </a:rPr>
              <a:pPr defTabSz="914400">
                <a:defRPr/>
              </a:pPr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4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93" r:id="rId4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lang="da-DK" sz="2400" cap="small">
          <a:solidFill>
            <a:schemeClr val="bg1"/>
          </a:solidFill>
          <a:latin typeface="Candara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9pPr>
      <a:extLst/>
    </p:titleStyle>
    <p:bodyStyle>
      <a:lvl1pPr algn="l" rtl="0" fontAlgn="base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742950" algn="l" rtl="0" fontAlgn="base">
        <a:spcBef>
          <a:spcPct val="20000"/>
        </a:spcBef>
        <a:spcAft>
          <a:spcPct val="0"/>
        </a:spcAft>
        <a:defRPr lang="da-DK">
          <a:solidFill>
            <a:srgbClr val="7F7F7F"/>
          </a:solidFill>
          <a:latin typeface="Candara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9036050" y="908050"/>
            <a:ext cx="107950" cy="59499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xfrm>
            <a:off x="323850" y="936625"/>
            <a:ext cx="8077200" cy="518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</p:txBody>
      </p:sp>
      <p:pic>
        <p:nvPicPr>
          <p:cNvPr id="15364" name="Contoso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6125" y="6021388"/>
            <a:ext cx="1708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/>
          <p:cNvSpPr/>
          <p:nvPr/>
        </p:nvSpPr>
        <p:spPr>
          <a:xfrm>
            <a:off x="0" y="0"/>
            <a:ext cx="107950" cy="6092825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 rot="5400000">
            <a:off x="1092994" y="-1026319"/>
            <a:ext cx="107950" cy="2160588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 rot="5400000">
            <a:off x="7904957" y="5728494"/>
            <a:ext cx="107950" cy="21605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Grp="1"/>
          </p:cNvSpPr>
          <p:nvPr>
            <p:ph type="dt" sz="half" idx="2"/>
          </p:nvPr>
        </p:nvSpPr>
        <p:spPr>
          <a:xfrm>
            <a:off x="8243888" y="-26988"/>
            <a:ext cx="889000" cy="215901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800">
                <a:solidFill>
                  <a:srgbClr val="000000">
                    <a:tint val="65000"/>
                  </a:srgbClr>
                </a:solidFill>
                <a:latin typeface="Candara" pitchFamily="34" charset="0"/>
              </a:defRPr>
            </a:lvl1pPr>
            <a:extLst/>
          </a:lstStyle>
          <a:p>
            <a:pPr defTabSz="914400">
              <a:defRPr/>
            </a:pPr>
            <a:fld id="{D0ADEED4-5339-4088-BC8B-ED5C1867B396}" type="datetime1">
              <a:rPr lang="da-DK"/>
              <a:pPr defTabSz="914400">
                <a:defRPr/>
              </a:pPr>
              <a:t>06-09-2018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25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3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da-DK" sz="2400" cap="small">
          <a:solidFill>
            <a:schemeClr val="bg1"/>
          </a:solidFill>
          <a:latin typeface="Candar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ndara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742950" algn="l" rtl="0" eaLnBrk="0" fontAlgn="base" hangingPunct="0">
        <a:spcBef>
          <a:spcPct val="20000"/>
        </a:spcBef>
        <a:spcAft>
          <a:spcPct val="0"/>
        </a:spcAft>
        <a:defRPr lang="da-DK">
          <a:solidFill>
            <a:srgbClr val="7F7F7F"/>
          </a:solidFill>
          <a:latin typeface="Candar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lang="da-DK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9036496" y="908720"/>
            <a:ext cx="108000" cy="594928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/>
            <a:endParaRPr lang="da-DK" sz="180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24000" y="936000"/>
            <a:ext cx="8077200" cy="5184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dirty="0"/>
              <a:t>Klik for at redigere i master</a:t>
            </a:r>
          </a:p>
          <a:p>
            <a:pPr lvl="1" eaLnBrk="1" latinLnBrk="0" hangingPunct="1"/>
            <a:r>
              <a:rPr kumimoji="0" lang="da-DK" dirty="0"/>
              <a:t>Andet niveau</a:t>
            </a: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55" y="6021288"/>
            <a:ext cx="1707744" cy="5310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ktangel 1"/>
          <p:cNvSpPr/>
          <p:nvPr/>
        </p:nvSpPr>
        <p:spPr>
          <a:xfrm>
            <a:off x="0" y="0"/>
            <a:ext cx="107504" cy="6093296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 rot="5400000">
            <a:off x="1093367" y="-1026248"/>
            <a:ext cx="107504" cy="2160000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 rot="5400000">
            <a:off x="7905661" y="5728790"/>
            <a:ext cx="107504" cy="21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 defTabSz="914400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 defTabSz="914400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lang="da-DK" sz="2400" b="0" cap="small" spc="0" baseline="0">
          <a:solidFill>
            <a:schemeClr val="bg1"/>
          </a:solidFill>
          <a:latin typeface="Candara" pitchFamily="34" charset="0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742950" algn="l" rtl="0" eaLnBrk="1" latinLnBrk="0" hangingPunct="1">
        <a:spcBef>
          <a:spcPct val="20000"/>
        </a:spcBef>
        <a:buFontTx/>
        <a:buNone/>
        <a:defRPr kumimoji="0" lang="da-DK" sz="1800" baseline="0">
          <a:solidFill>
            <a:schemeClr val="bg1">
              <a:lumMod val="50000"/>
            </a:schemeClr>
          </a:solidFill>
          <a:latin typeface="Candara" pitchFamily="34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9036496" y="908720"/>
            <a:ext cx="108000" cy="594928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/>
            <a:endParaRPr lang="da-DK" sz="180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24000" y="936000"/>
            <a:ext cx="8077200" cy="5184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dirty="0"/>
              <a:t>Klik for at redigere i master</a:t>
            </a:r>
          </a:p>
          <a:p>
            <a:pPr lvl="1" eaLnBrk="1" latinLnBrk="0" hangingPunct="1"/>
            <a:r>
              <a:rPr kumimoji="0" lang="da-DK" dirty="0"/>
              <a:t>Andet niveau</a:t>
            </a: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55" y="6021288"/>
            <a:ext cx="1707744" cy="5310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ktangel 1"/>
          <p:cNvSpPr/>
          <p:nvPr/>
        </p:nvSpPr>
        <p:spPr>
          <a:xfrm>
            <a:off x="0" y="0"/>
            <a:ext cx="107504" cy="6093296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 rot="5400000">
            <a:off x="1093367" y="-1026248"/>
            <a:ext cx="107504" cy="2160000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 rot="5400000">
            <a:off x="7905661" y="5728790"/>
            <a:ext cx="107504" cy="21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da-DK" sz="1800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 defTabSz="914400"/>
            <a:fld id="{D9B6495F-7A5F-49B7-B2FB-01E93EF8A91F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 algn="r" defTabSz="914400"/>
              <a:t>06-09-2018</a:t>
            </a:fld>
            <a:endParaRPr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0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lang="da-DK" sz="2400" b="0" cap="small" spc="0" baseline="0">
          <a:solidFill>
            <a:schemeClr val="bg1"/>
          </a:solidFill>
          <a:latin typeface="Candara" pitchFamily="34" charset="0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742950" algn="l" rtl="0" eaLnBrk="1" latinLnBrk="0" hangingPunct="1">
        <a:spcBef>
          <a:spcPct val="20000"/>
        </a:spcBef>
        <a:buFontTx/>
        <a:buNone/>
        <a:defRPr kumimoji="0" lang="da-DK" sz="1800" baseline="0">
          <a:solidFill>
            <a:schemeClr val="bg1">
              <a:lumMod val="50000"/>
            </a:schemeClr>
          </a:solidFill>
          <a:latin typeface="Candara" pitchFamily="34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dsholder til indhold 7"/>
          <p:cNvSpPr>
            <a:spLocks noGrp="1"/>
          </p:cNvSpPr>
          <p:nvPr>
            <p:ph idx="11"/>
          </p:nvPr>
        </p:nvSpPr>
        <p:spPr>
          <a:xfrm>
            <a:off x="325438" y="368300"/>
            <a:ext cx="8062912" cy="973138"/>
          </a:xfrm>
        </p:spPr>
        <p:txBody>
          <a:bodyPr/>
          <a:lstStyle/>
          <a:p>
            <a:r>
              <a:rPr lang="da-DK" dirty="0"/>
              <a:t>Gør det umulige – samarbejd på tværs</a:t>
            </a:r>
            <a:endParaRPr dirty="0"/>
          </a:p>
        </p:txBody>
      </p:sp>
      <p:sp>
        <p:nvSpPr>
          <p:cNvPr id="23554" name="Pladsholder til indhold 5"/>
          <p:cNvSpPr>
            <a:spLocks noGrp="1"/>
          </p:cNvSpPr>
          <p:nvPr>
            <p:ph idx="1"/>
          </p:nvPr>
        </p:nvSpPr>
        <p:spPr>
          <a:xfrm>
            <a:off x="331788" y="1593857"/>
            <a:ext cx="8077200" cy="503237"/>
          </a:xfrm>
        </p:spPr>
        <p:txBody>
          <a:bodyPr/>
          <a:lstStyle/>
          <a:p>
            <a:r>
              <a:rPr lang="da-DK" dirty="0"/>
              <a:t>Torsdag den 6. september 2018 </a:t>
            </a:r>
          </a:p>
        </p:txBody>
      </p:sp>
      <p:sp>
        <p:nvSpPr>
          <p:cNvPr id="23556" name="Pladsholder til indhold 8"/>
          <p:cNvSpPr>
            <a:spLocks noGrp="1"/>
          </p:cNvSpPr>
          <p:nvPr>
            <p:ph idx="12"/>
          </p:nvPr>
        </p:nvSpPr>
        <p:spPr>
          <a:xfrm>
            <a:off x="331788" y="2168532"/>
            <a:ext cx="8077200" cy="720725"/>
          </a:xfrm>
        </p:spPr>
        <p:txBody>
          <a:bodyPr/>
          <a:lstStyle/>
          <a:p>
            <a:r>
              <a:rPr lang="da-DK" sz="1800" dirty="0">
                <a:solidFill>
                  <a:schemeClr val="tx1"/>
                </a:solidFill>
              </a:rPr>
              <a:t>Fyraftens møde</a:t>
            </a:r>
            <a:endParaRPr sz="1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Samarbejde pÃ¥ tvÃ¦rs af siiloer">
            <a:extLst>
              <a:ext uri="{FF2B5EF4-FFF2-40B4-BE49-F238E27FC236}">
                <a16:creationId xmlns:a16="http://schemas.microsoft.com/office/drawing/2014/main" id="{493AD5ED-78F3-4608-AD2F-BBC5AE236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80" y="2036955"/>
            <a:ext cx="4399832" cy="247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op banner">
            <a:extLst>
              <a:ext uri="{FF2B5EF4-FFF2-40B4-BE49-F238E27FC236}">
                <a16:creationId xmlns:a16="http://schemas.microsoft.com/office/drawing/2014/main" id="{D87F0468-F4E6-49C4-BD29-589EBBB9E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392" y="5759808"/>
            <a:ext cx="5277678" cy="72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A1A566-1A86-49F9-9EE2-3A9FD046903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7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A434F81E-F2A5-443C-9B64-CB9EA20B582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9952" y="416393"/>
            <a:ext cx="8058472" cy="432048"/>
          </a:xfrm>
        </p:spPr>
        <p:txBody>
          <a:bodyPr/>
          <a:lstStyle/>
          <a:p>
            <a:r>
              <a:rPr lang="da-DK" dirty="0"/>
              <a:t>9 punkter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361D67-0A07-404F-8DAD-786303141DD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8058472" cy="5135587"/>
          </a:xfrm>
        </p:spPr>
        <p:txBody>
          <a:bodyPr/>
          <a:lstStyle/>
          <a:p>
            <a:endParaRPr lang="da-DK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Struktur er nødvendig – find en model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Strategi og praksis – det handler om relationer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Brobyggere skaber forbindelse – mellem siloer og mellem strategi og praksis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Alle kan ikke være med – det uopnåelige helhedsorienterede perspektiv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Løs konflikterne på rette niveau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Hvordan kan mål være fælles, når paradigmer og lovgivning er forskellige?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Kerneopgaven formulerer ikke sig selv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Det kan ikke være perfekt fra start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Derfor skal man måle kvaliteten af samarbejdet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0C458EE-208B-4EEB-BD4F-B6ECB4B7821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914400">
              <a:defRPr/>
            </a:pPr>
            <a:fld id="{D3F37686-F575-4410-A8C9-8F57919EDE13}" type="slidenum">
              <a:rPr lang="da-DK" smtClean="0">
                <a:solidFill>
                  <a:srgbClr val="000000"/>
                </a:solidFill>
              </a:rPr>
              <a:pPr defTabSz="914400">
                <a:defRPr/>
              </a:pPr>
              <a:t>2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527E363-80C2-474F-A6C0-203D761874A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3E30E207-3D01-429E-8169-4D783FF5577E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lang="da-DK" dirty="0">
              <a:solidFill>
                <a:srgbClr val="000000">
                  <a:tint val="65000"/>
                </a:srgbClr>
              </a:solidFill>
            </a:endParaRPr>
          </a:p>
        </p:txBody>
      </p:sp>
      <p:pic>
        <p:nvPicPr>
          <p:cNvPr id="7" name="Picture 2" descr="Top banner">
            <a:extLst>
              <a:ext uri="{FF2B5EF4-FFF2-40B4-BE49-F238E27FC236}">
                <a16:creationId xmlns:a16="http://schemas.microsoft.com/office/drawing/2014/main" id="{156107BD-4741-4326-818F-262B5A526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41" y="4685412"/>
            <a:ext cx="7623547" cy="105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l: højre 7">
            <a:extLst>
              <a:ext uri="{FF2B5EF4-FFF2-40B4-BE49-F238E27FC236}">
                <a16:creationId xmlns:a16="http://schemas.microsoft.com/office/drawing/2014/main" id="{8C991E87-517C-4B87-862B-6EE1D30F677D}"/>
              </a:ext>
            </a:extLst>
          </p:cNvPr>
          <p:cNvSpPr/>
          <p:nvPr/>
        </p:nvSpPr>
        <p:spPr>
          <a:xfrm>
            <a:off x="250825" y="1617237"/>
            <a:ext cx="471603" cy="432048"/>
          </a:xfrm>
          <a:prstGeom prst="rightArrow">
            <a:avLst/>
          </a:prstGeom>
          <a:solidFill>
            <a:srgbClr val="EE9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2</a:t>
            </a:r>
          </a:p>
        </p:txBody>
      </p:sp>
      <p:sp>
        <p:nvSpPr>
          <p:cNvPr id="13" name="Pil: højre 12">
            <a:extLst>
              <a:ext uri="{FF2B5EF4-FFF2-40B4-BE49-F238E27FC236}">
                <a16:creationId xmlns:a16="http://schemas.microsoft.com/office/drawing/2014/main" id="{63765122-9466-4123-9931-0B3561A10487}"/>
              </a:ext>
            </a:extLst>
          </p:cNvPr>
          <p:cNvSpPr/>
          <p:nvPr/>
        </p:nvSpPr>
        <p:spPr>
          <a:xfrm>
            <a:off x="257451" y="1919194"/>
            <a:ext cx="471603" cy="432048"/>
          </a:xfrm>
          <a:prstGeom prst="rightArrow">
            <a:avLst/>
          </a:prstGeom>
          <a:solidFill>
            <a:srgbClr val="EE9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3</a:t>
            </a:r>
          </a:p>
        </p:txBody>
      </p:sp>
      <p:sp>
        <p:nvSpPr>
          <p:cNvPr id="15" name="Pil: højre 14">
            <a:extLst>
              <a:ext uri="{FF2B5EF4-FFF2-40B4-BE49-F238E27FC236}">
                <a16:creationId xmlns:a16="http://schemas.microsoft.com/office/drawing/2014/main" id="{FA52B625-9029-49D2-98FF-6CCC46064639}"/>
              </a:ext>
            </a:extLst>
          </p:cNvPr>
          <p:cNvSpPr/>
          <p:nvPr/>
        </p:nvSpPr>
        <p:spPr>
          <a:xfrm>
            <a:off x="250824" y="3254046"/>
            <a:ext cx="471603" cy="432048"/>
          </a:xfrm>
          <a:prstGeom prst="rightArrow">
            <a:avLst/>
          </a:prstGeom>
          <a:solidFill>
            <a:srgbClr val="EE9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6912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EB78DCA2-0689-480B-86AD-5AD8F8B67AA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Udvalgte punkter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B9CF627-83F4-4EF8-9FFC-2A25135144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914400">
              <a:defRPr/>
            </a:pPr>
            <a:fld id="{D3F37686-F575-4410-A8C9-8F57919EDE13}" type="slidenum">
              <a:rPr lang="da-DK" smtClean="0">
                <a:solidFill>
                  <a:srgbClr val="000000"/>
                </a:solidFill>
              </a:rPr>
              <a:pPr defTabSz="914400">
                <a:defRPr/>
              </a:pPr>
              <a:t>3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EAC5271-5229-469E-BC68-2CF6FDB02FC5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3E30E207-3D01-429E-8169-4D783FF5577E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lang="da-DK" dirty="0">
              <a:solidFill>
                <a:srgbClr val="000000">
                  <a:tint val="65000"/>
                </a:srgbClr>
              </a:solidFill>
            </a:endParaRP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B8FA1999-1CD5-4171-9684-A840E0808160}"/>
              </a:ext>
            </a:extLst>
          </p:cNvPr>
          <p:cNvSpPr txBox="1">
            <a:spLocks/>
          </p:cNvSpPr>
          <p:nvPr/>
        </p:nvSpPr>
        <p:spPr bwMode="auto">
          <a:xfrm>
            <a:off x="323528" y="957709"/>
            <a:ext cx="4683600" cy="29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EE802C"/>
              </a:buClr>
              <a:buFont typeface="Arial" pitchFamily="34" charset="0"/>
              <a:buChar char="•"/>
              <a:defRPr lang="da-DK" sz="18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560388" algn="l" rtl="0" fontAlgn="base">
              <a:spcBef>
                <a:spcPct val="20000"/>
              </a:spcBef>
              <a:spcAft>
                <a:spcPct val="0"/>
              </a:spcAft>
              <a:defRPr lang="da-DK" sz="180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da-DK" sz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da-DK" sz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da-DK" sz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914400"/>
            <a:endParaRPr lang="da-DK" kern="0" dirty="0"/>
          </a:p>
          <a:p>
            <a:pPr defTabSz="914400"/>
            <a:r>
              <a:rPr lang="da-DK" kern="0" dirty="0"/>
              <a:t>Strategi og praksis – det handler om relationer</a:t>
            </a:r>
          </a:p>
          <a:p>
            <a:pPr defTabSz="914400"/>
            <a:r>
              <a:rPr lang="da-DK" kern="0" dirty="0"/>
              <a:t>Brobyggere skaber forbindelse – mellem siloer og mellem strategi og praksis</a:t>
            </a:r>
          </a:p>
          <a:p>
            <a:pPr defTabSz="914400"/>
            <a:r>
              <a:rPr lang="da-DK" kern="0" dirty="0"/>
              <a:t>Hvordan kan mål være fælles, når paradigmer og lovgivning er forskellige</a:t>
            </a:r>
          </a:p>
          <a:p>
            <a:pPr defTabSz="914400"/>
            <a:r>
              <a:rPr lang="da-DK" kern="0" dirty="0"/>
              <a:t>Kerneopgaven formulerer ikke sig selv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A96D1E8-75B8-449F-9618-BF044DF63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883" y="3689406"/>
            <a:ext cx="2902233" cy="290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6520622F-CA3A-465F-B818-26B59DB82F1F}"/>
              </a:ext>
            </a:extLst>
          </p:cNvPr>
          <p:cNvSpPr txBox="1">
            <a:spLocks/>
          </p:cNvSpPr>
          <p:nvPr/>
        </p:nvSpPr>
        <p:spPr bwMode="auto">
          <a:xfrm>
            <a:off x="4827211" y="964232"/>
            <a:ext cx="4683600" cy="29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EE802C"/>
              </a:buClr>
              <a:buFont typeface="Arial" pitchFamily="34" charset="0"/>
              <a:buChar char="•"/>
              <a:defRPr lang="da-DK" sz="18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560388" algn="l" rtl="0" fontAlgn="base">
              <a:spcBef>
                <a:spcPct val="20000"/>
              </a:spcBef>
              <a:spcAft>
                <a:spcPct val="0"/>
              </a:spcAft>
              <a:defRPr lang="da-DK" sz="180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da-DK" sz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da-DK" sz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da-DK" sz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da-DK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914400"/>
            <a:endParaRPr lang="da-DK" kern="0" dirty="0"/>
          </a:p>
          <a:p>
            <a:pPr defTabSz="914400"/>
            <a:r>
              <a:rPr lang="da-DK" kern="0" dirty="0"/>
              <a:t>Tovholder: Søren S Kjær</a:t>
            </a:r>
            <a:br>
              <a:rPr lang="da-DK" kern="0" dirty="0"/>
            </a:br>
            <a:endParaRPr lang="da-DK" kern="0" dirty="0"/>
          </a:p>
          <a:p>
            <a:pPr defTabSz="914400"/>
            <a:r>
              <a:rPr lang="da-DK" kern="0" dirty="0"/>
              <a:t>Tovholder: Kasia Vad</a:t>
            </a:r>
            <a:br>
              <a:rPr lang="da-DK" kern="0" dirty="0"/>
            </a:br>
            <a:endParaRPr lang="da-DK" kern="0" dirty="0"/>
          </a:p>
          <a:p>
            <a:pPr defTabSz="914400"/>
            <a:r>
              <a:rPr lang="da-DK" kern="0" dirty="0"/>
              <a:t>Tovholder: Søren Ole Sørensen</a:t>
            </a:r>
            <a:br>
              <a:rPr lang="da-DK" kern="0" dirty="0"/>
            </a:br>
            <a:endParaRPr lang="da-DK" kern="0" dirty="0"/>
          </a:p>
          <a:p>
            <a:pPr defTabSz="914400"/>
            <a:r>
              <a:rPr lang="da-DK" kern="0" dirty="0"/>
              <a:t>Tovholder: Eva Thoft</a:t>
            </a:r>
          </a:p>
        </p:txBody>
      </p:sp>
    </p:spTree>
    <p:extLst>
      <p:ext uri="{BB962C8B-B14F-4D97-AF65-F5344CB8AC3E}">
        <p14:creationId xmlns:p14="http://schemas.microsoft.com/office/powerpoint/2010/main" val="240748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57E31573-B12E-4D2B-8C6C-48867BC4E84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Strategi og praksis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1A9EBB-CC9A-4C38-8BB1-2F167EF22600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Søren S Kjær er tovholder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Erfaringsudveksling og diskussion – forslag til diskussionsspørgsmål</a:t>
            </a:r>
          </a:p>
          <a:p>
            <a:endParaRPr lang="da-DK" dirty="0"/>
          </a:p>
          <a:p>
            <a:r>
              <a:rPr lang="da-DK" dirty="0"/>
              <a:t>Er det nu også nødvendigt at lave endnu en organisatorisk enhed for at fremme samarbejde på tværs? I Sorø: Strategisk forum og Gruppeledermøder</a:t>
            </a:r>
          </a:p>
          <a:p>
            <a:r>
              <a:rPr lang="da-DK" dirty="0"/>
              <a:t>Er der andre muligheder/måder at skabe autoritet og opfølgning bag beslutningen om at samarbejde på tværs?  </a:t>
            </a:r>
          </a:p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5F77D48-3121-44A9-B76A-BCDB8DD25C8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914400">
              <a:defRPr/>
            </a:pPr>
            <a:fld id="{D3F37686-F575-4410-A8C9-8F57919EDE13}" type="slidenum">
              <a:rPr lang="da-DK" smtClean="0">
                <a:solidFill>
                  <a:srgbClr val="000000"/>
                </a:solidFill>
              </a:rPr>
              <a:pPr defTabSz="914400">
                <a:defRPr/>
              </a:pPr>
              <a:t>4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DA04183-AF98-4373-A3DA-1090590D03B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3E30E207-3D01-429E-8169-4D783FF5577E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lang="da-DK"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6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FAE9539B-A06F-413A-9C79-1341A346523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Brobyggere skaber forbindelse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FCE1D0-2A8D-46A1-A97B-ADE36E05E86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Kasia Vad er tovholder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Erfaringsudveksling og diskussion – forslag til diskussionsspørgsmål</a:t>
            </a:r>
          </a:p>
          <a:p>
            <a:endParaRPr lang="da-DK" dirty="0"/>
          </a:p>
          <a:p>
            <a:r>
              <a:rPr lang="da-DK" dirty="0"/>
              <a:t>Hvilke vigtige opgaver har tovholdere på forskellige niveauer for at understøtte et samarbejde på tværs af siloer, lovkomplekser, fagligheder?</a:t>
            </a:r>
            <a:br>
              <a:rPr lang="da-DK" dirty="0"/>
            </a:br>
            <a:r>
              <a:rPr lang="da-DK" dirty="0"/>
              <a:t>(I Sorø var der en projektleder på strategiskniveau og en tovholder til selve samarbejdsmøderne)</a:t>
            </a:r>
          </a:p>
          <a:p>
            <a:r>
              <a:rPr lang="da-DK" dirty="0"/>
              <a:t>Hvilke kvalifikationer og kompetencer er vigtige for tovholdere på forskellige niveauer? </a:t>
            </a:r>
          </a:p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83E3107-3DD9-4916-8856-35C9C2B970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914400">
              <a:defRPr/>
            </a:pPr>
            <a:fld id="{D3F37686-F575-4410-A8C9-8F57919EDE13}" type="slidenum">
              <a:rPr lang="da-DK" smtClean="0">
                <a:solidFill>
                  <a:srgbClr val="000000"/>
                </a:solidFill>
              </a:rPr>
              <a:pPr defTabSz="914400">
                <a:defRPr/>
              </a:pPr>
              <a:t>5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4CD078-DB2B-43AE-B84F-AD11060EE0B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3E30E207-3D01-429E-8169-4D783FF5577E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lang="da-DK"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8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3923221-4F98-47FA-A0D2-FC24BC2FE6D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9952" y="404663"/>
            <a:ext cx="8058472" cy="831353"/>
          </a:xfrm>
        </p:spPr>
        <p:txBody>
          <a:bodyPr>
            <a:normAutofit/>
          </a:bodyPr>
          <a:lstStyle/>
          <a:p>
            <a:r>
              <a:rPr lang="da-DK" dirty="0"/>
              <a:t>Hvordan kan mål være fælles, når paradigmer og lovgivning er forskellige?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678EC2-B0D0-454F-B648-11E0C8C7FEB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3528" y="1481959"/>
            <a:ext cx="8058472" cy="4611337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Søren Ole Sørensen er tovholder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Erfaringsudveksling og diskussion – forslag til diskussionsspørgsmål</a:t>
            </a:r>
          </a:p>
          <a:p>
            <a:endParaRPr lang="da-DK" dirty="0"/>
          </a:p>
          <a:p>
            <a:r>
              <a:rPr lang="da-DK" dirty="0"/>
              <a:t>Kan vi være nød til at leve med, at målene er forskellige pga. forskellige paradigmer og lovgivning?</a:t>
            </a:r>
          </a:p>
          <a:p>
            <a:r>
              <a:rPr lang="da-DK" dirty="0"/>
              <a:t>Hvordan kan man skabe respekt og anerkendelse af forskellige paradigmer og forståelser?</a:t>
            </a:r>
          </a:p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9A2B46C-2AFF-4A54-8462-AFC9B04B1BB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914400">
              <a:defRPr/>
            </a:pPr>
            <a:fld id="{D3F37686-F575-4410-A8C9-8F57919EDE13}" type="slidenum">
              <a:rPr lang="da-DK" smtClean="0">
                <a:solidFill>
                  <a:srgbClr val="000000"/>
                </a:solidFill>
              </a:rPr>
              <a:pPr defTabSz="914400">
                <a:defRPr/>
              </a:pPr>
              <a:t>6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C974078-72A4-48C3-81A7-FE6223410C5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3E30E207-3D01-429E-8169-4D783FF5577E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lang="da-DK"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50EA4496-383D-46B5-AD24-10F03F3BE1C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Kerneopgaven formulerer ikke sig selv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2FB25C-BA3E-41A7-88B7-C84184D962C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Eva Thoft er tovholder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Erfaringsudveksling og diskussion – forslag til diskussionsspørgsmål</a:t>
            </a:r>
          </a:p>
          <a:p>
            <a:endParaRPr lang="da-DK" dirty="0"/>
          </a:p>
          <a:p>
            <a:r>
              <a:rPr lang="da-DK" dirty="0"/>
              <a:t>Er det nødvendigt at have defineret en fælles kerne opgave for at kunne samarbejde på tværs?</a:t>
            </a:r>
          </a:p>
          <a:p>
            <a:r>
              <a:rPr lang="da-DK" dirty="0"/>
              <a:t>Hvis – hvem skal så definere den, og hvordan kan det foregå?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C9BD249-30A0-4BFA-913D-C3B22F405FE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914400">
              <a:defRPr/>
            </a:pPr>
            <a:fld id="{D3F37686-F575-4410-A8C9-8F57919EDE13}" type="slidenum">
              <a:rPr lang="da-DK" smtClean="0">
                <a:solidFill>
                  <a:srgbClr val="000000"/>
                </a:solidFill>
              </a:rPr>
              <a:pPr defTabSz="914400">
                <a:defRPr/>
              </a:pPr>
              <a:t>7</a:t>
            </a:fld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139DA9F-CB43-4F91-A0F3-148C4C152CC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3E30E207-3D01-429E-8169-4D783FF5577E}" type="datetime1">
              <a:rPr lang="da-DK" smtClean="0">
                <a:solidFill>
                  <a:srgbClr val="000000">
                    <a:tint val="65000"/>
                  </a:srgbClr>
                </a:solidFill>
              </a:rPr>
              <a:pPr>
                <a:defRPr/>
              </a:pPr>
              <a:t>06-09-2018</a:t>
            </a:fld>
            <a:endParaRPr lang="da-DK" dirty="0">
              <a:solidFill>
                <a:srgbClr val="000000">
                  <a:tint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49491"/>
      </p:ext>
    </p:extLst>
  </p:cSld>
  <p:clrMapOvr>
    <a:masterClrMapping/>
  </p:clrMapOvr>
</p:sld>
</file>

<file path=ppt/theme/theme1.xml><?xml version="1.0" encoding="utf-8"?>
<a:theme xmlns:a="http://schemas.openxmlformats.org/drawingml/2006/main" name="1_TA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A_præsentation">
  <a:themeElements>
    <a:clrScheme name="TeamArbejdsliv">
      <a:dk1>
        <a:srgbClr val="000000"/>
      </a:dk1>
      <a:lt1>
        <a:srgbClr val="FFFFFF"/>
      </a:lt1>
      <a:dk2>
        <a:srgbClr val="DC5924"/>
      </a:dk2>
      <a:lt2>
        <a:srgbClr val="C8C8B1"/>
      </a:lt2>
      <a:accent1>
        <a:srgbClr val="97A7CF"/>
      </a:accent1>
      <a:accent2>
        <a:srgbClr val="B4B392"/>
      </a:accent2>
      <a:accent3>
        <a:srgbClr val="526DB0"/>
      </a:accent3>
      <a:accent4>
        <a:srgbClr val="D5D5D5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amArbejdsliv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A_præsentation">
  <a:themeElements>
    <a:clrScheme name="TeamArbejdsliv">
      <a:dk1>
        <a:srgbClr val="000000"/>
      </a:dk1>
      <a:lt1>
        <a:srgbClr val="FFFFFF"/>
      </a:lt1>
      <a:dk2>
        <a:srgbClr val="DC5924"/>
      </a:dk2>
      <a:lt2>
        <a:srgbClr val="C8C8B1"/>
      </a:lt2>
      <a:accent1>
        <a:srgbClr val="97A7CF"/>
      </a:accent1>
      <a:accent2>
        <a:srgbClr val="B4B392"/>
      </a:accent2>
      <a:accent3>
        <a:srgbClr val="526DB0"/>
      </a:accent3>
      <a:accent4>
        <a:srgbClr val="D5D5D5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amArbejdsliv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A_præsentation">
  <a:themeElements>
    <a:clrScheme name="TeamArbejdsliv">
      <a:dk1>
        <a:srgbClr val="000000"/>
      </a:dk1>
      <a:lt1>
        <a:srgbClr val="FFFFFF"/>
      </a:lt1>
      <a:dk2>
        <a:srgbClr val="DC5924"/>
      </a:dk2>
      <a:lt2>
        <a:srgbClr val="C8C8B1"/>
      </a:lt2>
      <a:accent1>
        <a:srgbClr val="97A7CF"/>
      </a:accent1>
      <a:accent2>
        <a:srgbClr val="B4B392"/>
      </a:accent2>
      <a:accent3>
        <a:srgbClr val="526DB0"/>
      </a:accent3>
      <a:accent4>
        <a:srgbClr val="D5D5D5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amArbejdsliv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A_præsentation">
  <a:themeElements>
    <a:clrScheme name="TeamArbejdsliv">
      <a:dk1>
        <a:srgbClr val="000000"/>
      </a:dk1>
      <a:lt1>
        <a:srgbClr val="FFFFFF"/>
      </a:lt1>
      <a:dk2>
        <a:srgbClr val="DC5924"/>
      </a:dk2>
      <a:lt2>
        <a:srgbClr val="C8C8B1"/>
      </a:lt2>
      <a:accent1>
        <a:srgbClr val="97A7CF"/>
      </a:accent1>
      <a:accent2>
        <a:srgbClr val="B4B392"/>
      </a:accent2>
      <a:accent3>
        <a:srgbClr val="526DB0"/>
      </a:accent3>
      <a:accent4>
        <a:srgbClr val="D5D5D5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amArbejdsliv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9FFFAF56ABA747AB1DD6843F67DC4A" ma:contentTypeVersion="10" ma:contentTypeDescription="Opret et nyt dokument." ma:contentTypeScope="" ma:versionID="04dd2864d8a58626b90709e0f5df8780">
  <xsd:schema xmlns:xsd="http://www.w3.org/2001/XMLSchema" xmlns:xs="http://www.w3.org/2001/XMLSchema" xmlns:p="http://schemas.microsoft.com/office/2006/metadata/properties" xmlns:ns2="a6cbc550-43e9-4722-bc68-c8561970d8e2" xmlns:ns3="3b7ab38d-a901-4bfd-a36e-87c841cceaeb" targetNamespace="http://schemas.microsoft.com/office/2006/metadata/properties" ma:root="true" ma:fieldsID="cbfb8fc26bb438458f11d0b828851116" ns2:_="" ns3:_="">
    <xsd:import namespace="a6cbc550-43e9-4722-bc68-c8561970d8e2"/>
    <xsd:import namespace="3b7ab38d-a901-4bfd-a36e-87c841ccea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bc550-43e9-4722-bc68-c8561970d8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idst delt efter brug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idst delt eft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ab38d-a901-4bfd-a36e-87c841ccea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78FE44-22BE-468B-BF38-F756028DFD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cbc550-43e9-4722-bc68-c8561970d8e2"/>
    <ds:schemaRef ds:uri="3b7ab38d-a901-4bfd-a36e-87c841cce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3D20A-419F-4145-AEA0-B24AAE75243C}">
  <ds:schemaRefs>
    <ds:schemaRef ds:uri="http://schemas.microsoft.com/office/infopath/2007/PartnerControls"/>
    <ds:schemaRef ds:uri="3b7ab38d-a901-4bfd-a36e-87c841cceaeb"/>
    <ds:schemaRef ds:uri="http://purl.org/dc/elements/1.1/"/>
    <ds:schemaRef ds:uri="http://schemas.microsoft.com/office/2006/metadata/properties"/>
    <ds:schemaRef ds:uri="http://purl.org/dc/terms/"/>
    <ds:schemaRef ds:uri="a6cbc550-43e9-4722-bc68-c8561970d8e2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96ED94-8CFC-44ED-A098-020ED3AE96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6922</TotalTime>
  <Words>350</Words>
  <Application>Microsoft Office PowerPoint</Application>
  <PresentationFormat>Skærmshow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5</vt:i4>
      </vt:variant>
      <vt:variant>
        <vt:lpstr>Slidetitler</vt:lpstr>
      </vt:variant>
      <vt:variant>
        <vt:i4>7</vt:i4>
      </vt:variant>
    </vt:vector>
  </HeadingPairs>
  <TitlesOfParts>
    <vt:vector size="15" baseType="lpstr">
      <vt:lpstr>Arial</vt:lpstr>
      <vt:lpstr>Calibri</vt:lpstr>
      <vt:lpstr>Candara</vt:lpstr>
      <vt:lpstr>1_TA tema</vt:lpstr>
      <vt:lpstr>TA_præsentation</vt:lpstr>
      <vt:lpstr>2_TA_præsentation</vt:lpstr>
      <vt:lpstr>1_TA_præsentation</vt:lpstr>
      <vt:lpstr>3_TA_præsentation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Kamille Pøckel</dc:creator>
  <cp:lastModifiedBy>Eva Thoft</cp:lastModifiedBy>
  <cp:revision>190</cp:revision>
  <cp:lastPrinted>2018-09-05T13:56:33Z</cp:lastPrinted>
  <dcterms:created xsi:type="dcterms:W3CDTF">2011-03-01T18:31:37Z</dcterms:created>
  <dcterms:modified xsi:type="dcterms:W3CDTF">2018-09-06T14:41:54Z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0x010100C39FFFAF56ABA747AB1DD6843F67DC4A</vt:lpwstr>
  </property>
</Properties>
</file>