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Authors.xml" ContentType="application/vnd.openxmlformats-officedocument.presentationml.commentAuthors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50" r:id="rId2"/>
    <p:sldId id="451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44" r:id="rId12"/>
    <p:sldId id="374" r:id="rId13"/>
    <p:sldId id="373" r:id="rId14"/>
    <p:sldId id="447" r:id="rId15"/>
    <p:sldId id="375" r:id="rId16"/>
    <p:sldId id="445" r:id="rId17"/>
    <p:sldId id="429" r:id="rId18"/>
    <p:sldId id="433" r:id="rId19"/>
    <p:sldId id="446" r:id="rId20"/>
    <p:sldId id="449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tte M. Højsgaard" initials="GM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CCFF"/>
    <a:srgbClr val="8D8E8D"/>
    <a:srgbClr val="92B93C"/>
    <a:srgbClr val="DC911B"/>
    <a:srgbClr val="B71351"/>
    <a:srgbClr val="8B1F5A"/>
    <a:srgbClr val="F5F4F5"/>
    <a:srgbClr val="41A547"/>
    <a:srgbClr val="F2C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yst layout 3 - markeringsfarv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llemlayout 1 - markeringsfarv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Tema til typografi 2 - markeringsfarv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til typografi 1 - markeringsfarv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yst layout 2 - markeringsfarv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llemlayout 2 - markeringsfarv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sfarv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emlayout 2 - markeringsfarv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llemlayout 3 - markeringsfarv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llemlayout 3 - markeringsfarv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llemlayout 3 - markeringsfarv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32" autoAdjust="0"/>
  </p:normalViewPr>
  <p:slideViewPr>
    <p:cSldViewPr>
      <p:cViewPr varScale="1">
        <p:scale>
          <a:sx n="38" d="100"/>
          <a:sy n="38" d="100"/>
        </p:scale>
        <p:origin x="12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6246"/>
    </p:cViewPr>
  </p:sorterViewPr>
  <p:notesViewPr>
    <p:cSldViewPr>
      <p:cViewPr varScale="1">
        <p:scale>
          <a:sx n="55" d="100"/>
          <a:sy n="55" d="100"/>
        </p:scale>
        <p:origin x="-2726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image" Target="../media/image8.png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image" Target="../media/image8.png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718EC-34F1-4E6D-8197-8D8859941B0E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2E9269A1-953F-4448-8D87-D4D82969F552}">
      <dgm:prSet phldrT="[Tekst]" custT="1"/>
      <dgm:spPr/>
      <dgm:t>
        <a:bodyPr/>
        <a:lstStyle/>
        <a:p>
          <a:r>
            <a:rPr lang="da-DK" sz="1800" dirty="0"/>
            <a:t>Formål</a:t>
          </a:r>
        </a:p>
      </dgm:t>
    </dgm:pt>
    <dgm:pt modelId="{7B27E15E-B1D3-4570-A960-37CF7F4A103E}" type="parTrans" cxnId="{89A5362A-81B4-4507-9125-8B204240EED9}">
      <dgm:prSet/>
      <dgm:spPr/>
      <dgm:t>
        <a:bodyPr/>
        <a:lstStyle/>
        <a:p>
          <a:endParaRPr lang="da-DK"/>
        </a:p>
      </dgm:t>
    </dgm:pt>
    <dgm:pt modelId="{30BEC40F-9CB4-478F-B90D-9F2F99030B3D}" type="sibTrans" cxnId="{89A5362A-81B4-4507-9125-8B204240EED9}">
      <dgm:prSet/>
      <dgm:spPr/>
      <dgm:t>
        <a:bodyPr/>
        <a:lstStyle/>
        <a:p>
          <a:endParaRPr lang="da-DK"/>
        </a:p>
      </dgm:t>
    </dgm:pt>
    <dgm:pt modelId="{95D0C3CB-4A33-4891-88C5-C45DC53F7E9E}">
      <dgm:prSet phldrT="[Tekst]" custT="1"/>
      <dgm:spPr>
        <a:noFill/>
      </dgm:spPr>
      <dgm:t>
        <a:bodyPr/>
        <a:lstStyle/>
        <a:p>
          <a:r>
            <a:rPr lang="da-DK" sz="1800" b="0" dirty="0">
              <a:solidFill>
                <a:schemeClr val="tx1"/>
              </a:solidFill>
            </a:rPr>
            <a:t>A</a:t>
          </a:r>
          <a:r>
            <a:rPr lang="da-DK" sz="1800" dirty="0">
              <a:solidFill>
                <a:schemeClr val="tx1"/>
              </a:solidFill>
            </a:rPr>
            <a:t>t styrke det tværfaglige samarbejde omkring socialt udsatte borgere. </a:t>
          </a:r>
        </a:p>
      </dgm:t>
    </dgm:pt>
    <dgm:pt modelId="{99655DE4-AA36-4D8F-9B5B-EEDED971D16C}" type="parTrans" cxnId="{0E0A26EF-31D5-4741-8F91-F49AF575ED0A}">
      <dgm:prSet/>
      <dgm:spPr/>
      <dgm:t>
        <a:bodyPr/>
        <a:lstStyle/>
        <a:p>
          <a:endParaRPr lang="da-DK"/>
        </a:p>
      </dgm:t>
    </dgm:pt>
    <dgm:pt modelId="{0BA362A8-CC59-4F22-82E3-CAA03A30469F}" type="sibTrans" cxnId="{0E0A26EF-31D5-4741-8F91-F49AF575ED0A}">
      <dgm:prSet/>
      <dgm:spPr/>
      <dgm:t>
        <a:bodyPr/>
        <a:lstStyle/>
        <a:p>
          <a:endParaRPr lang="da-DK"/>
        </a:p>
      </dgm:t>
    </dgm:pt>
    <dgm:pt modelId="{B6714E14-4312-4112-8558-9F736D588033}">
      <dgm:prSet phldrT="[Tekst]" custT="1"/>
      <dgm:spPr/>
      <dgm:t>
        <a:bodyPr/>
        <a:lstStyle/>
        <a:p>
          <a:r>
            <a:rPr lang="da-DK" sz="1800" dirty="0"/>
            <a:t>Overordnet mål: Kerneopgaven</a:t>
          </a:r>
        </a:p>
      </dgm:t>
    </dgm:pt>
    <dgm:pt modelId="{F416E1B1-9808-4727-90DA-2670CF05E0EB}" type="sibTrans" cxnId="{9C7FE97E-94B2-46D0-9399-FED6C24F1F34}">
      <dgm:prSet/>
      <dgm:spPr/>
      <dgm:t>
        <a:bodyPr/>
        <a:lstStyle/>
        <a:p>
          <a:endParaRPr lang="da-DK"/>
        </a:p>
      </dgm:t>
    </dgm:pt>
    <dgm:pt modelId="{CF1502D4-8FFE-424B-977B-BBEF6D330E87}" type="parTrans" cxnId="{9C7FE97E-94B2-46D0-9399-FED6C24F1F34}">
      <dgm:prSet/>
      <dgm:spPr/>
      <dgm:t>
        <a:bodyPr/>
        <a:lstStyle/>
        <a:p>
          <a:endParaRPr lang="da-DK"/>
        </a:p>
      </dgm:t>
    </dgm:pt>
    <dgm:pt modelId="{91C22274-D070-42DC-AD67-1AC4D565F747}">
      <dgm:prSet phldrT="[Tekst]"/>
      <dgm:spPr/>
      <dgm:t>
        <a:bodyPr/>
        <a:lstStyle/>
        <a:p>
          <a:r>
            <a:rPr lang="da-DK" dirty="0"/>
            <a:t>Mål:</a:t>
          </a:r>
        </a:p>
      </dgm:t>
    </dgm:pt>
    <dgm:pt modelId="{DB4249D3-E46E-4A97-85F6-B5A7DEF57EF7}" type="parTrans" cxnId="{A8166EA0-A017-4232-A74F-29994B66A60D}">
      <dgm:prSet/>
      <dgm:spPr/>
      <dgm:t>
        <a:bodyPr/>
        <a:lstStyle/>
        <a:p>
          <a:endParaRPr lang="da-DK"/>
        </a:p>
      </dgm:t>
    </dgm:pt>
    <dgm:pt modelId="{1CD224D4-D9CB-46F9-B385-7B9B387C0BE3}" type="sibTrans" cxnId="{A8166EA0-A017-4232-A74F-29994B66A60D}">
      <dgm:prSet/>
      <dgm:spPr/>
      <dgm:t>
        <a:bodyPr/>
        <a:lstStyle/>
        <a:p>
          <a:endParaRPr lang="da-DK"/>
        </a:p>
      </dgm:t>
    </dgm:pt>
    <dgm:pt modelId="{8C823917-94C9-4B81-ADC8-FE70788CAD3D}">
      <dgm:prSet/>
      <dgm:spPr>
        <a:noFill/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At borgerne støttes i at tage større ansvar for sig selv og deres familie.  </a:t>
          </a:r>
        </a:p>
      </dgm:t>
    </dgm:pt>
    <dgm:pt modelId="{11EC603E-53D5-4887-AD8E-51FEEE882608}" type="parTrans" cxnId="{63EB0E02-DB86-415E-8F6F-B72B93D08E93}">
      <dgm:prSet/>
      <dgm:spPr/>
      <dgm:t>
        <a:bodyPr/>
        <a:lstStyle/>
        <a:p>
          <a:endParaRPr lang="da-DK"/>
        </a:p>
      </dgm:t>
    </dgm:pt>
    <dgm:pt modelId="{AC5981A5-6A65-4CB6-81D2-DE95C062CB1C}" type="sibTrans" cxnId="{63EB0E02-DB86-415E-8F6F-B72B93D08E93}">
      <dgm:prSet/>
      <dgm:spPr/>
      <dgm:t>
        <a:bodyPr/>
        <a:lstStyle/>
        <a:p>
          <a:endParaRPr lang="da-DK"/>
        </a:p>
      </dgm:t>
    </dgm:pt>
    <dgm:pt modelId="{84F14A63-CC92-4202-8F4E-5DEB46CBB0E6}">
      <dgm:prSet/>
      <dgm:spPr>
        <a:noFill/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At skabe en proces, hvorigennem lederne fra de forskellige fagområder sammen beslutter, hvordan den fælles kerneopgave løses i forhold til socialt udsatte borgere i Sorø Kommune.</a:t>
          </a:r>
        </a:p>
      </dgm:t>
    </dgm:pt>
    <dgm:pt modelId="{FA0DF4F3-5A79-456F-ACC6-9D7B5EB2401D}" type="parTrans" cxnId="{16A4D1FE-4B32-4448-9417-51AFB61CE7EF}">
      <dgm:prSet/>
      <dgm:spPr/>
      <dgm:t>
        <a:bodyPr/>
        <a:lstStyle/>
        <a:p>
          <a:endParaRPr lang="da-DK"/>
        </a:p>
      </dgm:t>
    </dgm:pt>
    <dgm:pt modelId="{E62F75FD-3751-4064-956F-4047535E0224}" type="sibTrans" cxnId="{16A4D1FE-4B32-4448-9417-51AFB61CE7EF}">
      <dgm:prSet/>
      <dgm:spPr/>
      <dgm:t>
        <a:bodyPr/>
        <a:lstStyle/>
        <a:p>
          <a:endParaRPr lang="da-DK"/>
        </a:p>
      </dgm:t>
    </dgm:pt>
    <dgm:pt modelId="{A152238D-C28D-4420-8184-13F548CD2625}">
      <dgm:prSet/>
      <dgm:spPr>
        <a:noFill/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At opbygge en stabil samarbejdskapacitet, der bygger på fælles mål, delt viden og gensidig respekt via en kommunikation, som er hyppig, rettidig, præcis og problemløsende og med borgeren i centrum. </a:t>
          </a:r>
        </a:p>
      </dgm:t>
    </dgm:pt>
    <dgm:pt modelId="{C0F889EF-03F5-445E-8F79-69A1E1040D57}" type="parTrans" cxnId="{4BEF89DC-F099-416D-978A-5EA717CA0620}">
      <dgm:prSet/>
      <dgm:spPr/>
      <dgm:t>
        <a:bodyPr/>
        <a:lstStyle/>
        <a:p>
          <a:endParaRPr lang="da-DK"/>
        </a:p>
      </dgm:t>
    </dgm:pt>
    <dgm:pt modelId="{6D35FE70-1629-4078-A2C6-350295116DD4}" type="sibTrans" cxnId="{4BEF89DC-F099-416D-978A-5EA717CA0620}">
      <dgm:prSet/>
      <dgm:spPr/>
      <dgm:t>
        <a:bodyPr/>
        <a:lstStyle/>
        <a:p>
          <a:endParaRPr lang="da-DK"/>
        </a:p>
      </dgm:t>
    </dgm:pt>
    <dgm:pt modelId="{4EACA18D-68CB-4294-83AC-1F5EC5A9453F}">
      <dgm:prSet/>
      <dgm:spPr>
        <a:noFill/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At erfaringerne fra dette arbejde kan indgå og understøtte det tværfaglige samarbejde om andre målgrupper i Sorø Kommune, som har brug for tværfagligt og helhedsorienteret samarbejde - et kodeks for, hvordan vi samarbejder om fælles kerneopgaver</a:t>
          </a:r>
        </a:p>
      </dgm:t>
    </dgm:pt>
    <dgm:pt modelId="{2F46D5D1-7E1F-47FE-B4AA-997DFA4D3351}" type="parTrans" cxnId="{EE455B4E-E13A-4B03-8590-73DEF63FE4AB}">
      <dgm:prSet/>
      <dgm:spPr/>
      <dgm:t>
        <a:bodyPr/>
        <a:lstStyle/>
        <a:p>
          <a:endParaRPr lang="da-DK"/>
        </a:p>
      </dgm:t>
    </dgm:pt>
    <dgm:pt modelId="{1DE1FABF-29B2-44A8-8B14-630E3852AE56}" type="sibTrans" cxnId="{EE455B4E-E13A-4B03-8590-73DEF63FE4AB}">
      <dgm:prSet/>
      <dgm:spPr/>
      <dgm:t>
        <a:bodyPr/>
        <a:lstStyle/>
        <a:p>
          <a:endParaRPr lang="da-DK"/>
        </a:p>
      </dgm:t>
    </dgm:pt>
    <dgm:pt modelId="{4BEC4A96-31AE-4E9B-A18C-6CFD216365FD}" type="pres">
      <dgm:prSet presAssocID="{759718EC-34F1-4E6D-8197-8D8859941B0E}" presName="Name0" presStyleCnt="0">
        <dgm:presLayoutVars>
          <dgm:dir/>
          <dgm:animLvl val="lvl"/>
          <dgm:resizeHandles val="exact"/>
        </dgm:presLayoutVars>
      </dgm:prSet>
      <dgm:spPr/>
    </dgm:pt>
    <dgm:pt modelId="{C883ABB8-70EC-47F4-AA78-2461AE0D596F}" type="pres">
      <dgm:prSet presAssocID="{2E9269A1-953F-4448-8D87-D4D82969F552}" presName="linNode" presStyleCnt="0"/>
      <dgm:spPr/>
    </dgm:pt>
    <dgm:pt modelId="{EB02A396-6DF4-495C-A0A1-C7D5077FA521}" type="pres">
      <dgm:prSet presAssocID="{2E9269A1-953F-4448-8D87-D4D82969F552}" presName="parTx" presStyleLbl="revTx" presStyleIdx="0" presStyleCnt="3">
        <dgm:presLayoutVars>
          <dgm:chMax val="1"/>
          <dgm:bulletEnabled val="1"/>
        </dgm:presLayoutVars>
      </dgm:prSet>
      <dgm:spPr/>
    </dgm:pt>
    <dgm:pt modelId="{D909F5CD-985C-4E02-A9C3-B5A2ACD51924}" type="pres">
      <dgm:prSet presAssocID="{2E9269A1-953F-4448-8D87-D4D82969F552}" presName="bracket" presStyleLbl="parChTrans1D1" presStyleIdx="0" presStyleCnt="3"/>
      <dgm:spPr/>
    </dgm:pt>
    <dgm:pt modelId="{2ADE8029-4112-45CF-B4F4-FF98FFB36E13}" type="pres">
      <dgm:prSet presAssocID="{2E9269A1-953F-4448-8D87-D4D82969F552}" presName="spH" presStyleCnt="0"/>
      <dgm:spPr/>
    </dgm:pt>
    <dgm:pt modelId="{6FEDA14B-EF31-444F-8AAC-25E37F609B18}" type="pres">
      <dgm:prSet presAssocID="{2E9269A1-953F-4448-8D87-D4D82969F552}" presName="desTx" presStyleLbl="node1" presStyleIdx="0" presStyleCnt="3">
        <dgm:presLayoutVars>
          <dgm:bulletEnabled val="1"/>
        </dgm:presLayoutVars>
      </dgm:prSet>
      <dgm:spPr/>
    </dgm:pt>
    <dgm:pt modelId="{E6B51A6A-7429-407D-9208-2B3E3165D41B}" type="pres">
      <dgm:prSet presAssocID="{30BEC40F-9CB4-478F-B90D-9F2F99030B3D}" presName="spV" presStyleCnt="0"/>
      <dgm:spPr/>
    </dgm:pt>
    <dgm:pt modelId="{F6664686-8C95-4AC1-B140-453CEF989285}" type="pres">
      <dgm:prSet presAssocID="{B6714E14-4312-4112-8558-9F736D588033}" presName="linNode" presStyleCnt="0"/>
      <dgm:spPr/>
    </dgm:pt>
    <dgm:pt modelId="{8AE49839-7D5A-4617-AAD8-E65B02F53630}" type="pres">
      <dgm:prSet presAssocID="{B6714E14-4312-4112-8558-9F736D588033}" presName="parTx" presStyleLbl="revTx" presStyleIdx="1" presStyleCnt="3">
        <dgm:presLayoutVars>
          <dgm:chMax val="1"/>
          <dgm:bulletEnabled val="1"/>
        </dgm:presLayoutVars>
      </dgm:prSet>
      <dgm:spPr/>
    </dgm:pt>
    <dgm:pt modelId="{CCE8830F-2C26-489E-98AA-5938943D4BC6}" type="pres">
      <dgm:prSet presAssocID="{B6714E14-4312-4112-8558-9F736D588033}" presName="bracket" presStyleLbl="parChTrans1D1" presStyleIdx="1" presStyleCnt="3"/>
      <dgm:spPr/>
    </dgm:pt>
    <dgm:pt modelId="{9DDFCF47-99A4-4551-8BE5-C75688706CD8}" type="pres">
      <dgm:prSet presAssocID="{B6714E14-4312-4112-8558-9F736D588033}" presName="spH" presStyleCnt="0"/>
      <dgm:spPr/>
    </dgm:pt>
    <dgm:pt modelId="{8E6CD723-CDF9-4378-B7EA-DCE24A9FA39D}" type="pres">
      <dgm:prSet presAssocID="{B6714E14-4312-4112-8558-9F736D588033}" presName="desTx" presStyleLbl="node1" presStyleIdx="1" presStyleCnt="3">
        <dgm:presLayoutVars>
          <dgm:bulletEnabled val="1"/>
        </dgm:presLayoutVars>
      </dgm:prSet>
      <dgm:spPr/>
    </dgm:pt>
    <dgm:pt modelId="{589B4992-8AF4-4282-9A1B-43ADB89E83FE}" type="pres">
      <dgm:prSet presAssocID="{F416E1B1-9808-4727-90DA-2670CF05E0EB}" presName="spV" presStyleCnt="0"/>
      <dgm:spPr/>
    </dgm:pt>
    <dgm:pt modelId="{9318B5E4-C490-42DD-98A4-4A11635AB929}" type="pres">
      <dgm:prSet presAssocID="{91C22274-D070-42DC-AD67-1AC4D565F747}" presName="linNode" presStyleCnt="0"/>
      <dgm:spPr/>
    </dgm:pt>
    <dgm:pt modelId="{FF94157F-5816-41EE-9DB6-09FB5E700805}" type="pres">
      <dgm:prSet presAssocID="{91C22274-D070-42DC-AD67-1AC4D565F747}" presName="parTx" presStyleLbl="revTx" presStyleIdx="2" presStyleCnt="3">
        <dgm:presLayoutVars>
          <dgm:chMax val="1"/>
          <dgm:bulletEnabled val="1"/>
        </dgm:presLayoutVars>
      </dgm:prSet>
      <dgm:spPr/>
    </dgm:pt>
    <dgm:pt modelId="{68A7802C-DF75-4D00-BAB6-345692B28E3C}" type="pres">
      <dgm:prSet presAssocID="{91C22274-D070-42DC-AD67-1AC4D565F747}" presName="bracket" presStyleLbl="parChTrans1D1" presStyleIdx="2" presStyleCnt="3"/>
      <dgm:spPr/>
    </dgm:pt>
    <dgm:pt modelId="{5D018112-9EB7-4B5A-B83B-A785A0E790D4}" type="pres">
      <dgm:prSet presAssocID="{91C22274-D070-42DC-AD67-1AC4D565F747}" presName="spH" presStyleCnt="0"/>
      <dgm:spPr/>
    </dgm:pt>
    <dgm:pt modelId="{440B65CD-BAF9-4A61-BD1C-0C9AC7773C29}" type="pres">
      <dgm:prSet presAssocID="{91C22274-D070-42DC-AD67-1AC4D565F747}" presName="desTx" presStyleLbl="node1" presStyleIdx="2" presStyleCnt="3">
        <dgm:presLayoutVars>
          <dgm:bulletEnabled val="1"/>
        </dgm:presLayoutVars>
      </dgm:prSet>
      <dgm:spPr/>
    </dgm:pt>
  </dgm:ptLst>
  <dgm:cxnLst>
    <dgm:cxn modelId="{63EB0E02-DB86-415E-8F6F-B72B93D08E93}" srcId="{B6714E14-4312-4112-8558-9F736D588033}" destId="{8C823917-94C9-4B81-ADC8-FE70788CAD3D}" srcOrd="0" destOrd="0" parTransId="{11EC603E-53D5-4887-AD8E-51FEEE882608}" sibTransId="{AC5981A5-6A65-4CB6-81D2-DE95C062CB1C}"/>
    <dgm:cxn modelId="{ED17511C-5C85-463B-8386-0FEE61307927}" type="presOf" srcId="{84F14A63-CC92-4202-8F4E-5DEB46CBB0E6}" destId="{440B65CD-BAF9-4A61-BD1C-0C9AC7773C29}" srcOrd="0" destOrd="0" presId="urn:diagrams.loki3.com/BracketList+Icon"/>
    <dgm:cxn modelId="{89A5362A-81B4-4507-9125-8B204240EED9}" srcId="{759718EC-34F1-4E6D-8197-8D8859941B0E}" destId="{2E9269A1-953F-4448-8D87-D4D82969F552}" srcOrd="0" destOrd="0" parTransId="{7B27E15E-B1D3-4570-A960-37CF7F4A103E}" sibTransId="{30BEC40F-9CB4-478F-B90D-9F2F99030B3D}"/>
    <dgm:cxn modelId="{A132A15B-9ACD-48C9-BD79-A8FB7EF2415D}" type="presOf" srcId="{2E9269A1-953F-4448-8D87-D4D82969F552}" destId="{EB02A396-6DF4-495C-A0A1-C7D5077FA521}" srcOrd="0" destOrd="0" presId="urn:diagrams.loki3.com/BracketList+Icon"/>
    <dgm:cxn modelId="{C9630C41-9A9F-4A85-827F-3B44486D7141}" type="presOf" srcId="{91C22274-D070-42DC-AD67-1AC4D565F747}" destId="{FF94157F-5816-41EE-9DB6-09FB5E700805}" srcOrd="0" destOrd="0" presId="urn:diagrams.loki3.com/BracketList+Icon"/>
    <dgm:cxn modelId="{5816DB66-6FF4-4716-9968-5BA38FA07004}" type="presOf" srcId="{759718EC-34F1-4E6D-8197-8D8859941B0E}" destId="{4BEC4A96-31AE-4E9B-A18C-6CFD216365FD}" srcOrd="0" destOrd="0" presId="urn:diagrams.loki3.com/BracketList+Icon"/>
    <dgm:cxn modelId="{E298E747-339C-40B6-9784-D9AC143279B8}" type="presOf" srcId="{95D0C3CB-4A33-4891-88C5-C45DC53F7E9E}" destId="{6FEDA14B-EF31-444F-8AAC-25E37F609B18}" srcOrd="0" destOrd="0" presId="urn:diagrams.loki3.com/BracketList+Icon"/>
    <dgm:cxn modelId="{90F3BA49-3400-40AA-B68F-40250B04177E}" type="presOf" srcId="{4EACA18D-68CB-4294-83AC-1F5EC5A9453F}" destId="{440B65CD-BAF9-4A61-BD1C-0C9AC7773C29}" srcOrd="0" destOrd="2" presId="urn:diagrams.loki3.com/BracketList+Icon"/>
    <dgm:cxn modelId="{EE455B4E-E13A-4B03-8590-73DEF63FE4AB}" srcId="{91C22274-D070-42DC-AD67-1AC4D565F747}" destId="{4EACA18D-68CB-4294-83AC-1F5EC5A9453F}" srcOrd="2" destOrd="0" parTransId="{2F46D5D1-7E1F-47FE-B4AA-997DFA4D3351}" sibTransId="{1DE1FABF-29B2-44A8-8B14-630E3852AE56}"/>
    <dgm:cxn modelId="{9C7FE97E-94B2-46D0-9399-FED6C24F1F34}" srcId="{759718EC-34F1-4E6D-8197-8D8859941B0E}" destId="{B6714E14-4312-4112-8558-9F736D588033}" srcOrd="1" destOrd="0" parTransId="{CF1502D4-8FFE-424B-977B-BBEF6D330E87}" sibTransId="{F416E1B1-9808-4727-90DA-2670CF05E0EB}"/>
    <dgm:cxn modelId="{A8166EA0-A017-4232-A74F-29994B66A60D}" srcId="{759718EC-34F1-4E6D-8197-8D8859941B0E}" destId="{91C22274-D070-42DC-AD67-1AC4D565F747}" srcOrd="2" destOrd="0" parTransId="{DB4249D3-E46E-4A97-85F6-B5A7DEF57EF7}" sibTransId="{1CD224D4-D9CB-46F9-B385-7B9B387C0BE3}"/>
    <dgm:cxn modelId="{DB463EA6-4C5A-4E6E-983E-2FC4866E0ECD}" type="presOf" srcId="{B6714E14-4312-4112-8558-9F736D588033}" destId="{8AE49839-7D5A-4617-AAD8-E65B02F53630}" srcOrd="0" destOrd="0" presId="urn:diagrams.loki3.com/BracketList+Icon"/>
    <dgm:cxn modelId="{9605A6C1-F7A1-4AD3-8A41-A64DC23AA3AE}" type="presOf" srcId="{A152238D-C28D-4420-8184-13F548CD2625}" destId="{440B65CD-BAF9-4A61-BD1C-0C9AC7773C29}" srcOrd="0" destOrd="1" presId="urn:diagrams.loki3.com/BracketList+Icon"/>
    <dgm:cxn modelId="{FCFC41C8-3918-479D-858D-C3B0F0A9BC41}" type="presOf" srcId="{8C823917-94C9-4B81-ADC8-FE70788CAD3D}" destId="{8E6CD723-CDF9-4378-B7EA-DCE24A9FA39D}" srcOrd="0" destOrd="0" presId="urn:diagrams.loki3.com/BracketList+Icon"/>
    <dgm:cxn modelId="{4BEF89DC-F099-416D-978A-5EA717CA0620}" srcId="{91C22274-D070-42DC-AD67-1AC4D565F747}" destId="{A152238D-C28D-4420-8184-13F548CD2625}" srcOrd="1" destOrd="0" parTransId="{C0F889EF-03F5-445E-8F79-69A1E1040D57}" sibTransId="{6D35FE70-1629-4078-A2C6-350295116DD4}"/>
    <dgm:cxn modelId="{0E0A26EF-31D5-4741-8F91-F49AF575ED0A}" srcId="{2E9269A1-953F-4448-8D87-D4D82969F552}" destId="{95D0C3CB-4A33-4891-88C5-C45DC53F7E9E}" srcOrd="0" destOrd="0" parTransId="{99655DE4-AA36-4D8F-9B5B-EEDED971D16C}" sibTransId="{0BA362A8-CC59-4F22-82E3-CAA03A30469F}"/>
    <dgm:cxn modelId="{16A4D1FE-4B32-4448-9417-51AFB61CE7EF}" srcId="{91C22274-D070-42DC-AD67-1AC4D565F747}" destId="{84F14A63-CC92-4202-8F4E-5DEB46CBB0E6}" srcOrd="0" destOrd="0" parTransId="{FA0DF4F3-5A79-456F-ACC6-9D7B5EB2401D}" sibTransId="{E62F75FD-3751-4064-956F-4047535E0224}"/>
    <dgm:cxn modelId="{92CE4212-EF68-41F2-A581-EF6249210D74}" type="presParOf" srcId="{4BEC4A96-31AE-4E9B-A18C-6CFD216365FD}" destId="{C883ABB8-70EC-47F4-AA78-2461AE0D596F}" srcOrd="0" destOrd="0" presId="urn:diagrams.loki3.com/BracketList+Icon"/>
    <dgm:cxn modelId="{74C25A9D-B926-49DA-A49A-ABC46C5EF5C1}" type="presParOf" srcId="{C883ABB8-70EC-47F4-AA78-2461AE0D596F}" destId="{EB02A396-6DF4-495C-A0A1-C7D5077FA521}" srcOrd="0" destOrd="0" presId="urn:diagrams.loki3.com/BracketList+Icon"/>
    <dgm:cxn modelId="{F0228185-379B-4006-9892-A7930B0AB798}" type="presParOf" srcId="{C883ABB8-70EC-47F4-AA78-2461AE0D596F}" destId="{D909F5CD-985C-4E02-A9C3-B5A2ACD51924}" srcOrd="1" destOrd="0" presId="urn:diagrams.loki3.com/BracketList+Icon"/>
    <dgm:cxn modelId="{3F107747-807A-4360-806C-359C5677D10D}" type="presParOf" srcId="{C883ABB8-70EC-47F4-AA78-2461AE0D596F}" destId="{2ADE8029-4112-45CF-B4F4-FF98FFB36E13}" srcOrd="2" destOrd="0" presId="urn:diagrams.loki3.com/BracketList+Icon"/>
    <dgm:cxn modelId="{2DB7555F-24B3-47E3-B9B6-BC01E6B7540B}" type="presParOf" srcId="{C883ABB8-70EC-47F4-AA78-2461AE0D596F}" destId="{6FEDA14B-EF31-444F-8AAC-25E37F609B18}" srcOrd="3" destOrd="0" presId="urn:diagrams.loki3.com/BracketList+Icon"/>
    <dgm:cxn modelId="{25A7A06A-96C9-4FBD-B458-4A2682B2A0BC}" type="presParOf" srcId="{4BEC4A96-31AE-4E9B-A18C-6CFD216365FD}" destId="{E6B51A6A-7429-407D-9208-2B3E3165D41B}" srcOrd="1" destOrd="0" presId="urn:diagrams.loki3.com/BracketList+Icon"/>
    <dgm:cxn modelId="{FBD76BFA-4ED3-446D-AC86-8BA9E660E107}" type="presParOf" srcId="{4BEC4A96-31AE-4E9B-A18C-6CFD216365FD}" destId="{F6664686-8C95-4AC1-B140-453CEF989285}" srcOrd="2" destOrd="0" presId="urn:diagrams.loki3.com/BracketList+Icon"/>
    <dgm:cxn modelId="{57B155BF-0DAC-4967-8F11-AD1042B3094E}" type="presParOf" srcId="{F6664686-8C95-4AC1-B140-453CEF989285}" destId="{8AE49839-7D5A-4617-AAD8-E65B02F53630}" srcOrd="0" destOrd="0" presId="urn:diagrams.loki3.com/BracketList+Icon"/>
    <dgm:cxn modelId="{AAE9EC67-88D6-48C8-A1B4-160911A85F94}" type="presParOf" srcId="{F6664686-8C95-4AC1-B140-453CEF989285}" destId="{CCE8830F-2C26-489E-98AA-5938943D4BC6}" srcOrd="1" destOrd="0" presId="urn:diagrams.loki3.com/BracketList+Icon"/>
    <dgm:cxn modelId="{2F661783-E113-4267-87DE-56DC9E67D0BB}" type="presParOf" srcId="{F6664686-8C95-4AC1-B140-453CEF989285}" destId="{9DDFCF47-99A4-4551-8BE5-C75688706CD8}" srcOrd="2" destOrd="0" presId="urn:diagrams.loki3.com/BracketList+Icon"/>
    <dgm:cxn modelId="{4992CA34-36FD-411B-BFDF-0C5837A6D1EE}" type="presParOf" srcId="{F6664686-8C95-4AC1-B140-453CEF989285}" destId="{8E6CD723-CDF9-4378-B7EA-DCE24A9FA39D}" srcOrd="3" destOrd="0" presId="urn:diagrams.loki3.com/BracketList+Icon"/>
    <dgm:cxn modelId="{9870B970-37E0-4146-B8C6-A3AAC6FBE57A}" type="presParOf" srcId="{4BEC4A96-31AE-4E9B-A18C-6CFD216365FD}" destId="{589B4992-8AF4-4282-9A1B-43ADB89E83FE}" srcOrd="3" destOrd="0" presId="urn:diagrams.loki3.com/BracketList+Icon"/>
    <dgm:cxn modelId="{6597D41A-D9C8-4EB5-9081-202F86C6397C}" type="presParOf" srcId="{4BEC4A96-31AE-4E9B-A18C-6CFD216365FD}" destId="{9318B5E4-C490-42DD-98A4-4A11635AB929}" srcOrd="4" destOrd="0" presId="urn:diagrams.loki3.com/BracketList+Icon"/>
    <dgm:cxn modelId="{5C737B6B-640C-44B7-A5D1-7D3C1BAA9544}" type="presParOf" srcId="{9318B5E4-C490-42DD-98A4-4A11635AB929}" destId="{FF94157F-5816-41EE-9DB6-09FB5E700805}" srcOrd="0" destOrd="0" presId="urn:diagrams.loki3.com/BracketList+Icon"/>
    <dgm:cxn modelId="{2F605004-2B37-4738-A8E9-EB66CD7C2E40}" type="presParOf" srcId="{9318B5E4-C490-42DD-98A4-4A11635AB929}" destId="{68A7802C-DF75-4D00-BAB6-345692B28E3C}" srcOrd="1" destOrd="0" presId="urn:diagrams.loki3.com/BracketList+Icon"/>
    <dgm:cxn modelId="{8334970B-D519-48E6-898F-D23C023AF0E2}" type="presParOf" srcId="{9318B5E4-C490-42DD-98A4-4A11635AB929}" destId="{5D018112-9EB7-4B5A-B83B-A785A0E790D4}" srcOrd="2" destOrd="0" presId="urn:diagrams.loki3.com/BracketList+Icon"/>
    <dgm:cxn modelId="{76F62B6C-704E-4DB2-89B7-403EB8225D5C}" type="presParOf" srcId="{9318B5E4-C490-42DD-98A4-4A11635AB929}" destId="{440B65CD-BAF9-4A61-BD1C-0C9AC7773C2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44B6D9-7DF3-4A18-90AB-F471D65E0A26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C8B9C3A-4F99-40EE-9D6A-BC3E8947E35F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600" b="1" dirty="0">
              <a:solidFill>
                <a:schemeClr val="tx1"/>
              </a:solidFill>
            </a:rPr>
            <a:t>Borgerens samarbejdsmøde</a:t>
          </a:r>
        </a:p>
      </dgm:t>
    </dgm:pt>
    <dgm:pt modelId="{03AF9A68-6F10-4EB0-B7B7-C28CA139FC5E}" type="parTrans" cxnId="{71191826-F8E6-4735-8C2D-5D8C7DF828D3}">
      <dgm:prSet/>
      <dgm:spPr/>
      <dgm:t>
        <a:bodyPr/>
        <a:lstStyle/>
        <a:p>
          <a:endParaRPr lang="da-DK"/>
        </a:p>
      </dgm:t>
    </dgm:pt>
    <dgm:pt modelId="{20CF658B-3C2F-4B71-A029-4A512CAF4671}" type="sibTrans" cxnId="{71191826-F8E6-4735-8C2D-5D8C7DF828D3}">
      <dgm:prSet/>
      <dgm:spPr/>
      <dgm:t>
        <a:bodyPr/>
        <a:lstStyle/>
        <a:p>
          <a:endParaRPr lang="da-DK"/>
        </a:p>
      </dgm:t>
    </dgm:pt>
    <dgm:pt modelId="{DD99CBF7-8146-4657-9814-932B433C1BD8}">
      <dgm:prSet phldrT="[Tekst]"/>
      <dgm:spPr/>
      <dgm:t>
        <a:bodyPr/>
        <a:lstStyle/>
        <a:p>
          <a:r>
            <a:rPr lang="da-DK" b="1" dirty="0"/>
            <a:t>Jobcenter</a:t>
          </a:r>
        </a:p>
      </dgm:t>
    </dgm:pt>
    <dgm:pt modelId="{3FD927DF-5724-4A12-8107-FABD2DFE76A0}" type="parTrans" cxnId="{7BD033D6-54FC-4A88-A80E-16A17E63D47D}">
      <dgm:prSet/>
      <dgm:spPr/>
      <dgm:t>
        <a:bodyPr/>
        <a:lstStyle/>
        <a:p>
          <a:endParaRPr lang="da-DK"/>
        </a:p>
      </dgm:t>
    </dgm:pt>
    <dgm:pt modelId="{CD7261CF-74F1-4B32-87C0-CAB5A4AEA1F4}" type="sibTrans" cxnId="{7BD033D6-54FC-4A88-A80E-16A17E63D47D}">
      <dgm:prSet/>
      <dgm:spPr/>
      <dgm:t>
        <a:bodyPr/>
        <a:lstStyle/>
        <a:p>
          <a:endParaRPr lang="da-DK"/>
        </a:p>
      </dgm:t>
    </dgm:pt>
    <dgm:pt modelId="{860D84DF-E1BC-4BEA-8F76-1B3687170230}">
      <dgm:prSet phldrT="[Tekst]" custT="1"/>
      <dgm:spPr/>
      <dgm:t>
        <a:bodyPr/>
        <a:lstStyle/>
        <a:p>
          <a:r>
            <a:rPr lang="da-DK" sz="1600" b="1" dirty="0"/>
            <a:t>Social Service</a:t>
          </a:r>
        </a:p>
      </dgm:t>
    </dgm:pt>
    <dgm:pt modelId="{0F2A4038-705B-4640-AE78-29EC3305194D}" type="parTrans" cxnId="{8C450DF9-37B3-4423-9861-4861AF46C5EE}">
      <dgm:prSet/>
      <dgm:spPr/>
      <dgm:t>
        <a:bodyPr/>
        <a:lstStyle/>
        <a:p>
          <a:endParaRPr lang="da-DK"/>
        </a:p>
      </dgm:t>
    </dgm:pt>
    <dgm:pt modelId="{9E2ED1B8-2F98-48B1-AE79-465F220D6702}" type="sibTrans" cxnId="{8C450DF9-37B3-4423-9861-4861AF46C5EE}">
      <dgm:prSet/>
      <dgm:spPr/>
      <dgm:t>
        <a:bodyPr/>
        <a:lstStyle/>
        <a:p>
          <a:endParaRPr lang="da-DK"/>
        </a:p>
      </dgm:t>
    </dgm:pt>
    <dgm:pt modelId="{0324F085-AC07-4B2C-930E-52A67A14DFE5}">
      <dgm:prSet phldrT="[Tekst]" custT="1"/>
      <dgm:spPr/>
      <dgm:t>
        <a:bodyPr/>
        <a:lstStyle/>
        <a:p>
          <a:r>
            <a:rPr lang="da-DK" sz="1600" b="1" dirty="0"/>
            <a:t>Børn og Familier</a:t>
          </a:r>
        </a:p>
      </dgm:t>
    </dgm:pt>
    <dgm:pt modelId="{D3698670-D394-4AA4-AC64-457CFC34A3B8}" type="parTrans" cxnId="{BD69A453-5888-44EC-A3E3-AF837A4874BE}">
      <dgm:prSet/>
      <dgm:spPr/>
      <dgm:t>
        <a:bodyPr/>
        <a:lstStyle/>
        <a:p>
          <a:endParaRPr lang="da-DK"/>
        </a:p>
      </dgm:t>
    </dgm:pt>
    <dgm:pt modelId="{B19EE7B0-5BBA-4708-8B60-B44D413A8E70}" type="sibTrans" cxnId="{BD69A453-5888-44EC-A3E3-AF837A4874BE}">
      <dgm:prSet/>
      <dgm:spPr/>
      <dgm:t>
        <a:bodyPr/>
        <a:lstStyle/>
        <a:p>
          <a:endParaRPr lang="da-DK"/>
        </a:p>
      </dgm:t>
    </dgm:pt>
    <dgm:pt modelId="{210918CF-C5C7-48A5-8745-B4338DDDD56F}">
      <dgm:prSet phldrT="[Tekst]" custT="1"/>
      <dgm:spPr/>
      <dgm:t>
        <a:bodyPr/>
        <a:lstStyle/>
        <a:p>
          <a:r>
            <a:rPr lang="da-DK" sz="1600" b="1" dirty="0"/>
            <a:t>Ydelses-afdeling</a:t>
          </a:r>
        </a:p>
      </dgm:t>
    </dgm:pt>
    <dgm:pt modelId="{C1BCA176-AA55-4C90-8A7F-D9A81A6B4618}" type="parTrans" cxnId="{63DA36F5-1A37-4AC8-83F5-1DD95834EA85}">
      <dgm:prSet/>
      <dgm:spPr/>
      <dgm:t>
        <a:bodyPr/>
        <a:lstStyle/>
        <a:p>
          <a:endParaRPr lang="da-DK"/>
        </a:p>
      </dgm:t>
    </dgm:pt>
    <dgm:pt modelId="{BF076383-8985-476C-A53A-851DA45E514C}" type="sibTrans" cxnId="{63DA36F5-1A37-4AC8-83F5-1DD95834EA85}">
      <dgm:prSet/>
      <dgm:spPr/>
      <dgm:t>
        <a:bodyPr/>
        <a:lstStyle/>
        <a:p>
          <a:endParaRPr lang="da-DK"/>
        </a:p>
      </dgm:t>
    </dgm:pt>
    <dgm:pt modelId="{6A66CADF-2B07-4A82-B210-02916938F6E0}" type="pres">
      <dgm:prSet presAssocID="{EC44B6D9-7DF3-4A18-90AB-F471D65E0A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079659C-C770-4593-BDBB-8B0D93CF7970}" type="pres">
      <dgm:prSet presAssocID="{BC8B9C3A-4F99-40EE-9D6A-BC3E8947E35F}" presName="Parent" presStyleLbl="node0" presStyleIdx="0" presStyleCnt="1">
        <dgm:presLayoutVars>
          <dgm:chMax val="6"/>
          <dgm:chPref val="6"/>
        </dgm:presLayoutVars>
      </dgm:prSet>
      <dgm:spPr/>
    </dgm:pt>
    <dgm:pt modelId="{EF778833-0628-414B-A692-3AC353CD6A5E}" type="pres">
      <dgm:prSet presAssocID="{DD99CBF7-8146-4657-9814-932B433C1BD8}" presName="Accent1" presStyleCnt="0"/>
      <dgm:spPr/>
    </dgm:pt>
    <dgm:pt modelId="{2FB86ACE-750E-4FB6-A0FC-D156980C37F6}" type="pres">
      <dgm:prSet presAssocID="{DD99CBF7-8146-4657-9814-932B433C1BD8}" presName="Accent" presStyleLbl="bgShp" presStyleIdx="0" presStyleCnt="4"/>
      <dgm:spPr/>
    </dgm:pt>
    <dgm:pt modelId="{E8F2A591-7FFD-43E0-8A67-0B0E6DAC4475}" type="pres">
      <dgm:prSet presAssocID="{DD99CBF7-8146-4657-9814-932B433C1BD8}" presName="Child1" presStyleLbl="node1" presStyleIdx="0" presStyleCnt="4" custLinFactX="-20684" custLinFactY="17143" custLinFactNeighborX="-100000" custLinFactNeighborY="100000">
        <dgm:presLayoutVars>
          <dgm:chMax val="0"/>
          <dgm:chPref val="0"/>
          <dgm:bulletEnabled val="1"/>
        </dgm:presLayoutVars>
      </dgm:prSet>
      <dgm:spPr/>
    </dgm:pt>
    <dgm:pt modelId="{8C910739-34BA-4723-8919-069738821574}" type="pres">
      <dgm:prSet presAssocID="{860D84DF-E1BC-4BEA-8F76-1B3687170230}" presName="Accent2" presStyleCnt="0"/>
      <dgm:spPr/>
    </dgm:pt>
    <dgm:pt modelId="{1E8D2925-8ACE-4714-BFDC-9405C4193C56}" type="pres">
      <dgm:prSet presAssocID="{860D84DF-E1BC-4BEA-8F76-1B3687170230}" presName="Accent" presStyleLbl="bgShp" presStyleIdx="1" presStyleCnt="4" custLinFactNeighborX="42979" custLinFactNeighborY="34423"/>
      <dgm:spPr/>
    </dgm:pt>
    <dgm:pt modelId="{19215684-9C25-473B-8256-D410798C1EA9}" type="pres">
      <dgm:prSet presAssocID="{860D84DF-E1BC-4BEA-8F76-1B3687170230}" presName="Child2" presStyleLbl="node1" presStyleIdx="1" presStyleCnt="4" custLinFactNeighborX="-94854" custLinFactNeighborY="-57125">
        <dgm:presLayoutVars>
          <dgm:chMax val="0"/>
          <dgm:chPref val="0"/>
          <dgm:bulletEnabled val="1"/>
        </dgm:presLayoutVars>
      </dgm:prSet>
      <dgm:spPr/>
    </dgm:pt>
    <dgm:pt modelId="{C43C5FC2-FD94-478E-950B-3783BE562A33}" type="pres">
      <dgm:prSet presAssocID="{0324F085-AC07-4B2C-930E-52A67A14DFE5}" presName="Accent3" presStyleCnt="0"/>
      <dgm:spPr/>
    </dgm:pt>
    <dgm:pt modelId="{DF7ED2A0-4C19-42B5-80A2-8F4926CD169E}" type="pres">
      <dgm:prSet presAssocID="{0324F085-AC07-4B2C-930E-52A67A14DFE5}" presName="Accent" presStyleLbl="bgShp" presStyleIdx="2" presStyleCnt="4"/>
      <dgm:spPr/>
    </dgm:pt>
    <dgm:pt modelId="{D94C7C9B-03C2-4E74-AA6E-888B228500F9}" type="pres">
      <dgm:prSet presAssocID="{0324F085-AC07-4B2C-930E-52A67A14DFE5}" presName="Child3" presStyleLbl="node1" presStyleIdx="2" presStyleCnt="4" custLinFactNeighborX="24884" custLinFactNeighborY="-65279">
        <dgm:presLayoutVars>
          <dgm:chMax val="0"/>
          <dgm:chPref val="0"/>
          <dgm:bulletEnabled val="1"/>
        </dgm:presLayoutVars>
      </dgm:prSet>
      <dgm:spPr/>
    </dgm:pt>
    <dgm:pt modelId="{3EA7A190-D8AB-4C51-B0A7-1EDF8C06E16C}" type="pres">
      <dgm:prSet presAssocID="{210918CF-C5C7-48A5-8745-B4338DDDD56F}" presName="Accent4" presStyleCnt="0"/>
      <dgm:spPr/>
    </dgm:pt>
    <dgm:pt modelId="{E3A10EE0-D2AC-4F82-BAB9-7790F07DEC23}" type="pres">
      <dgm:prSet presAssocID="{210918CF-C5C7-48A5-8745-B4338DDDD56F}" presName="Accent" presStyleLbl="bgShp" presStyleIdx="3" presStyleCnt="4" custLinFactNeighborX="10717" custLinFactNeighborY="-34159"/>
      <dgm:spPr/>
    </dgm:pt>
    <dgm:pt modelId="{32FE0F7F-8A4A-4AC8-8E34-D527A926EBD5}" type="pres">
      <dgm:prSet presAssocID="{210918CF-C5C7-48A5-8745-B4338DDDD56F}" presName="Chil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089EE1F-4DA1-49E1-9A7C-24A48E2020AD}" type="presOf" srcId="{210918CF-C5C7-48A5-8745-B4338DDDD56F}" destId="{32FE0F7F-8A4A-4AC8-8E34-D527A926EBD5}" srcOrd="0" destOrd="0" presId="urn:microsoft.com/office/officeart/2011/layout/HexagonRadial"/>
    <dgm:cxn modelId="{71191826-F8E6-4735-8C2D-5D8C7DF828D3}" srcId="{EC44B6D9-7DF3-4A18-90AB-F471D65E0A26}" destId="{BC8B9C3A-4F99-40EE-9D6A-BC3E8947E35F}" srcOrd="0" destOrd="0" parTransId="{03AF9A68-6F10-4EB0-B7B7-C28CA139FC5E}" sibTransId="{20CF658B-3C2F-4B71-A029-4A512CAF4671}"/>
    <dgm:cxn modelId="{FCE0122C-798C-4351-BBC8-A9588DD15A51}" type="presOf" srcId="{860D84DF-E1BC-4BEA-8F76-1B3687170230}" destId="{19215684-9C25-473B-8256-D410798C1EA9}" srcOrd="0" destOrd="0" presId="urn:microsoft.com/office/officeart/2011/layout/HexagonRadial"/>
    <dgm:cxn modelId="{EBC15640-DF05-4ECE-A42E-443608FF7FA1}" type="presOf" srcId="{BC8B9C3A-4F99-40EE-9D6A-BC3E8947E35F}" destId="{5079659C-C770-4593-BDBB-8B0D93CF7970}" srcOrd="0" destOrd="0" presId="urn:microsoft.com/office/officeart/2011/layout/HexagonRadial"/>
    <dgm:cxn modelId="{BD69A453-5888-44EC-A3E3-AF837A4874BE}" srcId="{BC8B9C3A-4F99-40EE-9D6A-BC3E8947E35F}" destId="{0324F085-AC07-4B2C-930E-52A67A14DFE5}" srcOrd="2" destOrd="0" parTransId="{D3698670-D394-4AA4-AC64-457CFC34A3B8}" sibTransId="{B19EE7B0-5BBA-4708-8B60-B44D413A8E70}"/>
    <dgm:cxn modelId="{F5353AAE-1C4F-4AFF-9A00-2C15984BE73B}" type="presOf" srcId="{DD99CBF7-8146-4657-9814-932B433C1BD8}" destId="{E8F2A591-7FFD-43E0-8A67-0B0E6DAC4475}" srcOrd="0" destOrd="0" presId="urn:microsoft.com/office/officeart/2011/layout/HexagonRadial"/>
    <dgm:cxn modelId="{7BD033D6-54FC-4A88-A80E-16A17E63D47D}" srcId="{BC8B9C3A-4F99-40EE-9D6A-BC3E8947E35F}" destId="{DD99CBF7-8146-4657-9814-932B433C1BD8}" srcOrd="0" destOrd="0" parTransId="{3FD927DF-5724-4A12-8107-FABD2DFE76A0}" sibTransId="{CD7261CF-74F1-4B32-87C0-CAB5A4AEA1F4}"/>
    <dgm:cxn modelId="{8BD79ADD-417D-4FEB-ABD9-FFF95BED36E1}" type="presOf" srcId="{0324F085-AC07-4B2C-930E-52A67A14DFE5}" destId="{D94C7C9B-03C2-4E74-AA6E-888B228500F9}" srcOrd="0" destOrd="0" presId="urn:microsoft.com/office/officeart/2011/layout/HexagonRadial"/>
    <dgm:cxn modelId="{945A9DE7-C3F8-4357-8D9A-6A564B8F12BC}" type="presOf" srcId="{EC44B6D9-7DF3-4A18-90AB-F471D65E0A26}" destId="{6A66CADF-2B07-4A82-B210-02916938F6E0}" srcOrd="0" destOrd="0" presId="urn:microsoft.com/office/officeart/2011/layout/HexagonRadial"/>
    <dgm:cxn modelId="{63DA36F5-1A37-4AC8-83F5-1DD95834EA85}" srcId="{BC8B9C3A-4F99-40EE-9D6A-BC3E8947E35F}" destId="{210918CF-C5C7-48A5-8745-B4338DDDD56F}" srcOrd="3" destOrd="0" parTransId="{C1BCA176-AA55-4C90-8A7F-D9A81A6B4618}" sibTransId="{BF076383-8985-476C-A53A-851DA45E514C}"/>
    <dgm:cxn modelId="{8C450DF9-37B3-4423-9861-4861AF46C5EE}" srcId="{BC8B9C3A-4F99-40EE-9D6A-BC3E8947E35F}" destId="{860D84DF-E1BC-4BEA-8F76-1B3687170230}" srcOrd="1" destOrd="0" parTransId="{0F2A4038-705B-4640-AE78-29EC3305194D}" sibTransId="{9E2ED1B8-2F98-48B1-AE79-465F220D6702}"/>
    <dgm:cxn modelId="{0ABAECAC-5400-495A-B4DC-F49F93758BFA}" type="presParOf" srcId="{6A66CADF-2B07-4A82-B210-02916938F6E0}" destId="{5079659C-C770-4593-BDBB-8B0D93CF7970}" srcOrd="0" destOrd="0" presId="urn:microsoft.com/office/officeart/2011/layout/HexagonRadial"/>
    <dgm:cxn modelId="{30D3B649-A9BB-48DC-A150-36F5A2117278}" type="presParOf" srcId="{6A66CADF-2B07-4A82-B210-02916938F6E0}" destId="{EF778833-0628-414B-A692-3AC353CD6A5E}" srcOrd="1" destOrd="0" presId="urn:microsoft.com/office/officeart/2011/layout/HexagonRadial"/>
    <dgm:cxn modelId="{16C9C937-4B2D-41BA-A2C2-1FA6C2AAA1FB}" type="presParOf" srcId="{EF778833-0628-414B-A692-3AC353CD6A5E}" destId="{2FB86ACE-750E-4FB6-A0FC-D156980C37F6}" srcOrd="0" destOrd="0" presId="urn:microsoft.com/office/officeart/2011/layout/HexagonRadial"/>
    <dgm:cxn modelId="{08E5EF54-D9FB-48D1-8E23-7A2299E87E98}" type="presParOf" srcId="{6A66CADF-2B07-4A82-B210-02916938F6E0}" destId="{E8F2A591-7FFD-43E0-8A67-0B0E6DAC4475}" srcOrd="2" destOrd="0" presId="urn:microsoft.com/office/officeart/2011/layout/HexagonRadial"/>
    <dgm:cxn modelId="{9D97029B-C635-4109-94F5-6D2E6A0FEA67}" type="presParOf" srcId="{6A66CADF-2B07-4A82-B210-02916938F6E0}" destId="{8C910739-34BA-4723-8919-069738821574}" srcOrd="3" destOrd="0" presId="urn:microsoft.com/office/officeart/2011/layout/HexagonRadial"/>
    <dgm:cxn modelId="{23789B35-F38D-4C03-9EBD-A1DAC9282DE2}" type="presParOf" srcId="{8C910739-34BA-4723-8919-069738821574}" destId="{1E8D2925-8ACE-4714-BFDC-9405C4193C56}" srcOrd="0" destOrd="0" presId="urn:microsoft.com/office/officeart/2011/layout/HexagonRadial"/>
    <dgm:cxn modelId="{E103D01F-D8BA-4BC7-BF79-B2FB81152F13}" type="presParOf" srcId="{6A66CADF-2B07-4A82-B210-02916938F6E0}" destId="{19215684-9C25-473B-8256-D410798C1EA9}" srcOrd="4" destOrd="0" presId="urn:microsoft.com/office/officeart/2011/layout/HexagonRadial"/>
    <dgm:cxn modelId="{410D0878-8796-4A11-9197-6572E6A5EA4B}" type="presParOf" srcId="{6A66CADF-2B07-4A82-B210-02916938F6E0}" destId="{C43C5FC2-FD94-478E-950B-3783BE562A33}" srcOrd="5" destOrd="0" presId="urn:microsoft.com/office/officeart/2011/layout/HexagonRadial"/>
    <dgm:cxn modelId="{99D37267-7774-48EB-8209-C6B84746EA6D}" type="presParOf" srcId="{C43C5FC2-FD94-478E-950B-3783BE562A33}" destId="{DF7ED2A0-4C19-42B5-80A2-8F4926CD169E}" srcOrd="0" destOrd="0" presId="urn:microsoft.com/office/officeart/2011/layout/HexagonRadial"/>
    <dgm:cxn modelId="{826884B4-580B-4BDA-A5B2-BA4DDAD285A7}" type="presParOf" srcId="{6A66CADF-2B07-4A82-B210-02916938F6E0}" destId="{D94C7C9B-03C2-4E74-AA6E-888B228500F9}" srcOrd="6" destOrd="0" presId="urn:microsoft.com/office/officeart/2011/layout/HexagonRadial"/>
    <dgm:cxn modelId="{4B60D43A-8A54-494A-95C1-D21412943FE0}" type="presParOf" srcId="{6A66CADF-2B07-4A82-B210-02916938F6E0}" destId="{3EA7A190-D8AB-4C51-B0A7-1EDF8C06E16C}" srcOrd="7" destOrd="0" presId="urn:microsoft.com/office/officeart/2011/layout/HexagonRadial"/>
    <dgm:cxn modelId="{DD6E1AF3-5A86-41C9-A2F1-F173CC56D2B0}" type="presParOf" srcId="{3EA7A190-D8AB-4C51-B0A7-1EDF8C06E16C}" destId="{E3A10EE0-D2AC-4F82-BAB9-7790F07DEC23}" srcOrd="0" destOrd="0" presId="urn:microsoft.com/office/officeart/2011/layout/HexagonRadial"/>
    <dgm:cxn modelId="{BE91DD0F-9F79-49B8-A351-19222F3A91B9}" type="presParOf" srcId="{6A66CADF-2B07-4A82-B210-02916938F6E0}" destId="{32FE0F7F-8A4A-4AC8-8E34-D527A926EBD5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F354E2-FB85-44EA-800B-21ADC55485A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AA77625-204A-43AC-8357-29091B4458C3}">
      <dgm:prSet phldrT="[Tekst]"/>
      <dgm:spPr/>
      <dgm:t>
        <a:bodyPr/>
        <a:lstStyle/>
        <a:p>
          <a:r>
            <a:rPr lang="da-DK" b="1" dirty="0"/>
            <a:t>Tværgående relationel ledelseskapacitet</a:t>
          </a:r>
        </a:p>
        <a:p>
          <a:r>
            <a:rPr lang="da-DK" dirty="0"/>
            <a:t>En organisering som understøtter en tværgående strategisk og operationel ledelse</a:t>
          </a:r>
        </a:p>
      </dgm:t>
    </dgm:pt>
    <dgm:pt modelId="{DED066AE-F35E-48EC-9157-45396E85046E}" type="parTrans" cxnId="{BC8374DF-D87E-4EA1-8F33-2DA0CCE67D91}">
      <dgm:prSet/>
      <dgm:spPr/>
      <dgm:t>
        <a:bodyPr/>
        <a:lstStyle/>
        <a:p>
          <a:endParaRPr lang="da-DK"/>
        </a:p>
      </dgm:t>
    </dgm:pt>
    <dgm:pt modelId="{86D5CAE5-52DE-4805-875B-82D248B0FE92}" type="sibTrans" cxnId="{BC8374DF-D87E-4EA1-8F33-2DA0CCE67D91}">
      <dgm:prSet/>
      <dgm:spPr/>
      <dgm:t>
        <a:bodyPr/>
        <a:lstStyle/>
        <a:p>
          <a:endParaRPr lang="da-DK"/>
        </a:p>
      </dgm:t>
    </dgm:pt>
    <dgm:pt modelId="{462E462B-AE27-4740-8510-6B95F6DC1A29}">
      <dgm:prSet/>
      <dgm:spPr/>
      <dgm:t>
        <a:bodyPr/>
        <a:lstStyle/>
        <a:p>
          <a:r>
            <a:rPr lang="da-DK" b="1" dirty="0"/>
            <a:t>Struktur,  rammer og systematisk opfølgning</a:t>
          </a:r>
        </a:p>
        <a:p>
          <a:r>
            <a:rPr lang="da-DK" b="0" dirty="0"/>
            <a:t>En samarbejdsmodel og logistik, som respekterer de involverede afdelingers vilkår</a:t>
          </a:r>
        </a:p>
        <a:p>
          <a:endParaRPr lang="da-DK" b="1" dirty="0"/>
        </a:p>
      </dgm:t>
    </dgm:pt>
    <dgm:pt modelId="{C21AC3DE-7041-4FD0-89BE-F6D164187DB1}" type="parTrans" cxnId="{9433A18C-C5F0-4A6D-9ED0-1A73A63963F3}">
      <dgm:prSet/>
      <dgm:spPr/>
      <dgm:t>
        <a:bodyPr/>
        <a:lstStyle/>
        <a:p>
          <a:endParaRPr lang="da-DK"/>
        </a:p>
      </dgm:t>
    </dgm:pt>
    <dgm:pt modelId="{30B3319B-331A-47A6-B2A0-62E89B0ECAC6}" type="sibTrans" cxnId="{9433A18C-C5F0-4A6D-9ED0-1A73A63963F3}">
      <dgm:prSet/>
      <dgm:spPr/>
      <dgm:t>
        <a:bodyPr/>
        <a:lstStyle/>
        <a:p>
          <a:endParaRPr lang="da-DK"/>
        </a:p>
      </dgm:t>
    </dgm:pt>
    <dgm:pt modelId="{A48944F3-876F-47E6-9E74-0A4BDBD2CDB3}">
      <dgm:prSet/>
      <dgm:spPr/>
      <dgm:t>
        <a:bodyPr/>
        <a:lstStyle/>
        <a:p>
          <a:r>
            <a:rPr lang="da-DK" b="1" dirty="0">
              <a:solidFill>
                <a:schemeClr val="tx1"/>
              </a:solidFill>
            </a:rPr>
            <a:t>Relationel koordinering om fælles kerneopgave</a:t>
          </a:r>
        </a:p>
        <a:p>
          <a:r>
            <a:rPr lang="da-DK" b="0" dirty="0">
              <a:solidFill>
                <a:schemeClr val="tx1"/>
              </a:solidFill>
            </a:rPr>
            <a:t>Fælles formulering af kerneopgaven, måling af RK og workshops med alle involverede medarbejdere og ledere om styrkelse af den relationelle samarbejdskapacitet</a:t>
          </a:r>
        </a:p>
      </dgm:t>
    </dgm:pt>
    <dgm:pt modelId="{BF58C6D5-0996-473E-B7AB-A227F910B2E1}" type="parTrans" cxnId="{7EE36C4F-BA1F-4D29-93E6-759137863BA1}">
      <dgm:prSet/>
      <dgm:spPr/>
      <dgm:t>
        <a:bodyPr/>
        <a:lstStyle/>
        <a:p>
          <a:endParaRPr lang="da-DK"/>
        </a:p>
      </dgm:t>
    </dgm:pt>
    <dgm:pt modelId="{B3473FB3-03D2-47F6-ACE8-0BBF628720E1}" type="sibTrans" cxnId="{7EE36C4F-BA1F-4D29-93E6-759137863BA1}">
      <dgm:prSet/>
      <dgm:spPr/>
      <dgm:t>
        <a:bodyPr/>
        <a:lstStyle/>
        <a:p>
          <a:endParaRPr lang="da-DK"/>
        </a:p>
      </dgm:t>
    </dgm:pt>
    <dgm:pt modelId="{B79D7785-ABC1-4CD6-97EE-7A6FEB72824C}">
      <dgm:prSet/>
      <dgm:spPr/>
      <dgm:t>
        <a:bodyPr/>
        <a:lstStyle/>
        <a:p>
          <a:r>
            <a:rPr lang="da-DK" b="1" dirty="0">
              <a:solidFill>
                <a:schemeClr val="tx1"/>
              </a:solidFill>
            </a:rPr>
            <a:t>Det er borgerens møde og borgerens plan</a:t>
          </a:r>
        </a:p>
        <a:p>
          <a:r>
            <a:rPr lang="da-DK" b="0" dirty="0">
              <a:solidFill>
                <a:schemeClr val="tx1"/>
              </a:solidFill>
            </a:rPr>
            <a:t>Tillid og ansvar tilbage til borgeren. </a:t>
          </a:r>
        </a:p>
        <a:p>
          <a:r>
            <a:rPr lang="da-DK" b="0" dirty="0">
              <a:solidFill>
                <a:schemeClr val="tx1"/>
              </a:solidFill>
            </a:rPr>
            <a:t>Borgeren sætter selv sit netværksteam i samarbejde med koordinerende sagsbehandler.</a:t>
          </a:r>
        </a:p>
      </dgm:t>
    </dgm:pt>
    <dgm:pt modelId="{DEA67AC6-2BB2-4DCF-A0B6-FC2A9F9031A4}" type="parTrans" cxnId="{64A5F4A9-8D62-4C8C-B6E0-709D7CCB37FC}">
      <dgm:prSet/>
      <dgm:spPr/>
      <dgm:t>
        <a:bodyPr/>
        <a:lstStyle/>
        <a:p>
          <a:endParaRPr lang="da-DK"/>
        </a:p>
      </dgm:t>
    </dgm:pt>
    <dgm:pt modelId="{13109CC3-2FF2-432A-92CD-4A36D41FFBBB}" type="sibTrans" cxnId="{64A5F4A9-8D62-4C8C-B6E0-709D7CCB37FC}">
      <dgm:prSet/>
      <dgm:spPr/>
      <dgm:t>
        <a:bodyPr/>
        <a:lstStyle/>
        <a:p>
          <a:endParaRPr lang="da-DK"/>
        </a:p>
      </dgm:t>
    </dgm:pt>
    <dgm:pt modelId="{F7FEAEFD-FA2A-4F46-A49B-F4EBC2685A29}">
      <dgm:prSet/>
      <dgm:spPr/>
      <dgm:t>
        <a:bodyPr/>
        <a:lstStyle/>
        <a:p>
          <a:r>
            <a:rPr lang="da-DK" b="1" dirty="0">
              <a:solidFill>
                <a:schemeClr val="tx1"/>
              </a:solidFill>
            </a:rPr>
            <a:t>Fokus på effekter:</a:t>
          </a:r>
        </a:p>
        <a:p>
          <a:r>
            <a:rPr lang="da-DK" b="0" dirty="0">
              <a:solidFill>
                <a:schemeClr val="tx1"/>
              </a:solidFill>
            </a:rPr>
            <a:t>For borgerne</a:t>
          </a:r>
        </a:p>
        <a:p>
          <a:r>
            <a:rPr lang="da-DK" b="0" dirty="0">
              <a:solidFill>
                <a:schemeClr val="tx1"/>
              </a:solidFill>
            </a:rPr>
            <a:t>For medarbejdere og organisationens sammenhængskraft</a:t>
          </a:r>
        </a:p>
        <a:p>
          <a:r>
            <a:rPr lang="da-DK" b="0" dirty="0">
              <a:solidFill>
                <a:schemeClr val="tx1"/>
              </a:solidFill>
            </a:rPr>
            <a:t>For økonomien</a:t>
          </a:r>
        </a:p>
      </dgm:t>
    </dgm:pt>
    <dgm:pt modelId="{F9D2D41C-0190-41C2-9FAF-7E7BB8EB96E8}" type="parTrans" cxnId="{98E01FB2-D79B-46A3-945C-CD47ECE4C53D}">
      <dgm:prSet/>
      <dgm:spPr/>
      <dgm:t>
        <a:bodyPr/>
        <a:lstStyle/>
        <a:p>
          <a:endParaRPr lang="da-DK"/>
        </a:p>
      </dgm:t>
    </dgm:pt>
    <dgm:pt modelId="{D05373B0-0718-41AF-936F-98361DAA2ECA}" type="sibTrans" cxnId="{98E01FB2-D79B-46A3-945C-CD47ECE4C53D}">
      <dgm:prSet/>
      <dgm:spPr/>
      <dgm:t>
        <a:bodyPr/>
        <a:lstStyle/>
        <a:p>
          <a:endParaRPr lang="da-DK"/>
        </a:p>
      </dgm:t>
    </dgm:pt>
    <dgm:pt modelId="{814285C4-4D58-48CE-B85E-02FB07FAAC3A}">
      <dgm:prSet/>
      <dgm:spPr/>
      <dgm:t>
        <a:bodyPr/>
        <a:lstStyle/>
        <a:p>
          <a:r>
            <a:rPr lang="da-DK" b="1" dirty="0"/>
            <a:t>Organisatoriske connectorer/ Boundary Spanners</a:t>
          </a:r>
        </a:p>
        <a:p>
          <a:r>
            <a:rPr lang="da-DK" dirty="0"/>
            <a:t>Projektleder vertikalt og horisontalt</a:t>
          </a:r>
        </a:p>
        <a:p>
          <a:r>
            <a:rPr lang="da-DK" dirty="0"/>
            <a:t>Tovholder for samarbejdsmøderne</a:t>
          </a:r>
        </a:p>
      </dgm:t>
    </dgm:pt>
    <dgm:pt modelId="{36FBE9C6-50D3-4FCE-A7CA-708994E0D084}" type="parTrans" cxnId="{AED205A6-1247-45B4-84D5-1EDA3B76775F}">
      <dgm:prSet/>
      <dgm:spPr/>
      <dgm:t>
        <a:bodyPr/>
        <a:lstStyle/>
        <a:p>
          <a:endParaRPr lang="da-DK"/>
        </a:p>
      </dgm:t>
    </dgm:pt>
    <dgm:pt modelId="{16829CBB-5D34-40BA-B8BC-99FDBE134E5D}" type="sibTrans" cxnId="{AED205A6-1247-45B4-84D5-1EDA3B76775F}">
      <dgm:prSet/>
      <dgm:spPr/>
      <dgm:t>
        <a:bodyPr/>
        <a:lstStyle/>
        <a:p>
          <a:endParaRPr lang="da-DK"/>
        </a:p>
      </dgm:t>
    </dgm:pt>
    <dgm:pt modelId="{B2E73F43-6A74-445F-B58E-1E091B8D1BBA}">
      <dgm:prSet phldrT="[Tekst]"/>
      <dgm:spPr/>
      <dgm:t>
        <a:bodyPr/>
        <a:lstStyle/>
        <a:p>
          <a:r>
            <a:rPr lang="da-DK" b="1" dirty="0"/>
            <a:t>Topledelse forankring                                       </a:t>
          </a:r>
          <a:r>
            <a:rPr lang="da-DK" dirty="0"/>
            <a:t>Stabil og synlig efterspørgsel fra byråd og koncernledelse</a:t>
          </a:r>
        </a:p>
      </dgm:t>
    </dgm:pt>
    <dgm:pt modelId="{9FDE92FF-13A8-401D-AD8A-AF4982F56A15}" type="parTrans" cxnId="{6AA82443-6266-40A0-B1CC-9D38CC6D5CF4}">
      <dgm:prSet/>
      <dgm:spPr/>
      <dgm:t>
        <a:bodyPr/>
        <a:lstStyle/>
        <a:p>
          <a:endParaRPr lang="da-DK"/>
        </a:p>
      </dgm:t>
    </dgm:pt>
    <dgm:pt modelId="{795ADD76-47DA-4D2E-9788-DF623DD07926}" type="sibTrans" cxnId="{6AA82443-6266-40A0-B1CC-9D38CC6D5CF4}">
      <dgm:prSet/>
      <dgm:spPr/>
      <dgm:t>
        <a:bodyPr/>
        <a:lstStyle/>
        <a:p>
          <a:endParaRPr lang="da-DK"/>
        </a:p>
      </dgm:t>
    </dgm:pt>
    <dgm:pt modelId="{ACF3E021-70A3-49F3-93DF-47800E5C6B37}" type="pres">
      <dgm:prSet presAssocID="{CAF354E2-FB85-44EA-800B-21ADC55485A6}" presName="Name0" presStyleCnt="0">
        <dgm:presLayoutVars>
          <dgm:dir/>
          <dgm:resizeHandles val="exact"/>
        </dgm:presLayoutVars>
      </dgm:prSet>
      <dgm:spPr/>
    </dgm:pt>
    <dgm:pt modelId="{16F36623-8440-4546-881F-8ED4A7FCE0D5}" type="pres">
      <dgm:prSet presAssocID="{EAA77625-204A-43AC-8357-29091B4458C3}" presName="composite" presStyleCnt="0"/>
      <dgm:spPr/>
    </dgm:pt>
    <dgm:pt modelId="{F4E91535-6499-4ACE-BD28-D1F5868C7F7E}" type="pres">
      <dgm:prSet presAssocID="{EAA77625-204A-43AC-8357-29091B4458C3}" presName="rect1" presStyleLbl="trAlignAcc1" presStyleIdx="0" presStyleCnt="7">
        <dgm:presLayoutVars>
          <dgm:bulletEnabled val="1"/>
        </dgm:presLayoutVars>
      </dgm:prSet>
      <dgm:spPr/>
    </dgm:pt>
    <dgm:pt modelId="{10C3AAA0-B9E5-4671-B8EA-5FC1D330AEDA}" type="pres">
      <dgm:prSet presAssocID="{EAA77625-204A-43AC-8357-29091B4458C3}" presName="rect2" presStyleLbl="fgImgPlace1" presStyleIdx="0" presStyleCnt="7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</dgm:spPr>
    </dgm:pt>
    <dgm:pt modelId="{80DEA31E-39AE-428E-A6A6-1A9FF780AB18}" type="pres">
      <dgm:prSet presAssocID="{86D5CAE5-52DE-4805-875B-82D248B0FE92}" presName="sibTrans" presStyleCnt="0"/>
      <dgm:spPr/>
    </dgm:pt>
    <dgm:pt modelId="{544BE583-5C10-480F-8677-C6DE9132FA61}" type="pres">
      <dgm:prSet presAssocID="{B2E73F43-6A74-445F-B58E-1E091B8D1BBA}" presName="composite" presStyleCnt="0"/>
      <dgm:spPr/>
    </dgm:pt>
    <dgm:pt modelId="{5037DA09-28F8-4C9D-95F1-1FB0F0F9F95D}" type="pres">
      <dgm:prSet presAssocID="{B2E73F43-6A74-445F-B58E-1E091B8D1BBA}" presName="rect1" presStyleLbl="trAlignAcc1" presStyleIdx="1" presStyleCnt="7">
        <dgm:presLayoutVars>
          <dgm:bulletEnabled val="1"/>
        </dgm:presLayoutVars>
      </dgm:prSet>
      <dgm:spPr/>
    </dgm:pt>
    <dgm:pt modelId="{C64B1D25-25D7-422B-A947-B14E0B2AC753}" type="pres">
      <dgm:prSet presAssocID="{B2E73F43-6A74-445F-B58E-1E091B8D1BBA}" presName="rect2" presStyleLbl="fgImgPlace1" presStyleIdx="1" presStyleCnt="7" custScaleY="8120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4C126DBF-9677-4E20-986E-5B2E161A432B}" type="pres">
      <dgm:prSet presAssocID="{795ADD76-47DA-4D2E-9788-DF623DD07926}" presName="sibTrans" presStyleCnt="0"/>
      <dgm:spPr/>
    </dgm:pt>
    <dgm:pt modelId="{35BE14EB-45F3-4B9C-8EF8-B54862CF27B3}" type="pres">
      <dgm:prSet presAssocID="{462E462B-AE27-4740-8510-6B95F6DC1A29}" presName="composite" presStyleCnt="0"/>
      <dgm:spPr/>
    </dgm:pt>
    <dgm:pt modelId="{C7B77E89-2F1C-46F7-87B3-B961896890FD}" type="pres">
      <dgm:prSet presAssocID="{462E462B-AE27-4740-8510-6B95F6DC1A29}" presName="rect1" presStyleLbl="trAlignAcc1" presStyleIdx="2" presStyleCnt="7">
        <dgm:presLayoutVars>
          <dgm:bulletEnabled val="1"/>
        </dgm:presLayoutVars>
      </dgm:prSet>
      <dgm:spPr/>
    </dgm:pt>
    <dgm:pt modelId="{D7998C09-6DDA-4AD8-96F6-E570DC71669C}" type="pres">
      <dgm:prSet presAssocID="{462E462B-AE27-4740-8510-6B95F6DC1A29}" presName="rect2" presStyleLbl="fgImgPlace1" presStyleIdx="2" presStyleCnt="7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8CB475CF-5ED3-46D0-A1D0-7C7F98D5DABA}" type="pres">
      <dgm:prSet presAssocID="{30B3319B-331A-47A6-B2A0-62E89B0ECAC6}" presName="sibTrans" presStyleCnt="0"/>
      <dgm:spPr/>
    </dgm:pt>
    <dgm:pt modelId="{59E81F3B-A599-4C3D-BC1D-7CF806C732B0}" type="pres">
      <dgm:prSet presAssocID="{814285C4-4D58-48CE-B85E-02FB07FAAC3A}" presName="composite" presStyleCnt="0"/>
      <dgm:spPr/>
    </dgm:pt>
    <dgm:pt modelId="{FB14D048-7724-4586-BF4F-A51C0C43FC05}" type="pres">
      <dgm:prSet presAssocID="{814285C4-4D58-48CE-B85E-02FB07FAAC3A}" presName="rect1" presStyleLbl="trAlignAcc1" presStyleIdx="3" presStyleCnt="7" custScaleX="91761">
        <dgm:presLayoutVars>
          <dgm:bulletEnabled val="1"/>
        </dgm:presLayoutVars>
      </dgm:prSet>
      <dgm:spPr/>
    </dgm:pt>
    <dgm:pt modelId="{5CBABC5F-2836-4164-9CCB-768AE29ED639}" type="pres">
      <dgm:prSet presAssocID="{814285C4-4D58-48CE-B85E-02FB07FAAC3A}" presName="rect2" presStyleLbl="fgImgPlace1" presStyleIdx="3" presStyleCnt="7" custScaleX="142923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03485826-93D3-4B0E-A1EB-29DA2F3BB9C9}" type="pres">
      <dgm:prSet presAssocID="{16829CBB-5D34-40BA-B8BC-99FDBE134E5D}" presName="sibTrans" presStyleCnt="0"/>
      <dgm:spPr/>
    </dgm:pt>
    <dgm:pt modelId="{41EFB491-8D9D-4E6A-9FCF-A36A59615877}" type="pres">
      <dgm:prSet presAssocID="{A48944F3-876F-47E6-9E74-0A4BDBD2CDB3}" presName="composite" presStyleCnt="0"/>
      <dgm:spPr/>
    </dgm:pt>
    <dgm:pt modelId="{F4003FEE-0FEA-45EB-8311-8EE0D4D9B43D}" type="pres">
      <dgm:prSet presAssocID="{A48944F3-876F-47E6-9E74-0A4BDBD2CDB3}" presName="rect1" presStyleLbl="trAlignAcc1" presStyleIdx="4" presStyleCnt="7">
        <dgm:presLayoutVars>
          <dgm:bulletEnabled val="1"/>
        </dgm:presLayoutVars>
      </dgm:prSet>
      <dgm:spPr/>
    </dgm:pt>
    <dgm:pt modelId="{E14122DE-AE3A-4652-B4E8-F584C9ECB8AF}" type="pres">
      <dgm:prSet presAssocID="{A48944F3-876F-47E6-9E74-0A4BDBD2CDB3}" presName="rect2" presStyleLbl="fgImgPlace1" presStyleIdx="4" presStyleCnt="7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8000" r="-168000"/>
          </a:stretch>
        </a:blipFill>
      </dgm:spPr>
    </dgm:pt>
    <dgm:pt modelId="{41DE6872-0E49-4EE6-A0A8-AAB4694E03D3}" type="pres">
      <dgm:prSet presAssocID="{B3473FB3-03D2-47F6-ACE8-0BBF628720E1}" presName="sibTrans" presStyleCnt="0"/>
      <dgm:spPr/>
    </dgm:pt>
    <dgm:pt modelId="{79A9CA2C-68E7-4384-87CD-FA9CC99C4C3F}" type="pres">
      <dgm:prSet presAssocID="{B79D7785-ABC1-4CD6-97EE-7A6FEB72824C}" presName="composite" presStyleCnt="0"/>
      <dgm:spPr/>
    </dgm:pt>
    <dgm:pt modelId="{6FA70CF4-E083-489B-990D-19DAFDB9D0C4}" type="pres">
      <dgm:prSet presAssocID="{B79D7785-ABC1-4CD6-97EE-7A6FEB72824C}" presName="rect1" presStyleLbl="trAlignAcc1" presStyleIdx="5" presStyleCnt="7">
        <dgm:presLayoutVars>
          <dgm:bulletEnabled val="1"/>
        </dgm:presLayoutVars>
      </dgm:prSet>
      <dgm:spPr/>
    </dgm:pt>
    <dgm:pt modelId="{1249AE92-3559-4523-9B45-B1F5AF07AC52}" type="pres">
      <dgm:prSet presAssocID="{B79D7785-ABC1-4CD6-97EE-7A6FEB72824C}" presName="rect2" presStyleLbl="fgImgPlace1" presStyleIdx="5" presStyleCnt="7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6000" r="-76000"/>
          </a:stretch>
        </a:blipFill>
      </dgm:spPr>
    </dgm:pt>
    <dgm:pt modelId="{BEC62FC2-8DA1-4A1F-9576-E60721482552}" type="pres">
      <dgm:prSet presAssocID="{13109CC3-2FF2-432A-92CD-4A36D41FFBBB}" presName="sibTrans" presStyleCnt="0"/>
      <dgm:spPr/>
    </dgm:pt>
    <dgm:pt modelId="{23F964AC-3D2D-4DDA-9228-8FFAE21C4E3C}" type="pres">
      <dgm:prSet presAssocID="{F7FEAEFD-FA2A-4F46-A49B-F4EBC2685A29}" presName="composite" presStyleCnt="0"/>
      <dgm:spPr/>
    </dgm:pt>
    <dgm:pt modelId="{772CC65E-4ED1-436F-8F83-A927FC313454}" type="pres">
      <dgm:prSet presAssocID="{F7FEAEFD-FA2A-4F46-A49B-F4EBC2685A29}" presName="rect1" presStyleLbl="trAlignAcc1" presStyleIdx="6" presStyleCnt="7">
        <dgm:presLayoutVars>
          <dgm:bulletEnabled val="1"/>
        </dgm:presLayoutVars>
      </dgm:prSet>
      <dgm:spPr/>
    </dgm:pt>
    <dgm:pt modelId="{C2EB54CF-6944-49C3-95AF-76B871668BB7}" type="pres">
      <dgm:prSet presAssocID="{F7FEAEFD-FA2A-4F46-A49B-F4EBC2685A29}" presName="rect2" presStyleLbl="fgImgPlace1" presStyleIdx="6" presStyleCnt="7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</dgm:ptLst>
  <dgm:cxnLst>
    <dgm:cxn modelId="{E9D3CD04-9062-4C85-9C6E-9B6C06C62B51}" type="presOf" srcId="{A48944F3-876F-47E6-9E74-0A4BDBD2CDB3}" destId="{F4003FEE-0FEA-45EB-8311-8EE0D4D9B43D}" srcOrd="0" destOrd="0" presId="urn:microsoft.com/office/officeart/2008/layout/PictureStrips"/>
    <dgm:cxn modelId="{0CE73D0C-4DB0-4FE0-9EAE-F0E8FBC25AFB}" type="presOf" srcId="{B2E73F43-6A74-445F-B58E-1E091B8D1BBA}" destId="{5037DA09-28F8-4C9D-95F1-1FB0F0F9F95D}" srcOrd="0" destOrd="0" presId="urn:microsoft.com/office/officeart/2008/layout/PictureStrips"/>
    <dgm:cxn modelId="{6AA82443-6266-40A0-B1CC-9D38CC6D5CF4}" srcId="{CAF354E2-FB85-44EA-800B-21ADC55485A6}" destId="{B2E73F43-6A74-445F-B58E-1E091B8D1BBA}" srcOrd="1" destOrd="0" parTransId="{9FDE92FF-13A8-401D-AD8A-AF4982F56A15}" sibTransId="{795ADD76-47DA-4D2E-9788-DF623DD07926}"/>
    <dgm:cxn modelId="{7EE36C4F-BA1F-4D29-93E6-759137863BA1}" srcId="{CAF354E2-FB85-44EA-800B-21ADC55485A6}" destId="{A48944F3-876F-47E6-9E74-0A4BDBD2CDB3}" srcOrd="4" destOrd="0" parTransId="{BF58C6D5-0996-473E-B7AB-A227F910B2E1}" sibTransId="{B3473FB3-03D2-47F6-ACE8-0BBF628720E1}"/>
    <dgm:cxn modelId="{9433A18C-C5F0-4A6D-9ED0-1A73A63963F3}" srcId="{CAF354E2-FB85-44EA-800B-21ADC55485A6}" destId="{462E462B-AE27-4740-8510-6B95F6DC1A29}" srcOrd="2" destOrd="0" parTransId="{C21AC3DE-7041-4FD0-89BE-F6D164187DB1}" sibTransId="{30B3319B-331A-47A6-B2A0-62E89B0ECAC6}"/>
    <dgm:cxn modelId="{B4957E93-ADBE-4D19-ADD1-B40B801EB8B2}" type="presOf" srcId="{462E462B-AE27-4740-8510-6B95F6DC1A29}" destId="{C7B77E89-2F1C-46F7-87B3-B961896890FD}" srcOrd="0" destOrd="0" presId="urn:microsoft.com/office/officeart/2008/layout/PictureStrips"/>
    <dgm:cxn modelId="{F14538A3-7C3E-4578-89D9-DEC8AA99CB33}" type="presOf" srcId="{B79D7785-ABC1-4CD6-97EE-7A6FEB72824C}" destId="{6FA70CF4-E083-489B-990D-19DAFDB9D0C4}" srcOrd="0" destOrd="0" presId="urn:microsoft.com/office/officeart/2008/layout/PictureStrips"/>
    <dgm:cxn modelId="{AED205A6-1247-45B4-84D5-1EDA3B76775F}" srcId="{CAF354E2-FB85-44EA-800B-21ADC55485A6}" destId="{814285C4-4D58-48CE-B85E-02FB07FAAC3A}" srcOrd="3" destOrd="0" parTransId="{36FBE9C6-50D3-4FCE-A7CA-708994E0D084}" sibTransId="{16829CBB-5D34-40BA-B8BC-99FDBE134E5D}"/>
    <dgm:cxn modelId="{64A5F4A9-8D62-4C8C-B6E0-709D7CCB37FC}" srcId="{CAF354E2-FB85-44EA-800B-21ADC55485A6}" destId="{B79D7785-ABC1-4CD6-97EE-7A6FEB72824C}" srcOrd="5" destOrd="0" parTransId="{DEA67AC6-2BB2-4DCF-A0B6-FC2A9F9031A4}" sibTransId="{13109CC3-2FF2-432A-92CD-4A36D41FFBBB}"/>
    <dgm:cxn modelId="{98E01FB2-D79B-46A3-945C-CD47ECE4C53D}" srcId="{CAF354E2-FB85-44EA-800B-21ADC55485A6}" destId="{F7FEAEFD-FA2A-4F46-A49B-F4EBC2685A29}" srcOrd="6" destOrd="0" parTransId="{F9D2D41C-0190-41C2-9FAF-7E7BB8EB96E8}" sibTransId="{D05373B0-0718-41AF-936F-98361DAA2ECA}"/>
    <dgm:cxn modelId="{0FD321B7-358E-4492-80A0-D7E73F07EB32}" type="presOf" srcId="{CAF354E2-FB85-44EA-800B-21ADC55485A6}" destId="{ACF3E021-70A3-49F3-93DF-47800E5C6B37}" srcOrd="0" destOrd="0" presId="urn:microsoft.com/office/officeart/2008/layout/PictureStrips"/>
    <dgm:cxn modelId="{50ACF4CA-0D0D-4CAA-A29C-AC4E0025E0A6}" type="presOf" srcId="{F7FEAEFD-FA2A-4F46-A49B-F4EBC2685A29}" destId="{772CC65E-4ED1-436F-8F83-A927FC313454}" srcOrd="0" destOrd="0" presId="urn:microsoft.com/office/officeart/2008/layout/PictureStrips"/>
    <dgm:cxn modelId="{0EAEB1D8-D45B-458D-8D2F-FA6C3E92B3A0}" type="presOf" srcId="{EAA77625-204A-43AC-8357-29091B4458C3}" destId="{F4E91535-6499-4ACE-BD28-D1F5868C7F7E}" srcOrd="0" destOrd="0" presId="urn:microsoft.com/office/officeart/2008/layout/PictureStrips"/>
    <dgm:cxn modelId="{98D22DD9-E014-4BB1-A04F-1D48C0FA9A04}" type="presOf" srcId="{814285C4-4D58-48CE-B85E-02FB07FAAC3A}" destId="{FB14D048-7724-4586-BF4F-A51C0C43FC05}" srcOrd="0" destOrd="0" presId="urn:microsoft.com/office/officeart/2008/layout/PictureStrips"/>
    <dgm:cxn modelId="{BC8374DF-D87E-4EA1-8F33-2DA0CCE67D91}" srcId="{CAF354E2-FB85-44EA-800B-21ADC55485A6}" destId="{EAA77625-204A-43AC-8357-29091B4458C3}" srcOrd="0" destOrd="0" parTransId="{DED066AE-F35E-48EC-9157-45396E85046E}" sibTransId="{86D5CAE5-52DE-4805-875B-82D248B0FE92}"/>
    <dgm:cxn modelId="{824EDC37-AFA2-4EE3-831B-FF047D5E483E}" type="presParOf" srcId="{ACF3E021-70A3-49F3-93DF-47800E5C6B37}" destId="{16F36623-8440-4546-881F-8ED4A7FCE0D5}" srcOrd="0" destOrd="0" presId="urn:microsoft.com/office/officeart/2008/layout/PictureStrips"/>
    <dgm:cxn modelId="{DF5B7381-28C6-4368-B106-9F617B596EC7}" type="presParOf" srcId="{16F36623-8440-4546-881F-8ED4A7FCE0D5}" destId="{F4E91535-6499-4ACE-BD28-D1F5868C7F7E}" srcOrd="0" destOrd="0" presId="urn:microsoft.com/office/officeart/2008/layout/PictureStrips"/>
    <dgm:cxn modelId="{72A61D96-2327-4E48-AEBB-E876844FB104}" type="presParOf" srcId="{16F36623-8440-4546-881F-8ED4A7FCE0D5}" destId="{10C3AAA0-B9E5-4671-B8EA-5FC1D330AEDA}" srcOrd="1" destOrd="0" presId="urn:microsoft.com/office/officeart/2008/layout/PictureStrips"/>
    <dgm:cxn modelId="{8E00362D-05A5-489C-B117-3BB002EB6F8A}" type="presParOf" srcId="{ACF3E021-70A3-49F3-93DF-47800E5C6B37}" destId="{80DEA31E-39AE-428E-A6A6-1A9FF780AB18}" srcOrd="1" destOrd="0" presId="urn:microsoft.com/office/officeart/2008/layout/PictureStrips"/>
    <dgm:cxn modelId="{57DE5E5F-E86E-4BB2-A037-71EC6BC71EA7}" type="presParOf" srcId="{ACF3E021-70A3-49F3-93DF-47800E5C6B37}" destId="{544BE583-5C10-480F-8677-C6DE9132FA61}" srcOrd="2" destOrd="0" presId="urn:microsoft.com/office/officeart/2008/layout/PictureStrips"/>
    <dgm:cxn modelId="{348B5DBA-1E57-4023-B077-C6BD15D97940}" type="presParOf" srcId="{544BE583-5C10-480F-8677-C6DE9132FA61}" destId="{5037DA09-28F8-4C9D-95F1-1FB0F0F9F95D}" srcOrd="0" destOrd="0" presId="urn:microsoft.com/office/officeart/2008/layout/PictureStrips"/>
    <dgm:cxn modelId="{67418E83-60E3-4E08-B5B3-3A5AF00E3AAE}" type="presParOf" srcId="{544BE583-5C10-480F-8677-C6DE9132FA61}" destId="{C64B1D25-25D7-422B-A947-B14E0B2AC753}" srcOrd="1" destOrd="0" presId="urn:microsoft.com/office/officeart/2008/layout/PictureStrips"/>
    <dgm:cxn modelId="{D06B6D1E-A0FE-4803-B9EB-6A0B030F9321}" type="presParOf" srcId="{ACF3E021-70A3-49F3-93DF-47800E5C6B37}" destId="{4C126DBF-9677-4E20-986E-5B2E161A432B}" srcOrd="3" destOrd="0" presId="urn:microsoft.com/office/officeart/2008/layout/PictureStrips"/>
    <dgm:cxn modelId="{0C558958-2F6D-4094-9C2C-F32A837C4003}" type="presParOf" srcId="{ACF3E021-70A3-49F3-93DF-47800E5C6B37}" destId="{35BE14EB-45F3-4B9C-8EF8-B54862CF27B3}" srcOrd="4" destOrd="0" presId="urn:microsoft.com/office/officeart/2008/layout/PictureStrips"/>
    <dgm:cxn modelId="{9A42DDDF-06C0-49C9-A920-8CA56418E7B0}" type="presParOf" srcId="{35BE14EB-45F3-4B9C-8EF8-B54862CF27B3}" destId="{C7B77E89-2F1C-46F7-87B3-B961896890FD}" srcOrd="0" destOrd="0" presId="urn:microsoft.com/office/officeart/2008/layout/PictureStrips"/>
    <dgm:cxn modelId="{45AD56C9-12CB-4582-A79C-81E6B7349EF7}" type="presParOf" srcId="{35BE14EB-45F3-4B9C-8EF8-B54862CF27B3}" destId="{D7998C09-6DDA-4AD8-96F6-E570DC71669C}" srcOrd="1" destOrd="0" presId="urn:microsoft.com/office/officeart/2008/layout/PictureStrips"/>
    <dgm:cxn modelId="{F9FD7D31-CA9D-430F-A928-4A294F9E4AD6}" type="presParOf" srcId="{ACF3E021-70A3-49F3-93DF-47800E5C6B37}" destId="{8CB475CF-5ED3-46D0-A1D0-7C7F98D5DABA}" srcOrd="5" destOrd="0" presId="urn:microsoft.com/office/officeart/2008/layout/PictureStrips"/>
    <dgm:cxn modelId="{E790C1B4-4CDF-45E3-9CB7-E7E938FE07F5}" type="presParOf" srcId="{ACF3E021-70A3-49F3-93DF-47800E5C6B37}" destId="{59E81F3B-A599-4C3D-BC1D-7CF806C732B0}" srcOrd="6" destOrd="0" presId="urn:microsoft.com/office/officeart/2008/layout/PictureStrips"/>
    <dgm:cxn modelId="{34DD7091-9C51-4A58-B92E-DE90A9BCCDF1}" type="presParOf" srcId="{59E81F3B-A599-4C3D-BC1D-7CF806C732B0}" destId="{FB14D048-7724-4586-BF4F-A51C0C43FC05}" srcOrd="0" destOrd="0" presId="urn:microsoft.com/office/officeart/2008/layout/PictureStrips"/>
    <dgm:cxn modelId="{07E1F351-8708-43F3-864E-93AB5287804F}" type="presParOf" srcId="{59E81F3B-A599-4C3D-BC1D-7CF806C732B0}" destId="{5CBABC5F-2836-4164-9CCB-768AE29ED639}" srcOrd="1" destOrd="0" presId="urn:microsoft.com/office/officeart/2008/layout/PictureStrips"/>
    <dgm:cxn modelId="{1F03F2BE-9B4B-411E-8B0D-A59F13DED77E}" type="presParOf" srcId="{ACF3E021-70A3-49F3-93DF-47800E5C6B37}" destId="{03485826-93D3-4B0E-A1EB-29DA2F3BB9C9}" srcOrd="7" destOrd="0" presId="urn:microsoft.com/office/officeart/2008/layout/PictureStrips"/>
    <dgm:cxn modelId="{001FC63D-FC29-42F2-B062-0884541B865E}" type="presParOf" srcId="{ACF3E021-70A3-49F3-93DF-47800E5C6B37}" destId="{41EFB491-8D9D-4E6A-9FCF-A36A59615877}" srcOrd="8" destOrd="0" presId="urn:microsoft.com/office/officeart/2008/layout/PictureStrips"/>
    <dgm:cxn modelId="{C88E35E7-6E1D-4C75-A003-1EA3C6E78E73}" type="presParOf" srcId="{41EFB491-8D9D-4E6A-9FCF-A36A59615877}" destId="{F4003FEE-0FEA-45EB-8311-8EE0D4D9B43D}" srcOrd="0" destOrd="0" presId="urn:microsoft.com/office/officeart/2008/layout/PictureStrips"/>
    <dgm:cxn modelId="{4A50D420-0FD5-43FE-8D1D-20C495F84587}" type="presParOf" srcId="{41EFB491-8D9D-4E6A-9FCF-A36A59615877}" destId="{E14122DE-AE3A-4652-B4E8-F584C9ECB8AF}" srcOrd="1" destOrd="0" presId="urn:microsoft.com/office/officeart/2008/layout/PictureStrips"/>
    <dgm:cxn modelId="{7068A562-480A-426F-961F-0147A44F2A51}" type="presParOf" srcId="{ACF3E021-70A3-49F3-93DF-47800E5C6B37}" destId="{41DE6872-0E49-4EE6-A0A8-AAB4694E03D3}" srcOrd="9" destOrd="0" presId="urn:microsoft.com/office/officeart/2008/layout/PictureStrips"/>
    <dgm:cxn modelId="{CFB0BBD3-C993-4E54-9DE5-F74DF62C198C}" type="presParOf" srcId="{ACF3E021-70A3-49F3-93DF-47800E5C6B37}" destId="{79A9CA2C-68E7-4384-87CD-FA9CC99C4C3F}" srcOrd="10" destOrd="0" presId="urn:microsoft.com/office/officeart/2008/layout/PictureStrips"/>
    <dgm:cxn modelId="{8A2CE0DC-AC1F-405D-A9A6-DEBFD1FE2774}" type="presParOf" srcId="{79A9CA2C-68E7-4384-87CD-FA9CC99C4C3F}" destId="{6FA70CF4-E083-489B-990D-19DAFDB9D0C4}" srcOrd="0" destOrd="0" presId="urn:microsoft.com/office/officeart/2008/layout/PictureStrips"/>
    <dgm:cxn modelId="{9A8BC4EE-B722-4EF8-88E6-1A056F0D62D9}" type="presParOf" srcId="{79A9CA2C-68E7-4384-87CD-FA9CC99C4C3F}" destId="{1249AE92-3559-4523-9B45-B1F5AF07AC52}" srcOrd="1" destOrd="0" presId="urn:microsoft.com/office/officeart/2008/layout/PictureStrips"/>
    <dgm:cxn modelId="{4BE527DD-9F1D-4705-ACC2-3735591AAB1E}" type="presParOf" srcId="{ACF3E021-70A3-49F3-93DF-47800E5C6B37}" destId="{BEC62FC2-8DA1-4A1F-9576-E60721482552}" srcOrd="11" destOrd="0" presId="urn:microsoft.com/office/officeart/2008/layout/PictureStrips"/>
    <dgm:cxn modelId="{516B359B-5C54-4323-A96C-516F6026C273}" type="presParOf" srcId="{ACF3E021-70A3-49F3-93DF-47800E5C6B37}" destId="{23F964AC-3D2D-4DDA-9228-8FFAE21C4E3C}" srcOrd="12" destOrd="0" presId="urn:microsoft.com/office/officeart/2008/layout/PictureStrips"/>
    <dgm:cxn modelId="{627BA9B5-41D4-499B-8280-3C6F279C61D8}" type="presParOf" srcId="{23F964AC-3D2D-4DDA-9228-8FFAE21C4E3C}" destId="{772CC65E-4ED1-436F-8F83-A927FC313454}" srcOrd="0" destOrd="0" presId="urn:microsoft.com/office/officeart/2008/layout/PictureStrips"/>
    <dgm:cxn modelId="{CBDDCD0C-46FD-46AA-9D6E-1112DAFAF7E5}" type="presParOf" srcId="{23F964AC-3D2D-4DDA-9228-8FFAE21C4E3C}" destId="{C2EB54CF-6944-49C3-95AF-76B871668BB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445178-A9E0-4C21-9A2D-79BC3C35EFC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56AEEC4-BA46-4C3B-992A-07F3C6477EAF}">
      <dgm:prSet phldrT="[Teks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a-DK" dirty="0"/>
            <a:t>Borgere</a:t>
          </a:r>
        </a:p>
      </dgm:t>
    </dgm:pt>
    <dgm:pt modelId="{21D777D9-CD49-4008-A5A8-6A75053120D0}" type="parTrans" cxnId="{DCC401F1-C5A4-408C-B49B-07F0E44389AA}">
      <dgm:prSet/>
      <dgm:spPr/>
      <dgm:t>
        <a:bodyPr/>
        <a:lstStyle/>
        <a:p>
          <a:endParaRPr lang="da-DK"/>
        </a:p>
      </dgm:t>
    </dgm:pt>
    <dgm:pt modelId="{E8464DA8-F238-491A-AEE4-FFBE6AE53057}" type="sibTrans" cxnId="{DCC401F1-C5A4-408C-B49B-07F0E44389AA}">
      <dgm:prSet/>
      <dgm:spPr/>
      <dgm:t>
        <a:bodyPr/>
        <a:lstStyle/>
        <a:p>
          <a:endParaRPr lang="da-DK"/>
        </a:p>
      </dgm:t>
    </dgm:pt>
    <dgm:pt modelId="{0CB4438C-0715-447B-BB04-1BAC3660309B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Måden at blive mødt på af kommunen har stor værdi: Medbestemmelse og tillid fra systemet giver større ansvarsfølelse</a:t>
          </a:r>
        </a:p>
      </dgm:t>
    </dgm:pt>
    <dgm:pt modelId="{1B9607E5-68E1-466D-8D37-7141D105D1CD}" type="parTrans" cxnId="{42D4496E-DE98-4C2E-BD27-25D1A42EAC78}">
      <dgm:prSet/>
      <dgm:spPr/>
      <dgm:t>
        <a:bodyPr/>
        <a:lstStyle/>
        <a:p>
          <a:endParaRPr lang="da-DK"/>
        </a:p>
      </dgm:t>
    </dgm:pt>
    <dgm:pt modelId="{8FC41632-5557-4856-8583-C7E42E7EFFFB}" type="sibTrans" cxnId="{42D4496E-DE98-4C2E-BD27-25D1A42EAC78}">
      <dgm:prSet/>
      <dgm:spPr/>
      <dgm:t>
        <a:bodyPr/>
        <a:lstStyle/>
        <a:p>
          <a:endParaRPr lang="da-DK"/>
        </a:p>
      </dgm:t>
    </dgm:pt>
    <dgm:pt modelId="{DB8FB201-C6C1-47A3-A474-965A51D84F70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Samlet set: Borgeren oplever større tillid til systemet og håb</a:t>
          </a:r>
        </a:p>
      </dgm:t>
    </dgm:pt>
    <dgm:pt modelId="{B5339D56-D4A0-4AD8-816B-E556D608F587}" type="parTrans" cxnId="{A4A08E08-735A-4689-9CCD-DAA11A9D28D5}">
      <dgm:prSet/>
      <dgm:spPr/>
      <dgm:t>
        <a:bodyPr/>
        <a:lstStyle/>
        <a:p>
          <a:endParaRPr lang="da-DK"/>
        </a:p>
      </dgm:t>
    </dgm:pt>
    <dgm:pt modelId="{35242C05-807A-4F17-9C14-C0D06FFBE70D}" type="sibTrans" cxnId="{A4A08E08-735A-4689-9CCD-DAA11A9D28D5}">
      <dgm:prSet/>
      <dgm:spPr/>
      <dgm:t>
        <a:bodyPr/>
        <a:lstStyle/>
        <a:p>
          <a:endParaRPr lang="da-DK"/>
        </a:p>
      </dgm:t>
    </dgm:pt>
    <dgm:pt modelId="{262B6688-8874-416D-A6CE-4906EAC7801C}">
      <dgm:prSet phldrT="[Teks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da-DK" dirty="0"/>
            <a:t>Medarbejdere</a:t>
          </a:r>
        </a:p>
      </dgm:t>
    </dgm:pt>
    <dgm:pt modelId="{AC2BC487-AAA9-4255-BD00-B49D94456A28}" type="parTrans" cxnId="{F5F0C93A-B392-45F3-867D-C0D0379D134D}">
      <dgm:prSet/>
      <dgm:spPr/>
      <dgm:t>
        <a:bodyPr/>
        <a:lstStyle/>
        <a:p>
          <a:endParaRPr lang="da-DK"/>
        </a:p>
      </dgm:t>
    </dgm:pt>
    <dgm:pt modelId="{92C084D9-1E30-4A90-B3DC-E146FA21AF7D}" type="sibTrans" cxnId="{F5F0C93A-B392-45F3-867D-C0D0379D134D}">
      <dgm:prSet/>
      <dgm:spPr/>
      <dgm:t>
        <a:bodyPr/>
        <a:lstStyle/>
        <a:p>
          <a:endParaRPr lang="da-DK"/>
        </a:p>
      </dgm:t>
    </dgm:pt>
    <dgm:pt modelId="{BE668F6D-7F1D-437B-A75A-BA87172BC358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Fælles sprog og forståelse af, hvad ”Samarbejdsmøder” betyder</a:t>
          </a:r>
        </a:p>
      </dgm:t>
    </dgm:pt>
    <dgm:pt modelId="{7EF5D4BA-3D82-44AB-AE6A-75DF3FE9EF0D}" type="parTrans" cxnId="{DF7FA103-16AD-4B28-930E-F3DA4487C453}">
      <dgm:prSet/>
      <dgm:spPr/>
      <dgm:t>
        <a:bodyPr/>
        <a:lstStyle/>
        <a:p>
          <a:endParaRPr lang="da-DK"/>
        </a:p>
      </dgm:t>
    </dgm:pt>
    <dgm:pt modelId="{8079638A-BB9E-40A5-9E83-C600B52F4B5B}" type="sibTrans" cxnId="{DF7FA103-16AD-4B28-930E-F3DA4487C453}">
      <dgm:prSet/>
      <dgm:spPr/>
      <dgm:t>
        <a:bodyPr/>
        <a:lstStyle/>
        <a:p>
          <a:endParaRPr lang="da-DK"/>
        </a:p>
      </dgm:t>
    </dgm:pt>
    <dgm:pt modelId="{D9F961B5-9F02-4860-9B97-CFC7C1477E29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Én plan som er borgerens plan, samt opfølgende møder har stor værdi</a:t>
          </a:r>
        </a:p>
      </dgm:t>
    </dgm:pt>
    <dgm:pt modelId="{403FC57C-CD59-4B91-9307-DD545656F273}" type="parTrans" cxnId="{A6BB8987-E302-481E-8FE3-55FA2E6FA353}">
      <dgm:prSet/>
      <dgm:spPr/>
      <dgm:t>
        <a:bodyPr/>
        <a:lstStyle/>
        <a:p>
          <a:endParaRPr lang="da-DK"/>
        </a:p>
      </dgm:t>
    </dgm:pt>
    <dgm:pt modelId="{FF930DF8-B03E-485F-95CB-BA6F56D93431}" type="sibTrans" cxnId="{A6BB8987-E302-481E-8FE3-55FA2E6FA353}">
      <dgm:prSet/>
      <dgm:spPr/>
      <dgm:t>
        <a:bodyPr/>
        <a:lstStyle/>
        <a:p>
          <a:endParaRPr lang="da-DK"/>
        </a:p>
      </dgm:t>
    </dgm:pt>
    <dgm:pt modelId="{1CCAE6A4-ED38-466B-9D45-D34B476D282F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Koordinering og helhedsorientering har stor værdi: Tidsbesparende for borgeren (og dermed også for kommunen!)</a:t>
          </a:r>
        </a:p>
      </dgm:t>
    </dgm:pt>
    <dgm:pt modelId="{578D7F51-7F8D-4537-8E7F-29A2EF056160}" type="parTrans" cxnId="{F3801DCF-BAD5-4CEB-B408-7E047AE4934F}">
      <dgm:prSet/>
      <dgm:spPr/>
      <dgm:t>
        <a:bodyPr/>
        <a:lstStyle/>
        <a:p>
          <a:endParaRPr lang="da-DK"/>
        </a:p>
      </dgm:t>
    </dgm:pt>
    <dgm:pt modelId="{4FB66D18-455B-4C0B-8AC4-6584EAA25CE7}" type="sibTrans" cxnId="{F3801DCF-BAD5-4CEB-B408-7E047AE4934F}">
      <dgm:prSet/>
      <dgm:spPr/>
      <dgm:t>
        <a:bodyPr/>
        <a:lstStyle/>
        <a:p>
          <a:endParaRPr lang="da-DK"/>
        </a:p>
      </dgm:t>
    </dgm:pt>
    <dgm:pt modelId="{2AE5C270-84CE-4D32-820B-7EE6C7FF72F7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Øget kendskab og viden om hinandens fagområder og vilkår</a:t>
          </a:r>
        </a:p>
      </dgm:t>
    </dgm:pt>
    <dgm:pt modelId="{10E9BC1F-6EE0-4569-9460-A427E24F6462}" type="parTrans" cxnId="{A99E4B85-4348-4D48-92D8-D9C264BB189A}">
      <dgm:prSet/>
      <dgm:spPr/>
      <dgm:t>
        <a:bodyPr/>
        <a:lstStyle/>
        <a:p>
          <a:endParaRPr lang="da-DK"/>
        </a:p>
      </dgm:t>
    </dgm:pt>
    <dgm:pt modelId="{5697750E-7410-48C6-B9AB-8F06DCA4D1E5}" type="sibTrans" cxnId="{A99E4B85-4348-4D48-92D8-D9C264BB189A}">
      <dgm:prSet/>
      <dgm:spPr/>
      <dgm:t>
        <a:bodyPr/>
        <a:lstStyle/>
        <a:p>
          <a:endParaRPr lang="da-DK"/>
        </a:p>
      </dgm:t>
    </dgm:pt>
    <dgm:pt modelId="{022A2D1E-B856-4952-A736-C5DCDEAB4679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Øget klarhed om hvem der kan og skal involveres i en sag</a:t>
          </a:r>
        </a:p>
      </dgm:t>
    </dgm:pt>
    <dgm:pt modelId="{5C03DF38-F1C8-48BA-AABC-14059282CE76}" type="parTrans" cxnId="{AAA8959F-A3BE-4007-A0C0-E8D29D7A1060}">
      <dgm:prSet/>
      <dgm:spPr/>
      <dgm:t>
        <a:bodyPr/>
        <a:lstStyle/>
        <a:p>
          <a:endParaRPr lang="da-DK"/>
        </a:p>
      </dgm:t>
    </dgm:pt>
    <dgm:pt modelId="{ABE945FE-1D44-4F1C-B43A-C7A0AFD6F678}" type="sibTrans" cxnId="{AAA8959F-A3BE-4007-A0C0-E8D29D7A1060}">
      <dgm:prSet/>
      <dgm:spPr/>
      <dgm:t>
        <a:bodyPr/>
        <a:lstStyle/>
        <a:p>
          <a:endParaRPr lang="da-DK"/>
        </a:p>
      </dgm:t>
    </dgm:pt>
    <dgm:pt modelId="{7B77D7A6-98E0-4CAC-871C-7D5E33306051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Opbakning til samarbejdsmøderne</a:t>
          </a:r>
        </a:p>
      </dgm:t>
    </dgm:pt>
    <dgm:pt modelId="{8B9AEBDF-964F-4749-B0C8-4CBC5C7ABCE6}" type="parTrans" cxnId="{365F7A18-EDA2-4F83-83A7-60364BF9FDCF}">
      <dgm:prSet/>
      <dgm:spPr/>
      <dgm:t>
        <a:bodyPr/>
        <a:lstStyle/>
        <a:p>
          <a:endParaRPr lang="da-DK"/>
        </a:p>
      </dgm:t>
    </dgm:pt>
    <dgm:pt modelId="{5DAD34DA-F91E-4C80-8416-7A390CF3D3E3}" type="sibTrans" cxnId="{365F7A18-EDA2-4F83-83A7-60364BF9FDCF}">
      <dgm:prSet/>
      <dgm:spPr/>
      <dgm:t>
        <a:bodyPr/>
        <a:lstStyle/>
        <a:p>
          <a:endParaRPr lang="da-DK"/>
        </a:p>
      </dgm:t>
    </dgm:pt>
    <dgm:pt modelId="{F4248070-23D3-48B0-82DD-4CCAFCA542F0}">
      <dgm:prSet phldrT="[Teks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sz="1400" dirty="0">
              <a:solidFill>
                <a:schemeClr val="tx1"/>
              </a:solidFill>
            </a:rPr>
            <a:t>Vi har styrket den relationelle koordinering</a:t>
          </a:r>
        </a:p>
      </dgm:t>
    </dgm:pt>
    <dgm:pt modelId="{16BF704E-BA47-4180-882E-4426C10058B8}" type="parTrans" cxnId="{C5C3A162-1560-4742-92FD-925B602BCF6C}">
      <dgm:prSet/>
      <dgm:spPr/>
      <dgm:t>
        <a:bodyPr/>
        <a:lstStyle/>
        <a:p>
          <a:endParaRPr lang="da-DK"/>
        </a:p>
      </dgm:t>
    </dgm:pt>
    <dgm:pt modelId="{542E7D1E-27A8-4072-9B2D-17BB676967E6}" type="sibTrans" cxnId="{C5C3A162-1560-4742-92FD-925B602BCF6C}">
      <dgm:prSet/>
      <dgm:spPr/>
      <dgm:t>
        <a:bodyPr/>
        <a:lstStyle/>
        <a:p>
          <a:endParaRPr lang="da-DK"/>
        </a:p>
      </dgm:t>
    </dgm:pt>
    <dgm:pt modelId="{7D223F22-DB93-4A74-AFFC-73DA2F581C44}" type="pres">
      <dgm:prSet presAssocID="{6C445178-A9E0-4C21-9A2D-79BC3C35EFCB}" presName="theList" presStyleCnt="0">
        <dgm:presLayoutVars>
          <dgm:dir/>
          <dgm:animLvl val="lvl"/>
          <dgm:resizeHandles val="exact"/>
        </dgm:presLayoutVars>
      </dgm:prSet>
      <dgm:spPr/>
    </dgm:pt>
    <dgm:pt modelId="{C23EF707-350D-4368-91A0-A3CBE13BE29F}" type="pres">
      <dgm:prSet presAssocID="{956AEEC4-BA46-4C3B-992A-07F3C6477EAF}" presName="compNode" presStyleCnt="0"/>
      <dgm:spPr/>
    </dgm:pt>
    <dgm:pt modelId="{683E3C04-F9EB-4BF7-ABE5-EF978C77EF86}" type="pres">
      <dgm:prSet presAssocID="{956AEEC4-BA46-4C3B-992A-07F3C6477EAF}" presName="aNode" presStyleLbl="bgShp" presStyleIdx="0" presStyleCnt="2"/>
      <dgm:spPr/>
    </dgm:pt>
    <dgm:pt modelId="{346DDABF-2B62-420F-BCF7-A9FB8A17BF76}" type="pres">
      <dgm:prSet presAssocID="{956AEEC4-BA46-4C3B-992A-07F3C6477EAF}" presName="textNode" presStyleLbl="bgShp" presStyleIdx="0" presStyleCnt="2"/>
      <dgm:spPr/>
    </dgm:pt>
    <dgm:pt modelId="{86E56529-248C-4771-8079-8EE0C21CFD33}" type="pres">
      <dgm:prSet presAssocID="{956AEEC4-BA46-4C3B-992A-07F3C6477EAF}" presName="compChildNode" presStyleCnt="0"/>
      <dgm:spPr/>
    </dgm:pt>
    <dgm:pt modelId="{D9860300-B14B-4E68-AE29-572CDFAE1639}" type="pres">
      <dgm:prSet presAssocID="{956AEEC4-BA46-4C3B-992A-07F3C6477EAF}" presName="theInnerList" presStyleCnt="0"/>
      <dgm:spPr/>
    </dgm:pt>
    <dgm:pt modelId="{61404126-2CAE-41F9-9CCD-8294788C76B9}" type="pres">
      <dgm:prSet presAssocID="{0CB4438C-0715-447B-BB04-1BAC3660309B}" presName="childNode" presStyleLbl="node1" presStyleIdx="0" presStyleCnt="9">
        <dgm:presLayoutVars>
          <dgm:bulletEnabled val="1"/>
        </dgm:presLayoutVars>
      </dgm:prSet>
      <dgm:spPr/>
    </dgm:pt>
    <dgm:pt modelId="{FD443A04-CE09-4B79-8B46-B96EF21E619C}" type="pres">
      <dgm:prSet presAssocID="{0CB4438C-0715-447B-BB04-1BAC3660309B}" presName="aSpace2" presStyleCnt="0"/>
      <dgm:spPr/>
    </dgm:pt>
    <dgm:pt modelId="{2DCCD31D-3ECC-4B31-A91F-39248C71C2CB}" type="pres">
      <dgm:prSet presAssocID="{D9F961B5-9F02-4860-9B97-CFC7C1477E29}" presName="childNode" presStyleLbl="node1" presStyleIdx="1" presStyleCnt="9">
        <dgm:presLayoutVars>
          <dgm:bulletEnabled val="1"/>
        </dgm:presLayoutVars>
      </dgm:prSet>
      <dgm:spPr/>
    </dgm:pt>
    <dgm:pt modelId="{5F96D348-C55C-4C28-99A4-C2D448C3E261}" type="pres">
      <dgm:prSet presAssocID="{D9F961B5-9F02-4860-9B97-CFC7C1477E29}" presName="aSpace2" presStyleCnt="0"/>
      <dgm:spPr/>
    </dgm:pt>
    <dgm:pt modelId="{EC3A11E3-DA23-433B-919D-AD4EF218987D}" type="pres">
      <dgm:prSet presAssocID="{1CCAE6A4-ED38-466B-9D45-D34B476D282F}" presName="childNode" presStyleLbl="node1" presStyleIdx="2" presStyleCnt="9">
        <dgm:presLayoutVars>
          <dgm:bulletEnabled val="1"/>
        </dgm:presLayoutVars>
      </dgm:prSet>
      <dgm:spPr/>
    </dgm:pt>
    <dgm:pt modelId="{DB67DF45-1310-43CA-A83D-2B6840B28976}" type="pres">
      <dgm:prSet presAssocID="{1CCAE6A4-ED38-466B-9D45-D34B476D282F}" presName="aSpace2" presStyleCnt="0"/>
      <dgm:spPr/>
    </dgm:pt>
    <dgm:pt modelId="{FF411AED-16FE-408E-8CCE-D45CFFB28DFC}" type="pres">
      <dgm:prSet presAssocID="{DB8FB201-C6C1-47A3-A474-965A51D84F70}" presName="childNode" presStyleLbl="node1" presStyleIdx="3" presStyleCnt="9">
        <dgm:presLayoutVars>
          <dgm:bulletEnabled val="1"/>
        </dgm:presLayoutVars>
      </dgm:prSet>
      <dgm:spPr/>
    </dgm:pt>
    <dgm:pt modelId="{A76D4CF2-F99A-4072-8570-0BB6516C19FB}" type="pres">
      <dgm:prSet presAssocID="{956AEEC4-BA46-4C3B-992A-07F3C6477EAF}" presName="aSpace" presStyleCnt="0"/>
      <dgm:spPr/>
    </dgm:pt>
    <dgm:pt modelId="{E4EDA0BC-FC5D-42BF-BF0A-031B17CF0990}" type="pres">
      <dgm:prSet presAssocID="{262B6688-8874-416D-A6CE-4906EAC7801C}" presName="compNode" presStyleCnt="0"/>
      <dgm:spPr/>
    </dgm:pt>
    <dgm:pt modelId="{F5CBFD89-E3D9-4323-B569-2EC747F91A71}" type="pres">
      <dgm:prSet presAssocID="{262B6688-8874-416D-A6CE-4906EAC7801C}" presName="aNode" presStyleLbl="bgShp" presStyleIdx="1" presStyleCnt="2"/>
      <dgm:spPr/>
    </dgm:pt>
    <dgm:pt modelId="{9A2D56AF-50B6-4540-8644-6CF49ACAC931}" type="pres">
      <dgm:prSet presAssocID="{262B6688-8874-416D-A6CE-4906EAC7801C}" presName="textNode" presStyleLbl="bgShp" presStyleIdx="1" presStyleCnt="2"/>
      <dgm:spPr/>
    </dgm:pt>
    <dgm:pt modelId="{D0C629B1-AD43-4FB5-A81E-B17E9026AFE7}" type="pres">
      <dgm:prSet presAssocID="{262B6688-8874-416D-A6CE-4906EAC7801C}" presName="compChildNode" presStyleCnt="0"/>
      <dgm:spPr/>
    </dgm:pt>
    <dgm:pt modelId="{52019F55-3FF0-47F6-A2D0-2B6B3BC55AFF}" type="pres">
      <dgm:prSet presAssocID="{262B6688-8874-416D-A6CE-4906EAC7801C}" presName="theInnerList" presStyleCnt="0"/>
      <dgm:spPr/>
    </dgm:pt>
    <dgm:pt modelId="{476E9835-1CC8-4417-BA00-0EF757030F1E}" type="pres">
      <dgm:prSet presAssocID="{BE668F6D-7F1D-437B-A75A-BA87172BC358}" presName="childNode" presStyleLbl="node1" presStyleIdx="4" presStyleCnt="9">
        <dgm:presLayoutVars>
          <dgm:bulletEnabled val="1"/>
        </dgm:presLayoutVars>
      </dgm:prSet>
      <dgm:spPr/>
    </dgm:pt>
    <dgm:pt modelId="{940A420B-A77E-42C4-BD36-73B946A68CB7}" type="pres">
      <dgm:prSet presAssocID="{BE668F6D-7F1D-437B-A75A-BA87172BC358}" presName="aSpace2" presStyleCnt="0"/>
      <dgm:spPr/>
    </dgm:pt>
    <dgm:pt modelId="{450FA666-9EFA-42BD-9D05-B0631E32F0EC}" type="pres">
      <dgm:prSet presAssocID="{2AE5C270-84CE-4D32-820B-7EE6C7FF72F7}" presName="childNode" presStyleLbl="node1" presStyleIdx="5" presStyleCnt="9">
        <dgm:presLayoutVars>
          <dgm:bulletEnabled val="1"/>
        </dgm:presLayoutVars>
      </dgm:prSet>
      <dgm:spPr/>
    </dgm:pt>
    <dgm:pt modelId="{E154BAD3-184B-4CA6-9FE3-3686F97DEDD8}" type="pres">
      <dgm:prSet presAssocID="{2AE5C270-84CE-4D32-820B-7EE6C7FF72F7}" presName="aSpace2" presStyleCnt="0"/>
      <dgm:spPr/>
    </dgm:pt>
    <dgm:pt modelId="{A4A9F52F-3F3A-4F0D-8EDB-8660CA132ED0}" type="pres">
      <dgm:prSet presAssocID="{022A2D1E-B856-4952-A736-C5DCDEAB4679}" presName="childNode" presStyleLbl="node1" presStyleIdx="6" presStyleCnt="9">
        <dgm:presLayoutVars>
          <dgm:bulletEnabled val="1"/>
        </dgm:presLayoutVars>
      </dgm:prSet>
      <dgm:spPr/>
    </dgm:pt>
    <dgm:pt modelId="{D2E93BA4-1BEA-4E01-9EE9-923DF2AD556A}" type="pres">
      <dgm:prSet presAssocID="{022A2D1E-B856-4952-A736-C5DCDEAB4679}" presName="aSpace2" presStyleCnt="0"/>
      <dgm:spPr/>
    </dgm:pt>
    <dgm:pt modelId="{502ECB0A-ECF8-4145-AC54-45DF8C69572B}" type="pres">
      <dgm:prSet presAssocID="{7B77D7A6-98E0-4CAC-871C-7D5E33306051}" presName="childNode" presStyleLbl="node1" presStyleIdx="7" presStyleCnt="9">
        <dgm:presLayoutVars>
          <dgm:bulletEnabled val="1"/>
        </dgm:presLayoutVars>
      </dgm:prSet>
      <dgm:spPr/>
    </dgm:pt>
    <dgm:pt modelId="{E23E0BA3-55F0-40C7-A0FD-E54BC4C6200F}" type="pres">
      <dgm:prSet presAssocID="{7B77D7A6-98E0-4CAC-871C-7D5E33306051}" presName="aSpace2" presStyleCnt="0"/>
      <dgm:spPr/>
    </dgm:pt>
    <dgm:pt modelId="{BDA0C7A4-189D-4086-A71A-AE9AF5F14586}" type="pres">
      <dgm:prSet presAssocID="{F4248070-23D3-48B0-82DD-4CCAFCA542F0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DF7FA103-16AD-4B28-930E-F3DA4487C453}" srcId="{262B6688-8874-416D-A6CE-4906EAC7801C}" destId="{BE668F6D-7F1D-437B-A75A-BA87172BC358}" srcOrd="0" destOrd="0" parTransId="{7EF5D4BA-3D82-44AB-AE6A-75DF3FE9EF0D}" sibTransId="{8079638A-BB9E-40A5-9E83-C600B52F4B5B}"/>
    <dgm:cxn modelId="{A4A08E08-735A-4689-9CCD-DAA11A9D28D5}" srcId="{956AEEC4-BA46-4C3B-992A-07F3C6477EAF}" destId="{DB8FB201-C6C1-47A3-A474-965A51D84F70}" srcOrd="3" destOrd="0" parTransId="{B5339D56-D4A0-4AD8-816B-E556D608F587}" sibTransId="{35242C05-807A-4F17-9C14-C0D06FFBE70D}"/>
    <dgm:cxn modelId="{365F7A18-EDA2-4F83-83A7-60364BF9FDCF}" srcId="{262B6688-8874-416D-A6CE-4906EAC7801C}" destId="{7B77D7A6-98E0-4CAC-871C-7D5E33306051}" srcOrd="3" destOrd="0" parTransId="{8B9AEBDF-964F-4749-B0C8-4CBC5C7ABCE6}" sibTransId="{5DAD34DA-F91E-4C80-8416-7A390CF3D3E3}"/>
    <dgm:cxn modelId="{F5F0C93A-B392-45F3-867D-C0D0379D134D}" srcId="{6C445178-A9E0-4C21-9A2D-79BC3C35EFCB}" destId="{262B6688-8874-416D-A6CE-4906EAC7801C}" srcOrd="1" destOrd="0" parTransId="{AC2BC487-AAA9-4255-BD00-B49D94456A28}" sibTransId="{92C084D9-1E30-4A90-B3DC-E146FA21AF7D}"/>
    <dgm:cxn modelId="{C5C3A162-1560-4742-92FD-925B602BCF6C}" srcId="{262B6688-8874-416D-A6CE-4906EAC7801C}" destId="{F4248070-23D3-48B0-82DD-4CCAFCA542F0}" srcOrd="4" destOrd="0" parTransId="{16BF704E-BA47-4180-882E-4426C10058B8}" sibTransId="{542E7D1E-27A8-4072-9B2D-17BB676967E6}"/>
    <dgm:cxn modelId="{78CD5D49-1C53-4A51-87ED-3359F87A13F3}" type="presOf" srcId="{D9F961B5-9F02-4860-9B97-CFC7C1477E29}" destId="{2DCCD31D-3ECC-4B31-A91F-39248C71C2CB}" srcOrd="0" destOrd="0" presId="urn:microsoft.com/office/officeart/2005/8/layout/lProcess2"/>
    <dgm:cxn modelId="{B0DEEB4C-46D8-4BD4-9268-2B79CF81C0B2}" type="presOf" srcId="{262B6688-8874-416D-A6CE-4906EAC7801C}" destId="{F5CBFD89-E3D9-4323-B569-2EC747F91A71}" srcOrd="0" destOrd="0" presId="urn:microsoft.com/office/officeart/2005/8/layout/lProcess2"/>
    <dgm:cxn modelId="{42D4496E-DE98-4C2E-BD27-25D1A42EAC78}" srcId="{956AEEC4-BA46-4C3B-992A-07F3C6477EAF}" destId="{0CB4438C-0715-447B-BB04-1BAC3660309B}" srcOrd="0" destOrd="0" parTransId="{1B9607E5-68E1-466D-8D37-7141D105D1CD}" sibTransId="{8FC41632-5557-4856-8583-C7E42E7EFFFB}"/>
    <dgm:cxn modelId="{4AFCAC54-F2EF-4524-A9CB-7C99C9C84AFA}" type="presOf" srcId="{1CCAE6A4-ED38-466B-9D45-D34B476D282F}" destId="{EC3A11E3-DA23-433B-919D-AD4EF218987D}" srcOrd="0" destOrd="0" presId="urn:microsoft.com/office/officeart/2005/8/layout/lProcess2"/>
    <dgm:cxn modelId="{CB685F78-3E7B-4374-9ACD-BAACD55D5554}" type="presOf" srcId="{F4248070-23D3-48B0-82DD-4CCAFCA542F0}" destId="{BDA0C7A4-189D-4086-A71A-AE9AF5F14586}" srcOrd="0" destOrd="0" presId="urn:microsoft.com/office/officeart/2005/8/layout/lProcess2"/>
    <dgm:cxn modelId="{A99E4B85-4348-4D48-92D8-D9C264BB189A}" srcId="{262B6688-8874-416D-A6CE-4906EAC7801C}" destId="{2AE5C270-84CE-4D32-820B-7EE6C7FF72F7}" srcOrd="1" destOrd="0" parTransId="{10E9BC1F-6EE0-4569-9460-A427E24F6462}" sibTransId="{5697750E-7410-48C6-B9AB-8F06DCA4D1E5}"/>
    <dgm:cxn modelId="{90E87D87-F8DA-4E29-ABF9-6FE11BEBE192}" type="presOf" srcId="{7B77D7A6-98E0-4CAC-871C-7D5E33306051}" destId="{502ECB0A-ECF8-4145-AC54-45DF8C69572B}" srcOrd="0" destOrd="0" presId="urn:microsoft.com/office/officeart/2005/8/layout/lProcess2"/>
    <dgm:cxn modelId="{A6BB8987-E302-481E-8FE3-55FA2E6FA353}" srcId="{956AEEC4-BA46-4C3B-992A-07F3C6477EAF}" destId="{D9F961B5-9F02-4860-9B97-CFC7C1477E29}" srcOrd="1" destOrd="0" parTransId="{403FC57C-CD59-4B91-9307-DD545656F273}" sibTransId="{FF930DF8-B03E-485F-95CB-BA6F56D93431}"/>
    <dgm:cxn modelId="{4EDC9190-5A12-48F3-80CC-6C545940A777}" type="presOf" srcId="{2AE5C270-84CE-4D32-820B-7EE6C7FF72F7}" destId="{450FA666-9EFA-42BD-9D05-B0631E32F0EC}" srcOrd="0" destOrd="0" presId="urn:microsoft.com/office/officeart/2005/8/layout/lProcess2"/>
    <dgm:cxn modelId="{36279B99-DD49-4D42-BD0B-59A6D8CF94F4}" type="presOf" srcId="{BE668F6D-7F1D-437B-A75A-BA87172BC358}" destId="{476E9835-1CC8-4417-BA00-0EF757030F1E}" srcOrd="0" destOrd="0" presId="urn:microsoft.com/office/officeart/2005/8/layout/lProcess2"/>
    <dgm:cxn modelId="{2D805F9E-9389-4AAF-96B0-83CFF8E1CD57}" type="presOf" srcId="{0CB4438C-0715-447B-BB04-1BAC3660309B}" destId="{61404126-2CAE-41F9-9CCD-8294788C76B9}" srcOrd="0" destOrd="0" presId="urn:microsoft.com/office/officeart/2005/8/layout/lProcess2"/>
    <dgm:cxn modelId="{AAA8959F-A3BE-4007-A0C0-E8D29D7A1060}" srcId="{262B6688-8874-416D-A6CE-4906EAC7801C}" destId="{022A2D1E-B856-4952-A736-C5DCDEAB4679}" srcOrd="2" destOrd="0" parTransId="{5C03DF38-F1C8-48BA-AABC-14059282CE76}" sibTransId="{ABE945FE-1D44-4F1C-B43A-C7A0AFD6F678}"/>
    <dgm:cxn modelId="{09BCC6AE-53FB-424C-9841-A9811EB537E0}" type="presOf" srcId="{956AEEC4-BA46-4C3B-992A-07F3C6477EAF}" destId="{346DDABF-2B62-420F-BCF7-A9FB8A17BF76}" srcOrd="1" destOrd="0" presId="urn:microsoft.com/office/officeart/2005/8/layout/lProcess2"/>
    <dgm:cxn modelId="{9CE8F8B6-B988-45B6-801C-CE2FC57F8559}" type="presOf" srcId="{262B6688-8874-416D-A6CE-4906EAC7801C}" destId="{9A2D56AF-50B6-4540-8644-6CF49ACAC931}" srcOrd="1" destOrd="0" presId="urn:microsoft.com/office/officeart/2005/8/layout/lProcess2"/>
    <dgm:cxn modelId="{439A51BB-83E5-4E59-B122-4EB7B6B6A38C}" type="presOf" srcId="{022A2D1E-B856-4952-A736-C5DCDEAB4679}" destId="{A4A9F52F-3F3A-4F0D-8EDB-8660CA132ED0}" srcOrd="0" destOrd="0" presId="urn:microsoft.com/office/officeart/2005/8/layout/lProcess2"/>
    <dgm:cxn modelId="{59C057BE-A4D3-45F7-85EF-396FD4E167EE}" type="presOf" srcId="{956AEEC4-BA46-4C3B-992A-07F3C6477EAF}" destId="{683E3C04-F9EB-4BF7-ABE5-EF978C77EF86}" srcOrd="0" destOrd="0" presId="urn:microsoft.com/office/officeart/2005/8/layout/lProcess2"/>
    <dgm:cxn modelId="{F3801DCF-BAD5-4CEB-B408-7E047AE4934F}" srcId="{956AEEC4-BA46-4C3B-992A-07F3C6477EAF}" destId="{1CCAE6A4-ED38-466B-9D45-D34B476D282F}" srcOrd="2" destOrd="0" parTransId="{578D7F51-7F8D-4537-8E7F-29A2EF056160}" sibTransId="{4FB66D18-455B-4C0B-8AC4-6584EAA25CE7}"/>
    <dgm:cxn modelId="{66FBDCEF-77BF-4E4E-B339-36FBE26EAD5E}" type="presOf" srcId="{6C445178-A9E0-4C21-9A2D-79BC3C35EFCB}" destId="{7D223F22-DB93-4A74-AFFC-73DA2F581C44}" srcOrd="0" destOrd="0" presId="urn:microsoft.com/office/officeart/2005/8/layout/lProcess2"/>
    <dgm:cxn modelId="{DCC401F1-C5A4-408C-B49B-07F0E44389AA}" srcId="{6C445178-A9E0-4C21-9A2D-79BC3C35EFCB}" destId="{956AEEC4-BA46-4C3B-992A-07F3C6477EAF}" srcOrd="0" destOrd="0" parTransId="{21D777D9-CD49-4008-A5A8-6A75053120D0}" sibTransId="{E8464DA8-F238-491A-AEE4-FFBE6AE53057}"/>
    <dgm:cxn modelId="{0976B1F3-9CA9-410D-839F-AC7FC901212C}" type="presOf" srcId="{DB8FB201-C6C1-47A3-A474-965A51D84F70}" destId="{FF411AED-16FE-408E-8CCE-D45CFFB28DFC}" srcOrd="0" destOrd="0" presId="urn:microsoft.com/office/officeart/2005/8/layout/lProcess2"/>
    <dgm:cxn modelId="{689C6478-3DE7-472E-B502-E8EFF36AAC10}" type="presParOf" srcId="{7D223F22-DB93-4A74-AFFC-73DA2F581C44}" destId="{C23EF707-350D-4368-91A0-A3CBE13BE29F}" srcOrd="0" destOrd="0" presId="urn:microsoft.com/office/officeart/2005/8/layout/lProcess2"/>
    <dgm:cxn modelId="{19BA21FF-4801-4B5E-89EB-9BA55176E055}" type="presParOf" srcId="{C23EF707-350D-4368-91A0-A3CBE13BE29F}" destId="{683E3C04-F9EB-4BF7-ABE5-EF978C77EF86}" srcOrd="0" destOrd="0" presId="urn:microsoft.com/office/officeart/2005/8/layout/lProcess2"/>
    <dgm:cxn modelId="{8774E698-F82D-4172-A0B9-B74B686DD6A7}" type="presParOf" srcId="{C23EF707-350D-4368-91A0-A3CBE13BE29F}" destId="{346DDABF-2B62-420F-BCF7-A9FB8A17BF76}" srcOrd="1" destOrd="0" presId="urn:microsoft.com/office/officeart/2005/8/layout/lProcess2"/>
    <dgm:cxn modelId="{50E5B3D7-D1CA-4213-81AC-A4FCE9C1D9D6}" type="presParOf" srcId="{C23EF707-350D-4368-91A0-A3CBE13BE29F}" destId="{86E56529-248C-4771-8079-8EE0C21CFD33}" srcOrd="2" destOrd="0" presId="urn:microsoft.com/office/officeart/2005/8/layout/lProcess2"/>
    <dgm:cxn modelId="{9D8E9DD5-0D14-4137-BDD5-875240DCC8E3}" type="presParOf" srcId="{86E56529-248C-4771-8079-8EE0C21CFD33}" destId="{D9860300-B14B-4E68-AE29-572CDFAE1639}" srcOrd="0" destOrd="0" presId="urn:microsoft.com/office/officeart/2005/8/layout/lProcess2"/>
    <dgm:cxn modelId="{2360E8EB-AD68-4B76-B38A-30C5D5AB2A5F}" type="presParOf" srcId="{D9860300-B14B-4E68-AE29-572CDFAE1639}" destId="{61404126-2CAE-41F9-9CCD-8294788C76B9}" srcOrd="0" destOrd="0" presId="urn:microsoft.com/office/officeart/2005/8/layout/lProcess2"/>
    <dgm:cxn modelId="{7818C6B8-0307-4EB1-8C26-BC87433D6F2A}" type="presParOf" srcId="{D9860300-B14B-4E68-AE29-572CDFAE1639}" destId="{FD443A04-CE09-4B79-8B46-B96EF21E619C}" srcOrd="1" destOrd="0" presId="urn:microsoft.com/office/officeart/2005/8/layout/lProcess2"/>
    <dgm:cxn modelId="{7568F8F9-B9DD-459E-A19C-A75331B451E8}" type="presParOf" srcId="{D9860300-B14B-4E68-AE29-572CDFAE1639}" destId="{2DCCD31D-3ECC-4B31-A91F-39248C71C2CB}" srcOrd="2" destOrd="0" presId="urn:microsoft.com/office/officeart/2005/8/layout/lProcess2"/>
    <dgm:cxn modelId="{04E8E863-0021-4AAA-90C2-CCE6804F7A69}" type="presParOf" srcId="{D9860300-B14B-4E68-AE29-572CDFAE1639}" destId="{5F96D348-C55C-4C28-99A4-C2D448C3E261}" srcOrd="3" destOrd="0" presId="urn:microsoft.com/office/officeart/2005/8/layout/lProcess2"/>
    <dgm:cxn modelId="{0C219EBC-7D24-49AF-991A-7AED1B4F4029}" type="presParOf" srcId="{D9860300-B14B-4E68-AE29-572CDFAE1639}" destId="{EC3A11E3-DA23-433B-919D-AD4EF218987D}" srcOrd="4" destOrd="0" presId="urn:microsoft.com/office/officeart/2005/8/layout/lProcess2"/>
    <dgm:cxn modelId="{015ABAD6-E8BF-47BA-9B11-D4E887B0FC40}" type="presParOf" srcId="{D9860300-B14B-4E68-AE29-572CDFAE1639}" destId="{DB67DF45-1310-43CA-A83D-2B6840B28976}" srcOrd="5" destOrd="0" presId="urn:microsoft.com/office/officeart/2005/8/layout/lProcess2"/>
    <dgm:cxn modelId="{EEA480A5-E380-4FAF-84BC-0DDF233AD23A}" type="presParOf" srcId="{D9860300-B14B-4E68-AE29-572CDFAE1639}" destId="{FF411AED-16FE-408E-8CCE-D45CFFB28DFC}" srcOrd="6" destOrd="0" presId="urn:microsoft.com/office/officeart/2005/8/layout/lProcess2"/>
    <dgm:cxn modelId="{A751E30B-1AFE-4801-9A91-B763996F1ADF}" type="presParOf" srcId="{7D223F22-DB93-4A74-AFFC-73DA2F581C44}" destId="{A76D4CF2-F99A-4072-8570-0BB6516C19FB}" srcOrd="1" destOrd="0" presId="urn:microsoft.com/office/officeart/2005/8/layout/lProcess2"/>
    <dgm:cxn modelId="{1B017F96-F1BA-4CB9-9BD3-CAA1613B48B2}" type="presParOf" srcId="{7D223F22-DB93-4A74-AFFC-73DA2F581C44}" destId="{E4EDA0BC-FC5D-42BF-BF0A-031B17CF0990}" srcOrd="2" destOrd="0" presId="urn:microsoft.com/office/officeart/2005/8/layout/lProcess2"/>
    <dgm:cxn modelId="{A384C3CE-8CFF-4565-8A45-AF70DBB985D8}" type="presParOf" srcId="{E4EDA0BC-FC5D-42BF-BF0A-031B17CF0990}" destId="{F5CBFD89-E3D9-4323-B569-2EC747F91A71}" srcOrd="0" destOrd="0" presId="urn:microsoft.com/office/officeart/2005/8/layout/lProcess2"/>
    <dgm:cxn modelId="{B9DC01D3-04EA-45D2-9929-0728D0B03DE8}" type="presParOf" srcId="{E4EDA0BC-FC5D-42BF-BF0A-031B17CF0990}" destId="{9A2D56AF-50B6-4540-8644-6CF49ACAC931}" srcOrd="1" destOrd="0" presId="urn:microsoft.com/office/officeart/2005/8/layout/lProcess2"/>
    <dgm:cxn modelId="{C28E4398-7684-4AE3-BC2A-225F6167F967}" type="presParOf" srcId="{E4EDA0BC-FC5D-42BF-BF0A-031B17CF0990}" destId="{D0C629B1-AD43-4FB5-A81E-B17E9026AFE7}" srcOrd="2" destOrd="0" presId="urn:microsoft.com/office/officeart/2005/8/layout/lProcess2"/>
    <dgm:cxn modelId="{D56BD5B6-E7A5-4A67-A843-4000F4AE2610}" type="presParOf" srcId="{D0C629B1-AD43-4FB5-A81E-B17E9026AFE7}" destId="{52019F55-3FF0-47F6-A2D0-2B6B3BC55AFF}" srcOrd="0" destOrd="0" presId="urn:microsoft.com/office/officeart/2005/8/layout/lProcess2"/>
    <dgm:cxn modelId="{FFA71A57-FC2A-41E5-9163-808F0C198E33}" type="presParOf" srcId="{52019F55-3FF0-47F6-A2D0-2B6B3BC55AFF}" destId="{476E9835-1CC8-4417-BA00-0EF757030F1E}" srcOrd="0" destOrd="0" presId="urn:microsoft.com/office/officeart/2005/8/layout/lProcess2"/>
    <dgm:cxn modelId="{3AF17FFE-F81C-4066-8E52-85137D6BF098}" type="presParOf" srcId="{52019F55-3FF0-47F6-A2D0-2B6B3BC55AFF}" destId="{940A420B-A77E-42C4-BD36-73B946A68CB7}" srcOrd="1" destOrd="0" presId="urn:microsoft.com/office/officeart/2005/8/layout/lProcess2"/>
    <dgm:cxn modelId="{DC832E52-2B42-4753-AB36-3811CEF57E17}" type="presParOf" srcId="{52019F55-3FF0-47F6-A2D0-2B6B3BC55AFF}" destId="{450FA666-9EFA-42BD-9D05-B0631E32F0EC}" srcOrd="2" destOrd="0" presId="urn:microsoft.com/office/officeart/2005/8/layout/lProcess2"/>
    <dgm:cxn modelId="{2B7006B1-C3A0-4872-91A5-A66CB7B4D00A}" type="presParOf" srcId="{52019F55-3FF0-47F6-A2D0-2B6B3BC55AFF}" destId="{E154BAD3-184B-4CA6-9FE3-3686F97DEDD8}" srcOrd="3" destOrd="0" presId="urn:microsoft.com/office/officeart/2005/8/layout/lProcess2"/>
    <dgm:cxn modelId="{AF19638E-0909-48BF-BA74-04D43FB0EB84}" type="presParOf" srcId="{52019F55-3FF0-47F6-A2D0-2B6B3BC55AFF}" destId="{A4A9F52F-3F3A-4F0D-8EDB-8660CA132ED0}" srcOrd="4" destOrd="0" presId="urn:microsoft.com/office/officeart/2005/8/layout/lProcess2"/>
    <dgm:cxn modelId="{A9A40A23-C0D8-40F2-98C9-EAEFDCD3BC5B}" type="presParOf" srcId="{52019F55-3FF0-47F6-A2D0-2B6B3BC55AFF}" destId="{D2E93BA4-1BEA-4E01-9EE9-923DF2AD556A}" srcOrd="5" destOrd="0" presId="urn:microsoft.com/office/officeart/2005/8/layout/lProcess2"/>
    <dgm:cxn modelId="{F6C99486-CD6E-4E86-B0F9-528EB3DC753C}" type="presParOf" srcId="{52019F55-3FF0-47F6-A2D0-2B6B3BC55AFF}" destId="{502ECB0A-ECF8-4145-AC54-45DF8C69572B}" srcOrd="6" destOrd="0" presId="urn:microsoft.com/office/officeart/2005/8/layout/lProcess2"/>
    <dgm:cxn modelId="{6120E0E1-5012-41B9-8CD3-61B1A315F386}" type="presParOf" srcId="{52019F55-3FF0-47F6-A2D0-2B6B3BC55AFF}" destId="{E23E0BA3-55F0-40C7-A0FD-E54BC4C6200F}" srcOrd="7" destOrd="0" presId="urn:microsoft.com/office/officeart/2005/8/layout/lProcess2"/>
    <dgm:cxn modelId="{DB64203A-831F-4A5D-818C-845ABCBA5DC7}" type="presParOf" srcId="{52019F55-3FF0-47F6-A2D0-2B6B3BC55AFF}" destId="{BDA0C7A4-189D-4086-A71A-AE9AF5F1458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4090C6-954E-4CC7-BF73-914D482D2E5F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FB1379AB-198F-45BD-A73D-1B272F8A117F}">
      <dgm:prSet phldrT="[Tekst]" custT="1"/>
      <dgm:spPr/>
      <dgm:t>
        <a:bodyPr/>
        <a:lstStyle/>
        <a:p>
          <a:r>
            <a:rPr lang="da-DK" sz="2000" b="1" dirty="0">
              <a:latin typeface="+mj-lt"/>
            </a:rPr>
            <a:t>Sikker  </a:t>
          </a:r>
          <a:r>
            <a:rPr lang="da-DK" sz="1800" b="1" dirty="0">
              <a:latin typeface="+mj-lt"/>
            </a:rPr>
            <a:t>drift i </a:t>
          </a:r>
          <a:r>
            <a:rPr lang="da-DK" sz="2000" b="1" dirty="0">
              <a:latin typeface="+mj-lt"/>
            </a:rPr>
            <a:t>centrene</a:t>
          </a:r>
        </a:p>
      </dgm:t>
    </dgm:pt>
    <dgm:pt modelId="{1CF723A3-99C4-4D8E-A951-73CD18DBA2E1}" type="parTrans" cxnId="{AB9950A9-2685-4AA9-B9E9-11A4199DEB87}">
      <dgm:prSet/>
      <dgm:spPr/>
      <dgm:t>
        <a:bodyPr/>
        <a:lstStyle/>
        <a:p>
          <a:endParaRPr lang="da-DK"/>
        </a:p>
      </dgm:t>
    </dgm:pt>
    <dgm:pt modelId="{A38C465A-CC10-4D5F-AE41-B05432BBCAFA}" type="sibTrans" cxnId="{AB9950A9-2685-4AA9-B9E9-11A4199DEB87}">
      <dgm:prSet/>
      <dgm:spPr/>
      <dgm:t>
        <a:bodyPr/>
        <a:lstStyle/>
        <a:p>
          <a:endParaRPr lang="da-DK"/>
        </a:p>
      </dgm:t>
    </dgm:pt>
    <dgm:pt modelId="{0A697BFB-129B-45EA-B581-829CB88ED6C1}">
      <dgm:prSet phldrT="[Tekst]" custT="1"/>
      <dgm:spPr/>
      <dgm:t>
        <a:bodyPr/>
        <a:lstStyle/>
        <a:p>
          <a:r>
            <a:rPr lang="da-DK" sz="1600" b="1" dirty="0">
              <a:latin typeface="+mj-lt"/>
            </a:rPr>
            <a:t>Søjleorganiseringens styrke:</a:t>
          </a:r>
          <a:br>
            <a:rPr lang="da-DK" sz="1600" b="1" dirty="0">
              <a:latin typeface="+mj-lt"/>
            </a:rPr>
          </a:br>
          <a:r>
            <a:rPr lang="da-DK" sz="1600" dirty="0">
              <a:latin typeface="+mj-lt"/>
            </a:rPr>
            <a:t>Sikker og omkostningsbevidst drift i hver søjle.</a:t>
          </a:r>
        </a:p>
        <a:p>
          <a:br>
            <a:rPr lang="da-DK" sz="1600" dirty="0">
              <a:latin typeface="+mj-lt"/>
            </a:rPr>
          </a:br>
          <a:r>
            <a:rPr lang="da-DK" sz="1600" b="1" dirty="0">
              <a:latin typeface="+mj-lt"/>
            </a:rPr>
            <a:t>Indbygget præmis: </a:t>
          </a:r>
          <a:r>
            <a:rPr lang="da-DK" sz="1600" dirty="0">
              <a:latin typeface="+mj-lt"/>
            </a:rPr>
            <a:t>Sikker søjledrift vil også lede til en samlet set relevant, effektiv og omkostningsbevidst indsats på tværs af organisationen.</a:t>
          </a:r>
        </a:p>
        <a:p>
          <a:endParaRPr lang="da-DK" sz="1600" dirty="0">
            <a:latin typeface="+mj-lt"/>
          </a:endParaRPr>
        </a:p>
        <a:p>
          <a:endParaRPr lang="da-DK" sz="1600" dirty="0">
            <a:latin typeface="+mj-lt"/>
          </a:endParaRPr>
        </a:p>
        <a:p>
          <a:endParaRPr lang="da-DK" sz="1600" dirty="0">
            <a:latin typeface="+mj-lt"/>
          </a:endParaRPr>
        </a:p>
        <a:p>
          <a:endParaRPr lang="da-DK" sz="1400" dirty="0">
            <a:latin typeface="+mj-lt"/>
          </a:endParaRPr>
        </a:p>
        <a:p>
          <a:endParaRPr lang="da-DK" sz="1400" dirty="0">
            <a:latin typeface="+mj-lt"/>
          </a:endParaRPr>
        </a:p>
        <a:p>
          <a:br>
            <a:rPr lang="da-DK" sz="1400" dirty="0">
              <a:latin typeface="+mj-lt"/>
            </a:rPr>
          </a:br>
          <a:endParaRPr lang="da-DK" sz="1400" dirty="0">
            <a:latin typeface="+mj-lt"/>
          </a:endParaRPr>
        </a:p>
      </dgm:t>
    </dgm:pt>
    <dgm:pt modelId="{17A1827D-4E20-4D8D-A673-39537FAF6297}" type="parTrans" cxnId="{59586CF2-AE40-4964-AF70-73AF93FEC5E9}">
      <dgm:prSet/>
      <dgm:spPr/>
      <dgm:t>
        <a:bodyPr/>
        <a:lstStyle/>
        <a:p>
          <a:endParaRPr lang="da-DK"/>
        </a:p>
      </dgm:t>
    </dgm:pt>
    <dgm:pt modelId="{AEB3C892-4E15-4A79-B0B9-F9626C3D9E9E}" type="sibTrans" cxnId="{59586CF2-AE40-4964-AF70-73AF93FEC5E9}">
      <dgm:prSet/>
      <dgm:spPr/>
      <dgm:t>
        <a:bodyPr/>
        <a:lstStyle/>
        <a:p>
          <a:endParaRPr lang="da-DK"/>
        </a:p>
      </dgm:t>
    </dgm:pt>
    <dgm:pt modelId="{F5C1F83B-266C-4AE6-8CF7-1B974C3C8D72}">
      <dgm:prSet phldrT="[Tekst]" custT="1"/>
      <dgm:spPr/>
      <dgm:t>
        <a:bodyPr/>
        <a:lstStyle/>
        <a:p>
          <a:r>
            <a:rPr lang="da-DK" sz="2000" b="1" dirty="0">
              <a:latin typeface="+mj-lt"/>
            </a:rPr>
            <a:t>Usikkerhed på den tværgående opgaveløsning</a:t>
          </a:r>
        </a:p>
      </dgm:t>
    </dgm:pt>
    <dgm:pt modelId="{FD5DA14C-204C-4E72-94F4-F91F5B462882}" type="parTrans" cxnId="{449A0801-15B6-4AE1-8B7C-EB4F66FA2EEE}">
      <dgm:prSet/>
      <dgm:spPr/>
      <dgm:t>
        <a:bodyPr/>
        <a:lstStyle/>
        <a:p>
          <a:endParaRPr lang="da-DK"/>
        </a:p>
      </dgm:t>
    </dgm:pt>
    <dgm:pt modelId="{E0B38263-7094-40E2-BF46-3BFE5BB4B08D}" type="sibTrans" cxnId="{449A0801-15B6-4AE1-8B7C-EB4F66FA2EEE}">
      <dgm:prSet/>
      <dgm:spPr/>
      <dgm:t>
        <a:bodyPr/>
        <a:lstStyle/>
        <a:p>
          <a:endParaRPr lang="da-DK"/>
        </a:p>
      </dgm:t>
    </dgm:pt>
    <dgm:pt modelId="{F0E61E42-B8F3-40A3-AF18-96A04BD8A25C}">
      <dgm:prSet phldrT="[Tekst]" custT="1"/>
      <dgm:spPr/>
      <dgm:t>
        <a:bodyPr/>
        <a:lstStyle/>
        <a:p>
          <a:r>
            <a:rPr lang="da-DK" sz="1600" b="0" dirty="0">
              <a:solidFill>
                <a:schemeClr val="tx1"/>
              </a:solidFill>
              <a:latin typeface="+mj-lt"/>
            </a:rPr>
            <a:t>Præmissen holder ikke i praksis:</a:t>
          </a:r>
        </a:p>
        <a:p>
          <a:r>
            <a:rPr lang="da-DK" sz="1600" b="0" dirty="0">
              <a:solidFill>
                <a:schemeClr val="tx1"/>
              </a:solidFill>
              <a:latin typeface="+mj-lt"/>
            </a:rPr>
            <a:t>De centerspecifikke incitamenter og perspektiver arbejder ikke altid i samme retning.  </a:t>
          </a:r>
        </a:p>
      </dgm:t>
    </dgm:pt>
    <dgm:pt modelId="{8BD4843D-8F3B-4E66-BE2E-79E87FA9AF55}" type="parTrans" cxnId="{E39F2BF8-CB4F-43E0-A07A-4689B3A33BE6}">
      <dgm:prSet/>
      <dgm:spPr/>
      <dgm:t>
        <a:bodyPr/>
        <a:lstStyle/>
        <a:p>
          <a:endParaRPr lang="da-DK"/>
        </a:p>
      </dgm:t>
    </dgm:pt>
    <dgm:pt modelId="{51F8A170-FD92-4D95-BEF8-F17B4DEA5237}" type="sibTrans" cxnId="{E39F2BF8-CB4F-43E0-A07A-4689B3A33BE6}">
      <dgm:prSet/>
      <dgm:spPr/>
      <dgm:t>
        <a:bodyPr/>
        <a:lstStyle/>
        <a:p>
          <a:endParaRPr lang="da-DK"/>
        </a:p>
      </dgm:t>
    </dgm:pt>
    <dgm:pt modelId="{3F904C00-7A7A-4B93-8711-C9F1E1FD94A9}">
      <dgm:prSet custT="1"/>
      <dgm:spPr/>
      <dgm:t>
        <a:bodyPr/>
        <a:lstStyle/>
        <a:p>
          <a:r>
            <a:rPr lang="da-DK" sz="1600" b="0" dirty="0">
              <a:solidFill>
                <a:schemeClr val="tx1"/>
              </a:solidFill>
              <a:latin typeface="+mj-lt"/>
            </a:rPr>
            <a:t>Den moderne kommune er samtidig en meget kompleks organisation. </a:t>
          </a:r>
        </a:p>
      </dgm:t>
    </dgm:pt>
    <dgm:pt modelId="{E83B1DB2-E554-4D66-8425-8D8F5A250DCD}" type="parTrans" cxnId="{0DEE61CD-0155-498D-A69D-FF1093DD38EA}">
      <dgm:prSet/>
      <dgm:spPr/>
      <dgm:t>
        <a:bodyPr/>
        <a:lstStyle/>
        <a:p>
          <a:endParaRPr lang="da-DK"/>
        </a:p>
      </dgm:t>
    </dgm:pt>
    <dgm:pt modelId="{F3954437-4570-4A47-B7FB-374CCFFAC6AC}" type="sibTrans" cxnId="{0DEE61CD-0155-498D-A69D-FF1093DD38EA}">
      <dgm:prSet/>
      <dgm:spPr/>
      <dgm:t>
        <a:bodyPr/>
        <a:lstStyle/>
        <a:p>
          <a:endParaRPr lang="da-DK"/>
        </a:p>
      </dgm:t>
    </dgm:pt>
    <dgm:pt modelId="{3B7372B5-C59C-45F6-B60B-2303FF6B1C7E}">
      <dgm:prSet custT="1"/>
      <dgm:spPr/>
      <dgm:t>
        <a:bodyPr/>
        <a:lstStyle/>
        <a:p>
          <a:r>
            <a:rPr lang="da-DK" sz="1600" b="0" dirty="0">
              <a:solidFill>
                <a:schemeClr val="tx1"/>
              </a:solidFill>
              <a:latin typeface="+mj-lt"/>
            </a:rPr>
            <a:t>Konsekvens: Ledere og medarbejdere holder fokus i eget fagområde, ikke mindst fordi det er her de måles og vejes i forhold til om de lykkes med deres arbejde.</a:t>
          </a:r>
        </a:p>
      </dgm:t>
    </dgm:pt>
    <dgm:pt modelId="{04C2EA3F-7807-4DE2-A33D-C82A53EE6E11}" type="parTrans" cxnId="{12C55BA8-C68E-4737-9C1F-4003C851B491}">
      <dgm:prSet/>
      <dgm:spPr/>
      <dgm:t>
        <a:bodyPr/>
        <a:lstStyle/>
        <a:p>
          <a:endParaRPr lang="da-DK"/>
        </a:p>
      </dgm:t>
    </dgm:pt>
    <dgm:pt modelId="{EEB672C8-C956-4768-B986-BD506FFCDB85}" type="sibTrans" cxnId="{12C55BA8-C68E-4737-9C1F-4003C851B491}">
      <dgm:prSet/>
      <dgm:spPr/>
      <dgm:t>
        <a:bodyPr/>
        <a:lstStyle/>
        <a:p>
          <a:endParaRPr lang="da-DK"/>
        </a:p>
      </dgm:t>
    </dgm:pt>
    <dgm:pt modelId="{6577520F-7789-4E2D-B93E-8083A3942919}" type="pres">
      <dgm:prSet presAssocID="{CF4090C6-954E-4CC7-BF73-914D482D2E5F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84DF670E-1CB1-4DCA-9559-76EFF31A024D}" type="pres">
      <dgm:prSet presAssocID="{CF4090C6-954E-4CC7-BF73-914D482D2E5F}" presName="Background" presStyleLbl="node1" presStyleIdx="0" presStyleCnt="1" custScaleY="138633" custLinFactNeighborX="839" custLinFactNeighborY="-5174"/>
      <dgm:spPr>
        <a:noFill/>
        <a:ln>
          <a:solidFill>
            <a:srgbClr val="FF0000"/>
          </a:solidFill>
        </a:ln>
      </dgm:spPr>
    </dgm:pt>
    <dgm:pt modelId="{AC50BE98-E9A6-4895-8604-E20BE7E94AFA}" type="pres">
      <dgm:prSet presAssocID="{CF4090C6-954E-4CC7-BF73-914D482D2E5F}" presName="Divider" presStyleLbl="callout" presStyleIdx="0" presStyleCnt="1"/>
      <dgm:spPr/>
    </dgm:pt>
    <dgm:pt modelId="{BEA83039-4BB3-4813-9DBF-63483C09F40E}" type="pres">
      <dgm:prSet presAssocID="{CF4090C6-954E-4CC7-BF73-914D482D2E5F}" presName="ChildText1" presStyleLbl="revTx" presStyleIdx="0" presStyleCnt="0" custLinFactNeighborX="4141" custLinFactNeighborY="-18438">
        <dgm:presLayoutVars>
          <dgm:chMax val="0"/>
          <dgm:chPref val="0"/>
          <dgm:bulletEnabled val="1"/>
        </dgm:presLayoutVars>
      </dgm:prSet>
      <dgm:spPr/>
    </dgm:pt>
    <dgm:pt modelId="{03DFB421-F3F1-49CF-81AD-AEE4B150C42F}" type="pres">
      <dgm:prSet presAssocID="{CF4090C6-954E-4CC7-BF73-914D482D2E5F}" presName="ChildText2" presStyleLbl="revTx" presStyleIdx="0" presStyleCnt="0" custLinFactNeighborX="852" custLinFactNeighborY="-18438">
        <dgm:presLayoutVars>
          <dgm:chMax val="0"/>
          <dgm:chPref val="0"/>
          <dgm:bulletEnabled val="1"/>
        </dgm:presLayoutVars>
      </dgm:prSet>
      <dgm:spPr/>
    </dgm:pt>
    <dgm:pt modelId="{F11263D9-9F92-4802-8898-DA08DDE73406}" type="pres">
      <dgm:prSet presAssocID="{CF4090C6-954E-4CC7-BF73-914D482D2E5F}" presName="ParentText1" presStyleLbl="revTx" presStyleIdx="0" presStyleCnt="0">
        <dgm:presLayoutVars>
          <dgm:chMax val="1"/>
          <dgm:chPref val="1"/>
        </dgm:presLayoutVars>
      </dgm:prSet>
      <dgm:spPr/>
    </dgm:pt>
    <dgm:pt modelId="{CEBE7A04-BC03-45F8-A708-B5D2CF150D00}" type="pres">
      <dgm:prSet presAssocID="{CF4090C6-954E-4CC7-BF73-914D482D2E5F}" presName="ParentShape1" presStyleLbl="alignImgPlace1" presStyleIdx="0" presStyleCnt="2" custScaleX="145913" custScaleY="124534" custLinFactNeighborX="-13943" custLinFactNeighborY="11282">
        <dgm:presLayoutVars/>
      </dgm:prSet>
      <dgm:spPr/>
    </dgm:pt>
    <dgm:pt modelId="{CEB4AA31-BD8E-4A6F-9193-73F5E281C8D0}" type="pres">
      <dgm:prSet presAssocID="{CF4090C6-954E-4CC7-BF73-914D482D2E5F}" presName="ParentText2" presStyleLbl="revTx" presStyleIdx="0" presStyleCnt="0">
        <dgm:presLayoutVars>
          <dgm:chMax val="1"/>
          <dgm:chPref val="1"/>
        </dgm:presLayoutVars>
      </dgm:prSet>
      <dgm:spPr/>
    </dgm:pt>
    <dgm:pt modelId="{41D2115A-1926-400D-ABC0-2F8F5C10E184}" type="pres">
      <dgm:prSet presAssocID="{CF4090C6-954E-4CC7-BF73-914D482D2E5F}" presName="ParentShape2" presStyleLbl="alignImgPlace1" presStyleIdx="1" presStyleCnt="2" custScaleX="143136" custScaleY="138889" custLinFactNeighborX="15286" custLinFactNeighborY="-13751">
        <dgm:presLayoutVars/>
      </dgm:prSet>
      <dgm:spPr/>
    </dgm:pt>
  </dgm:ptLst>
  <dgm:cxnLst>
    <dgm:cxn modelId="{449A0801-15B6-4AE1-8B7C-EB4F66FA2EEE}" srcId="{CF4090C6-954E-4CC7-BF73-914D482D2E5F}" destId="{F5C1F83B-266C-4AE6-8CF7-1B974C3C8D72}" srcOrd="1" destOrd="0" parTransId="{FD5DA14C-204C-4E72-94F4-F91F5B462882}" sibTransId="{E0B38263-7094-40E2-BF46-3BFE5BB4B08D}"/>
    <dgm:cxn modelId="{943F3618-0346-4B78-B327-36AAD806CBA2}" type="presOf" srcId="{FB1379AB-198F-45BD-A73D-1B272F8A117F}" destId="{F11263D9-9F92-4802-8898-DA08DDE73406}" srcOrd="0" destOrd="0" presId="urn:microsoft.com/office/officeart/2009/3/layout/OpposingIdeas"/>
    <dgm:cxn modelId="{6D8B5E38-7294-4A8C-BAF1-3965B04D2B09}" type="presOf" srcId="{CF4090C6-954E-4CC7-BF73-914D482D2E5F}" destId="{6577520F-7789-4E2D-B93E-8083A3942919}" srcOrd="0" destOrd="0" presId="urn:microsoft.com/office/officeart/2009/3/layout/OpposingIdeas"/>
    <dgm:cxn modelId="{516E1B3D-7A43-44AD-85CC-35BC95AB0610}" type="presOf" srcId="{F0E61E42-B8F3-40A3-AF18-96A04BD8A25C}" destId="{03DFB421-F3F1-49CF-81AD-AEE4B150C42F}" srcOrd="0" destOrd="0" presId="urn:microsoft.com/office/officeart/2009/3/layout/OpposingIdeas"/>
    <dgm:cxn modelId="{9C772240-5724-4727-B860-45A06F00192D}" type="presOf" srcId="{FB1379AB-198F-45BD-A73D-1B272F8A117F}" destId="{CEBE7A04-BC03-45F8-A708-B5D2CF150D00}" srcOrd="1" destOrd="0" presId="urn:microsoft.com/office/officeart/2009/3/layout/OpposingIdeas"/>
    <dgm:cxn modelId="{F2DCE743-3313-4E2C-A063-23BA928EF197}" type="presOf" srcId="{F5C1F83B-266C-4AE6-8CF7-1B974C3C8D72}" destId="{41D2115A-1926-400D-ABC0-2F8F5C10E184}" srcOrd="1" destOrd="0" presId="urn:microsoft.com/office/officeart/2009/3/layout/OpposingIdeas"/>
    <dgm:cxn modelId="{A0AF806B-5FB4-4377-9C91-098E7E1FEE06}" type="presOf" srcId="{0A697BFB-129B-45EA-B581-829CB88ED6C1}" destId="{BEA83039-4BB3-4813-9DBF-63483C09F40E}" srcOrd="0" destOrd="0" presId="urn:microsoft.com/office/officeart/2009/3/layout/OpposingIdeas"/>
    <dgm:cxn modelId="{5BD64E8C-D2E8-413D-9E6E-6C85F0A5ECAD}" type="presOf" srcId="{3B7372B5-C59C-45F6-B60B-2303FF6B1C7E}" destId="{03DFB421-F3F1-49CF-81AD-AEE4B150C42F}" srcOrd="0" destOrd="2" presId="urn:microsoft.com/office/officeart/2009/3/layout/OpposingIdeas"/>
    <dgm:cxn modelId="{12C55BA8-C68E-4737-9C1F-4003C851B491}" srcId="{F5C1F83B-266C-4AE6-8CF7-1B974C3C8D72}" destId="{3B7372B5-C59C-45F6-B60B-2303FF6B1C7E}" srcOrd="2" destOrd="0" parTransId="{04C2EA3F-7807-4DE2-A33D-C82A53EE6E11}" sibTransId="{EEB672C8-C956-4768-B986-BD506FFCDB85}"/>
    <dgm:cxn modelId="{AB9950A9-2685-4AA9-B9E9-11A4199DEB87}" srcId="{CF4090C6-954E-4CC7-BF73-914D482D2E5F}" destId="{FB1379AB-198F-45BD-A73D-1B272F8A117F}" srcOrd="0" destOrd="0" parTransId="{1CF723A3-99C4-4D8E-A951-73CD18DBA2E1}" sibTransId="{A38C465A-CC10-4D5F-AE41-B05432BBCAFA}"/>
    <dgm:cxn modelId="{0DEE61CD-0155-498D-A69D-FF1093DD38EA}" srcId="{F5C1F83B-266C-4AE6-8CF7-1B974C3C8D72}" destId="{3F904C00-7A7A-4B93-8711-C9F1E1FD94A9}" srcOrd="1" destOrd="0" parTransId="{E83B1DB2-E554-4D66-8425-8D8F5A250DCD}" sibTransId="{F3954437-4570-4A47-B7FB-374CCFFAC6AC}"/>
    <dgm:cxn modelId="{462686EA-CB5D-4C42-8BE7-D594CD009B97}" type="presOf" srcId="{F5C1F83B-266C-4AE6-8CF7-1B974C3C8D72}" destId="{CEB4AA31-BD8E-4A6F-9193-73F5E281C8D0}" srcOrd="0" destOrd="0" presId="urn:microsoft.com/office/officeart/2009/3/layout/OpposingIdeas"/>
    <dgm:cxn modelId="{3959F0F1-5B8F-4D07-A7D0-A1B88B6E12C8}" type="presOf" srcId="{3F904C00-7A7A-4B93-8711-C9F1E1FD94A9}" destId="{03DFB421-F3F1-49CF-81AD-AEE4B150C42F}" srcOrd="0" destOrd="1" presId="urn:microsoft.com/office/officeart/2009/3/layout/OpposingIdeas"/>
    <dgm:cxn modelId="{59586CF2-AE40-4964-AF70-73AF93FEC5E9}" srcId="{FB1379AB-198F-45BD-A73D-1B272F8A117F}" destId="{0A697BFB-129B-45EA-B581-829CB88ED6C1}" srcOrd="0" destOrd="0" parTransId="{17A1827D-4E20-4D8D-A673-39537FAF6297}" sibTransId="{AEB3C892-4E15-4A79-B0B9-F9626C3D9E9E}"/>
    <dgm:cxn modelId="{E39F2BF8-CB4F-43E0-A07A-4689B3A33BE6}" srcId="{F5C1F83B-266C-4AE6-8CF7-1B974C3C8D72}" destId="{F0E61E42-B8F3-40A3-AF18-96A04BD8A25C}" srcOrd="0" destOrd="0" parTransId="{8BD4843D-8F3B-4E66-BE2E-79E87FA9AF55}" sibTransId="{51F8A170-FD92-4D95-BEF8-F17B4DEA5237}"/>
    <dgm:cxn modelId="{328FB222-15DD-4F49-AF4C-F89B4851C913}" type="presParOf" srcId="{6577520F-7789-4E2D-B93E-8083A3942919}" destId="{84DF670E-1CB1-4DCA-9559-76EFF31A024D}" srcOrd="0" destOrd="0" presId="urn:microsoft.com/office/officeart/2009/3/layout/OpposingIdeas"/>
    <dgm:cxn modelId="{DC72A698-499D-4281-97AD-9FD4016404F6}" type="presParOf" srcId="{6577520F-7789-4E2D-B93E-8083A3942919}" destId="{AC50BE98-E9A6-4895-8604-E20BE7E94AFA}" srcOrd="1" destOrd="0" presId="urn:microsoft.com/office/officeart/2009/3/layout/OpposingIdeas"/>
    <dgm:cxn modelId="{F3BDD7F2-06B6-4D6C-979B-B06620C7A6C8}" type="presParOf" srcId="{6577520F-7789-4E2D-B93E-8083A3942919}" destId="{BEA83039-4BB3-4813-9DBF-63483C09F40E}" srcOrd="2" destOrd="0" presId="urn:microsoft.com/office/officeart/2009/3/layout/OpposingIdeas"/>
    <dgm:cxn modelId="{69A47168-A3A3-4336-B7A7-431F24755225}" type="presParOf" srcId="{6577520F-7789-4E2D-B93E-8083A3942919}" destId="{03DFB421-F3F1-49CF-81AD-AEE4B150C42F}" srcOrd="3" destOrd="0" presId="urn:microsoft.com/office/officeart/2009/3/layout/OpposingIdeas"/>
    <dgm:cxn modelId="{B0013372-4220-4F65-9C39-F46F91910CA7}" type="presParOf" srcId="{6577520F-7789-4E2D-B93E-8083A3942919}" destId="{F11263D9-9F92-4802-8898-DA08DDE73406}" srcOrd="4" destOrd="0" presId="urn:microsoft.com/office/officeart/2009/3/layout/OpposingIdeas"/>
    <dgm:cxn modelId="{89BDEAF3-92BD-4D75-A73F-F3768623E193}" type="presParOf" srcId="{6577520F-7789-4E2D-B93E-8083A3942919}" destId="{CEBE7A04-BC03-45F8-A708-B5D2CF150D00}" srcOrd="5" destOrd="0" presId="urn:microsoft.com/office/officeart/2009/3/layout/OpposingIdeas"/>
    <dgm:cxn modelId="{21E3CA8C-05F4-4E7A-87D8-0E252764C67A}" type="presParOf" srcId="{6577520F-7789-4E2D-B93E-8083A3942919}" destId="{CEB4AA31-BD8E-4A6F-9193-73F5E281C8D0}" srcOrd="6" destOrd="0" presId="urn:microsoft.com/office/officeart/2009/3/layout/OpposingIdeas"/>
    <dgm:cxn modelId="{747B5CEF-F02C-4443-9062-D591575A9B5B}" type="presParOf" srcId="{6577520F-7789-4E2D-B93E-8083A3942919}" destId="{41D2115A-1926-400D-ABC0-2F8F5C10E184}" srcOrd="7" destOrd="0" presId="urn:microsoft.com/office/officeart/2009/3/layout/OpposingIdeas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D0313C-1D50-4B51-B26F-D47D4523EF0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2FA9FD25-7EFC-4CC6-A3BC-FDB1F4FC0FEE}">
      <dgm:prSet phldrT="[Tekst]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2011-2013</a:t>
          </a:r>
        </a:p>
      </dgm:t>
    </dgm:pt>
    <dgm:pt modelId="{701068D7-5683-45D0-AAF0-A5FA4184FFEF}" type="parTrans" cxnId="{3F4DD23F-D7A6-46AE-AD3F-6FF6F23E1C92}">
      <dgm:prSet/>
      <dgm:spPr/>
      <dgm:t>
        <a:bodyPr/>
        <a:lstStyle/>
        <a:p>
          <a:endParaRPr lang="da-DK"/>
        </a:p>
      </dgm:t>
    </dgm:pt>
    <dgm:pt modelId="{0AD3C7D7-61E3-49FA-B384-002A9531F60C}" type="sibTrans" cxnId="{3F4DD23F-D7A6-46AE-AD3F-6FF6F23E1C92}">
      <dgm:prSet/>
      <dgm:spPr/>
      <dgm:t>
        <a:bodyPr/>
        <a:lstStyle/>
        <a:p>
          <a:endParaRPr lang="da-DK"/>
        </a:p>
      </dgm:t>
    </dgm:pt>
    <dgm:pt modelId="{A119368C-C1C2-4530-A67D-7D0E545D16B8}">
      <dgm:prSet phldrT="[Tekst]" custT="1"/>
      <dgm:spPr>
        <a:noFill/>
      </dgm:spPr>
      <dgm:t>
        <a:bodyPr/>
        <a:lstStyle/>
        <a:p>
          <a:r>
            <a:rPr lang="da-DK" sz="1600" dirty="0"/>
            <a:t>Stort fokus på Program ”Helhedsorienteret sagsbehandling – Mestring af eget liv” i 2012 </a:t>
          </a:r>
        </a:p>
      </dgm:t>
    </dgm:pt>
    <dgm:pt modelId="{BAB58275-5B55-4E45-A031-3141E95855D4}" type="parTrans" cxnId="{E11F8DE0-25BF-488A-8B0D-B402C74D7078}">
      <dgm:prSet/>
      <dgm:spPr/>
      <dgm:t>
        <a:bodyPr/>
        <a:lstStyle/>
        <a:p>
          <a:endParaRPr lang="da-DK"/>
        </a:p>
      </dgm:t>
    </dgm:pt>
    <dgm:pt modelId="{4D1FCBE5-CB8B-4C95-8F06-3C4EE8D71A70}" type="sibTrans" cxnId="{E11F8DE0-25BF-488A-8B0D-B402C74D7078}">
      <dgm:prSet/>
      <dgm:spPr/>
      <dgm:t>
        <a:bodyPr/>
        <a:lstStyle/>
        <a:p>
          <a:endParaRPr lang="da-DK"/>
        </a:p>
      </dgm:t>
    </dgm:pt>
    <dgm:pt modelId="{4617539A-E67F-4755-A1E3-E406CB135378}">
      <dgm:prSet phldrT="[Tekst]" custT="1"/>
      <dgm:spPr>
        <a:noFill/>
      </dgm:spPr>
      <dgm:t>
        <a:bodyPr/>
        <a:lstStyle/>
        <a:p>
          <a:r>
            <a:rPr lang="da-DK" sz="1600" dirty="0"/>
            <a:t>Men ”Brug for alle” og ”Føp/Fleks reformen” overhaler projektet</a:t>
          </a:r>
        </a:p>
      </dgm:t>
    </dgm:pt>
    <dgm:pt modelId="{2CCDE353-CF2A-48A8-BD4A-9C8ED1FE9353}" type="parTrans" cxnId="{DD431562-5F20-46C9-B613-7E123ED4E493}">
      <dgm:prSet/>
      <dgm:spPr/>
      <dgm:t>
        <a:bodyPr/>
        <a:lstStyle/>
        <a:p>
          <a:endParaRPr lang="da-DK"/>
        </a:p>
      </dgm:t>
    </dgm:pt>
    <dgm:pt modelId="{9B5F7F50-2FF5-45E4-A3E9-1C8DA934BDE0}" type="sibTrans" cxnId="{DD431562-5F20-46C9-B613-7E123ED4E493}">
      <dgm:prSet/>
      <dgm:spPr/>
      <dgm:t>
        <a:bodyPr/>
        <a:lstStyle/>
        <a:p>
          <a:endParaRPr lang="da-DK"/>
        </a:p>
      </dgm:t>
    </dgm:pt>
    <dgm:pt modelId="{6E2E6A8A-C4C1-41D2-8DF3-40DE0EF5C2D1}">
      <dgm:prSet phldrT="[Tekst]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2014</a:t>
          </a:r>
        </a:p>
      </dgm:t>
    </dgm:pt>
    <dgm:pt modelId="{715C49DA-4ED0-4A4C-B995-EBF51AB376DB}" type="parTrans" cxnId="{62B23FFB-47C4-49F0-A722-689A73613095}">
      <dgm:prSet/>
      <dgm:spPr/>
      <dgm:t>
        <a:bodyPr/>
        <a:lstStyle/>
        <a:p>
          <a:endParaRPr lang="da-DK"/>
        </a:p>
      </dgm:t>
    </dgm:pt>
    <dgm:pt modelId="{5218D6F4-03D0-400E-ADB2-BA485FFB7522}" type="sibTrans" cxnId="{62B23FFB-47C4-49F0-A722-689A73613095}">
      <dgm:prSet/>
      <dgm:spPr/>
      <dgm:t>
        <a:bodyPr/>
        <a:lstStyle/>
        <a:p>
          <a:endParaRPr lang="da-DK"/>
        </a:p>
      </dgm:t>
    </dgm:pt>
    <dgm:pt modelId="{FC8160D8-F94E-49FD-A4F5-87B30E125D1C}">
      <dgm:prSet phldrT="[Tekst]" custT="1"/>
      <dgm:spPr>
        <a:noFill/>
      </dgm:spPr>
      <dgm:t>
        <a:bodyPr/>
        <a:lstStyle/>
        <a:p>
          <a:r>
            <a:rPr lang="da-DK" sz="1600" dirty="0"/>
            <a:t>Nyt helhedsfokus: ”Fællesskabs-ledelse”</a:t>
          </a:r>
        </a:p>
      </dgm:t>
    </dgm:pt>
    <dgm:pt modelId="{F5A25440-E059-4BAA-92D3-C0621FFCDB32}" type="parTrans" cxnId="{2DE1FA96-80C1-484B-9C39-5D06CE0F9A05}">
      <dgm:prSet/>
      <dgm:spPr/>
      <dgm:t>
        <a:bodyPr/>
        <a:lstStyle/>
        <a:p>
          <a:endParaRPr lang="da-DK"/>
        </a:p>
      </dgm:t>
    </dgm:pt>
    <dgm:pt modelId="{5CB5D0C0-BBFF-4091-8389-673F68878EBE}" type="sibTrans" cxnId="{2DE1FA96-80C1-484B-9C39-5D06CE0F9A05}">
      <dgm:prSet/>
      <dgm:spPr/>
      <dgm:t>
        <a:bodyPr/>
        <a:lstStyle/>
        <a:p>
          <a:endParaRPr lang="da-DK"/>
        </a:p>
      </dgm:t>
    </dgm:pt>
    <dgm:pt modelId="{42DAD796-FC23-4755-BFF7-EF2CC9259AAD}">
      <dgm:prSet phldrT="[Tekst]" custT="1"/>
      <dgm:spPr>
        <a:noFill/>
      </dgm:spPr>
      <dgm:t>
        <a:bodyPr/>
        <a:lstStyle/>
        <a:p>
          <a:r>
            <a:rPr lang="da-DK" sz="1600" dirty="0"/>
            <a:t>Strategisk Forum etableres.</a:t>
          </a:r>
        </a:p>
      </dgm:t>
    </dgm:pt>
    <dgm:pt modelId="{A95C89F0-E61D-4195-85D8-32E6E8765C52}" type="parTrans" cxnId="{F5A6607E-4E02-4445-9064-216315840DC1}">
      <dgm:prSet/>
      <dgm:spPr/>
      <dgm:t>
        <a:bodyPr/>
        <a:lstStyle/>
        <a:p>
          <a:endParaRPr lang="da-DK"/>
        </a:p>
      </dgm:t>
    </dgm:pt>
    <dgm:pt modelId="{EEA66208-7F3F-40B9-970F-3BA748FFE3F9}" type="sibTrans" cxnId="{F5A6607E-4E02-4445-9064-216315840DC1}">
      <dgm:prSet/>
      <dgm:spPr/>
      <dgm:t>
        <a:bodyPr/>
        <a:lstStyle/>
        <a:p>
          <a:endParaRPr lang="da-DK"/>
        </a:p>
      </dgm:t>
    </dgm:pt>
    <dgm:pt modelId="{5A05ECA0-24A0-43EF-929F-0C3E00F333F9}">
      <dgm:prSet phldrT="[Tekst]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2015</a:t>
          </a:r>
        </a:p>
      </dgm:t>
    </dgm:pt>
    <dgm:pt modelId="{0976D8CA-D94E-4147-9336-293A9642D5BD}" type="parTrans" cxnId="{E8F2DA31-4977-4507-972F-395589750F71}">
      <dgm:prSet/>
      <dgm:spPr/>
      <dgm:t>
        <a:bodyPr/>
        <a:lstStyle/>
        <a:p>
          <a:endParaRPr lang="da-DK"/>
        </a:p>
      </dgm:t>
    </dgm:pt>
    <dgm:pt modelId="{499D6DDE-4A09-49E6-B945-A84A01F6E2FC}" type="sibTrans" cxnId="{E8F2DA31-4977-4507-972F-395589750F71}">
      <dgm:prSet/>
      <dgm:spPr/>
      <dgm:t>
        <a:bodyPr/>
        <a:lstStyle/>
        <a:p>
          <a:endParaRPr lang="da-DK"/>
        </a:p>
      </dgm:t>
    </dgm:pt>
    <dgm:pt modelId="{7ABCA966-18D8-42C2-8797-A8E49E3A9335}">
      <dgm:prSet phldrT="[Tekst]" custT="1"/>
      <dgm:spPr>
        <a:noFill/>
      </dgm:spPr>
      <dgm:t>
        <a:bodyPr/>
        <a:lstStyle/>
        <a:p>
          <a:r>
            <a:rPr lang="da-DK" sz="1600" dirty="0"/>
            <a:t>Èn indgang projektet omdøbes til ”Projekt kerneopgave i forandring” og indgår i ny ramme </a:t>
          </a:r>
          <a:r>
            <a:rPr lang="da-DK" sz="1600" i="1" dirty="0"/>
            <a:t>Sorø Sætter Retning</a:t>
          </a:r>
          <a:r>
            <a:rPr lang="da-DK" sz="1600" dirty="0"/>
            <a:t>.</a:t>
          </a:r>
        </a:p>
      </dgm:t>
    </dgm:pt>
    <dgm:pt modelId="{79F09CB9-4740-40B6-998E-31286C4DEBC7}" type="parTrans" cxnId="{E9530621-FCEF-4FF8-BD50-456B0CA5B0E7}">
      <dgm:prSet/>
      <dgm:spPr/>
      <dgm:t>
        <a:bodyPr/>
        <a:lstStyle/>
        <a:p>
          <a:endParaRPr lang="da-DK"/>
        </a:p>
      </dgm:t>
    </dgm:pt>
    <dgm:pt modelId="{6E754B39-9FCD-48ED-9D68-04DC7AB47F6A}" type="sibTrans" cxnId="{E9530621-FCEF-4FF8-BD50-456B0CA5B0E7}">
      <dgm:prSet/>
      <dgm:spPr/>
      <dgm:t>
        <a:bodyPr/>
        <a:lstStyle/>
        <a:p>
          <a:endParaRPr lang="da-DK"/>
        </a:p>
      </dgm:t>
    </dgm:pt>
    <dgm:pt modelId="{5318EE0F-28A6-403D-A959-4E7EFB23C24A}">
      <dgm:prSet phldrT="[Tekst]" custT="1"/>
      <dgm:spPr>
        <a:noFill/>
      </dgm:spPr>
      <dgm:t>
        <a:bodyPr/>
        <a:lstStyle/>
        <a:p>
          <a:r>
            <a:rPr lang="da-DK" sz="1600" dirty="0"/>
            <a:t>Timeout  (</a:t>
          </a:r>
          <a:r>
            <a:rPr lang="da-DK" sz="1600" dirty="0" err="1"/>
            <a:t>Knock</a:t>
          </a:r>
          <a:r>
            <a:rPr lang="da-DK" sz="1600" dirty="0"/>
            <a:t> –out, Mange styregruppemøder uden enighed)i efteråret 2015: nu tages ”den nødvendige dialog” over en række møder og projektet begynder at tage form</a:t>
          </a:r>
        </a:p>
      </dgm:t>
    </dgm:pt>
    <dgm:pt modelId="{10DF52F1-ECFB-40BD-AA68-59F19180E7B4}" type="parTrans" cxnId="{1CFD7D19-A2DF-47B7-8DEE-D0DCF14AD599}">
      <dgm:prSet/>
      <dgm:spPr/>
      <dgm:t>
        <a:bodyPr/>
        <a:lstStyle/>
        <a:p>
          <a:endParaRPr lang="da-DK"/>
        </a:p>
      </dgm:t>
    </dgm:pt>
    <dgm:pt modelId="{9FD605E6-8E08-45E0-98AB-8BA93F5A223B}" type="sibTrans" cxnId="{1CFD7D19-A2DF-47B7-8DEE-D0DCF14AD599}">
      <dgm:prSet/>
      <dgm:spPr/>
      <dgm:t>
        <a:bodyPr/>
        <a:lstStyle/>
        <a:p>
          <a:endParaRPr lang="da-DK"/>
        </a:p>
      </dgm:t>
    </dgm:pt>
    <dgm:pt modelId="{929507E7-F9EC-4B84-A568-0669C84D4CA3}">
      <dgm:prSet phldrT="[Tekst]" custT="1"/>
      <dgm:spPr>
        <a:noFill/>
      </dgm:spPr>
      <dgm:t>
        <a:bodyPr/>
        <a:lstStyle/>
        <a:p>
          <a:r>
            <a:rPr lang="da-DK" sz="1600" dirty="0"/>
            <a:t>På Lederforum etableres en fællesskabsgruppe: ”Èn indgang”</a:t>
          </a:r>
        </a:p>
      </dgm:t>
    </dgm:pt>
    <dgm:pt modelId="{4946D820-3DA0-474A-A372-784B862E6A50}" type="parTrans" cxnId="{50E1AC32-6C1B-4B7B-8308-C423C08D2CE3}">
      <dgm:prSet/>
      <dgm:spPr/>
      <dgm:t>
        <a:bodyPr/>
        <a:lstStyle/>
        <a:p>
          <a:endParaRPr lang="da-DK"/>
        </a:p>
      </dgm:t>
    </dgm:pt>
    <dgm:pt modelId="{A6B58D0D-A512-42E4-ADD3-293758B0B213}" type="sibTrans" cxnId="{50E1AC32-6C1B-4B7B-8308-C423C08D2CE3}">
      <dgm:prSet/>
      <dgm:spPr/>
      <dgm:t>
        <a:bodyPr/>
        <a:lstStyle/>
        <a:p>
          <a:endParaRPr lang="da-DK"/>
        </a:p>
      </dgm:t>
    </dgm:pt>
    <dgm:pt modelId="{838C54D5-D24E-4140-BB9E-D49657788AAF}">
      <dgm:prSet phldrT="[Tekst]" custT="1"/>
      <dgm:spPr>
        <a:noFill/>
      </dgm:spPr>
      <dgm:t>
        <a:bodyPr/>
        <a:lstStyle/>
        <a:p>
          <a:r>
            <a:rPr lang="da-DK" sz="1600" dirty="0"/>
            <a:t>Sorø inviteres med i Fremfærds-projektet: ”Kerneopgave i forandring”</a:t>
          </a:r>
        </a:p>
      </dgm:t>
    </dgm:pt>
    <dgm:pt modelId="{67336645-D1D8-4DBF-B7FC-B0C27CCA64BD}" type="parTrans" cxnId="{79475A93-88F2-4329-9E6A-2E3CB0E1688C}">
      <dgm:prSet/>
      <dgm:spPr/>
      <dgm:t>
        <a:bodyPr/>
        <a:lstStyle/>
        <a:p>
          <a:endParaRPr lang="da-DK"/>
        </a:p>
      </dgm:t>
    </dgm:pt>
    <dgm:pt modelId="{DF8289D7-BB66-4594-BA65-8F87279407F4}" type="sibTrans" cxnId="{79475A93-88F2-4329-9E6A-2E3CB0E1688C}">
      <dgm:prSet/>
      <dgm:spPr/>
      <dgm:t>
        <a:bodyPr/>
        <a:lstStyle/>
        <a:p>
          <a:endParaRPr lang="da-DK"/>
        </a:p>
      </dgm:t>
    </dgm:pt>
    <dgm:pt modelId="{2FB1BB3A-39DF-44A0-A2E4-C5D6C0ED4821}">
      <dgm:prSet phldrT="[Tekst]" custT="1"/>
      <dgm:spPr>
        <a:noFill/>
      </dgm:spPr>
      <dgm:t>
        <a:bodyPr/>
        <a:lstStyle/>
        <a:p>
          <a:r>
            <a:rPr lang="da-DK" sz="1600" dirty="0"/>
            <a:t>”Helhed i sagsbehandlingen” på dagsordenen i Direktion, og Lederforum i 2011</a:t>
          </a:r>
        </a:p>
      </dgm:t>
    </dgm:pt>
    <dgm:pt modelId="{515DEE1E-EA4F-4B85-BCE2-4B6237AC01FB}" type="parTrans" cxnId="{265F455A-4AC6-4258-8062-60BE7A3238F6}">
      <dgm:prSet/>
      <dgm:spPr/>
      <dgm:t>
        <a:bodyPr/>
        <a:lstStyle/>
        <a:p>
          <a:endParaRPr lang="da-DK"/>
        </a:p>
      </dgm:t>
    </dgm:pt>
    <dgm:pt modelId="{2AEE51BF-DDD8-4C58-85D2-52ECA7759461}" type="sibTrans" cxnId="{265F455A-4AC6-4258-8062-60BE7A3238F6}">
      <dgm:prSet/>
      <dgm:spPr/>
      <dgm:t>
        <a:bodyPr/>
        <a:lstStyle/>
        <a:p>
          <a:endParaRPr lang="da-DK"/>
        </a:p>
      </dgm:t>
    </dgm:pt>
    <dgm:pt modelId="{F82C3772-B0DF-40A0-91E7-D829C919A837}">
      <dgm:prSet phldrT="[Tekst]" custT="1"/>
      <dgm:spPr>
        <a:noFill/>
      </dgm:spPr>
      <dgm:t>
        <a:bodyPr/>
        <a:lstStyle/>
        <a:p>
          <a:endParaRPr lang="da-DK" sz="1400" dirty="0"/>
        </a:p>
      </dgm:t>
    </dgm:pt>
    <dgm:pt modelId="{45EE7F19-B8B3-4F56-97E6-97F56C3A4815}" type="parTrans" cxnId="{1008A696-C91C-443C-BBF9-CA8B524C1F66}">
      <dgm:prSet/>
      <dgm:spPr/>
      <dgm:t>
        <a:bodyPr/>
        <a:lstStyle/>
        <a:p>
          <a:endParaRPr lang="da-DK"/>
        </a:p>
      </dgm:t>
    </dgm:pt>
    <dgm:pt modelId="{24DBDCB8-6037-4D68-880B-EDAD725A9355}" type="sibTrans" cxnId="{1008A696-C91C-443C-BBF9-CA8B524C1F66}">
      <dgm:prSet/>
      <dgm:spPr/>
      <dgm:t>
        <a:bodyPr/>
        <a:lstStyle/>
        <a:p>
          <a:endParaRPr lang="da-DK"/>
        </a:p>
      </dgm:t>
    </dgm:pt>
    <dgm:pt modelId="{E2A04587-E20E-4462-B8BB-D4A141989938}">
      <dgm:prSet phldrT="[Tekst]" custT="1"/>
      <dgm:spPr>
        <a:noFill/>
      </dgm:spPr>
      <dgm:t>
        <a:bodyPr/>
        <a:lstStyle/>
        <a:p>
          <a:endParaRPr lang="da-DK" sz="1400" dirty="0"/>
        </a:p>
      </dgm:t>
    </dgm:pt>
    <dgm:pt modelId="{D97B67FB-3335-4F34-9B06-FFE841BADD14}" type="parTrans" cxnId="{CE28D086-464D-421B-8A53-A3A7A241F300}">
      <dgm:prSet/>
      <dgm:spPr/>
      <dgm:t>
        <a:bodyPr/>
        <a:lstStyle/>
        <a:p>
          <a:endParaRPr lang="da-DK"/>
        </a:p>
      </dgm:t>
    </dgm:pt>
    <dgm:pt modelId="{92BD1DFE-F624-45F5-9D70-6708840822B6}" type="sibTrans" cxnId="{CE28D086-464D-421B-8A53-A3A7A241F300}">
      <dgm:prSet/>
      <dgm:spPr/>
      <dgm:t>
        <a:bodyPr/>
        <a:lstStyle/>
        <a:p>
          <a:endParaRPr lang="da-DK"/>
        </a:p>
      </dgm:t>
    </dgm:pt>
    <dgm:pt modelId="{BEB477F9-0EDF-4BDF-A20D-1822F6D0A753}">
      <dgm:prSet phldrT="[Tekst]" custT="1"/>
      <dgm:spPr>
        <a:noFill/>
      </dgm:spPr>
      <dgm:t>
        <a:bodyPr/>
        <a:lstStyle/>
        <a:p>
          <a:endParaRPr lang="da-DK" sz="1400" dirty="0"/>
        </a:p>
      </dgm:t>
    </dgm:pt>
    <dgm:pt modelId="{9D6CA622-6AE0-410B-93E4-3AFB88BB6A38}" type="parTrans" cxnId="{832E1D40-A606-4934-9597-14B92F82A2F2}">
      <dgm:prSet/>
      <dgm:spPr/>
      <dgm:t>
        <a:bodyPr/>
        <a:lstStyle/>
        <a:p>
          <a:endParaRPr lang="da-DK"/>
        </a:p>
      </dgm:t>
    </dgm:pt>
    <dgm:pt modelId="{65FE8E40-0FFC-4958-A0C0-0B159D0B0B70}" type="sibTrans" cxnId="{832E1D40-A606-4934-9597-14B92F82A2F2}">
      <dgm:prSet/>
      <dgm:spPr/>
      <dgm:t>
        <a:bodyPr/>
        <a:lstStyle/>
        <a:p>
          <a:endParaRPr lang="da-DK"/>
        </a:p>
      </dgm:t>
    </dgm:pt>
    <dgm:pt modelId="{ECFE6C63-3D29-4057-AC5C-9231AF56A991}">
      <dgm:prSet phldrT="[Tekst]" custT="1"/>
      <dgm:spPr>
        <a:noFill/>
      </dgm:spPr>
      <dgm:t>
        <a:bodyPr/>
        <a:lstStyle/>
        <a:p>
          <a:r>
            <a:rPr lang="da-DK" sz="1600" dirty="0"/>
            <a:t>Påbegynde nyt ledelsesgrundlag</a:t>
          </a:r>
        </a:p>
      </dgm:t>
    </dgm:pt>
    <dgm:pt modelId="{2ED48DDC-A69D-4F56-AE31-4EFF5403504E}" type="parTrans" cxnId="{249EFB18-A517-4D02-86E3-ED220DCE5F8C}">
      <dgm:prSet/>
      <dgm:spPr/>
      <dgm:t>
        <a:bodyPr/>
        <a:lstStyle/>
        <a:p>
          <a:endParaRPr lang="da-DK"/>
        </a:p>
      </dgm:t>
    </dgm:pt>
    <dgm:pt modelId="{1EB43919-A919-4CBC-926E-CDB2544448C3}" type="sibTrans" cxnId="{249EFB18-A517-4D02-86E3-ED220DCE5F8C}">
      <dgm:prSet/>
      <dgm:spPr/>
      <dgm:t>
        <a:bodyPr/>
        <a:lstStyle/>
        <a:p>
          <a:endParaRPr lang="da-DK"/>
        </a:p>
      </dgm:t>
    </dgm:pt>
    <dgm:pt modelId="{B9FC4090-5887-4CC5-A3A4-AAB4462AFA4E}">
      <dgm:prSet phldrT="[Tekst]" custT="1"/>
      <dgm:spPr>
        <a:noFill/>
      </dgm:spPr>
      <dgm:t>
        <a:bodyPr/>
        <a:lstStyle/>
        <a:p>
          <a:r>
            <a:rPr lang="da-DK" sz="1600" dirty="0"/>
            <a:t>Etablere politisk forum for udvalgsformænd</a:t>
          </a:r>
        </a:p>
      </dgm:t>
    </dgm:pt>
    <dgm:pt modelId="{936133AA-1CB8-425A-BC3A-E1BAF67D7BCB}" type="parTrans" cxnId="{E7BEE452-6524-48C9-811C-885E44E385E6}">
      <dgm:prSet/>
      <dgm:spPr/>
      <dgm:t>
        <a:bodyPr/>
        <a:lstStyle/>
        <a:p>
          <a:endParaRPr lang="da-DK"/>
        </a:p>
      </dgm:t>
    </dgm:pt>
    <dgm:pt modelId="{96D91080-BB78-4CB5-AFC5-7362396A081F}" type="sibTrans" cxnId="{E7BEE452-6524-48C9-811C-885E44E385E6}">
      <dgm:prSet/>
      <dgm:spPr/>
      <dgm:t>
        <a:bodyPr/>
        <a:lstStyle/>
        <a:p>
          <a:endParaRPr lang="da-DK"/>
        </a:p>
      </dgm:t>
    </dgm:pt>
    <dgm:pt modelId="{8FA028FF-EA96-4E04-A769-8ED8EC33C712}" type="pres">
      <dgm:prSet presAssocID="{02D0313C-1D50-4B51-B26F-D47D4523EF0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F24C024-2127-446A-A1BF-D97425F67DB6}" type="pres">
      <dgm:prSet presAssocID="{2FA9FD25-7EFC-4CC6-A3BC-FDB1F4FC0FEE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38D7EAD3-43E7-488A-A303-64BEB0CDC707}" type="pres">
      <dgm:prSet presAssocID="{2FA9FD25-7EFC-4CC6-A3BC-FDB1F4FC0FEE}" presName="childText1" presStyleLbl="solidAlignAcc1" presStyleIdx="0" presStyleCnt="3" custScaleY="109996" custLinFactNeighborX="-942" custLinFactNeighborY="5538">
        <dgm:presLayoutVars>
          <dgm:chMax val="0"/>
          <dgm:chPref val="0"/>
          <dgm:bulletEnabled val="1"/>
        </dgm:presLayoutVars>
      </dgm:prSet>
      <dgm:spPr/>
    </dgm:pt>
    <dgm:pt modelId="{97959873-CEF1-4DAC-AC72-6493486B8358}" type="pres">
      <dgm:prSet presAssocID="{6E2E6A8A-C4C1-41D2-8DF3-40DE0EF5C2D1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1426CC6-6A77-4C88-80A7-628BAA5FAD8D}" type="pres">
      <dgm:prSet presAssocID="{6E2E6A8A-C4C1-41D2-8DF3-40DE0EF5C2D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8175EA35-DF49-4636-86FF-BEFD24819896}" type="pres">
      <dgm:prSet presAssocID="{5A05ECA0-24A0-43EF-929F-0C3E00F333F9}" presName="parentText3" presStyleLbl="node1" presStyleIdx="2" presStyleCnt="3" custLinFactNeighborX="-157" custLinFactNeighborY="-13865">
        <dgm:presLayoutVars>
          <dgm:chMax/>
          <dgm:chPref val="3"/>
          <dgm:bulletEnabled val="1"/>
        </dgm:presLayoutVars>
      </dgm:prSet>
      <dgm:spPr/>
    </dgm:pt>
    <dgm:pt modelId="{0A9C4669-16E1-4F69-89C6-DED508A35F2A}" type="pres">
      <dgm:prSet presAssocID="{5A05ECA0-24A0-43EF-929F-0C3E00F333F9}" presName="childText3" presStyleLbl="solidAlignAcc1" presStyleIdx="2" presStyleCnt="3" custScaleY="126916" custLinFactNeighborX="912" custLinFactNeighborY="5640">
        <dgm:presLayoutVars>
          <dgm:chMax val="0"/>
          <dgm:chPref val="0"/>
          <dgm:bulletEnabled val="1"/>
        </dgm:presLayoutVars>
      </dgm:prSet>
      <dgm:spPr/>
    </dgm:pt>
  </dgm:ptLst>
  <dgm:cxnLst>
    <dgm:cxn modelId="{B08BDF09-1C63-460A-9E49-105D6A6AF340}" type="presOf" srcId="{02D0313C-1D50-4B51-B26F-D47D4523EF02}" destId="{8FA028FF-EA96-4E04-A769-8ED8EC33C712}" srcOrd="0" destOrd="0" presId="urn:microsoft.com/office/officeart/2009/3/layout/IncreasingArrowsProcess"/>
    <dgm:cxn modelId="{65BC6A16-FD51-46F9-8079-7485CECFCDCB}" type="presOf" srcId="{B9FC4090-5887-4CC5-A3A4-AAB4462AFA4E}" destId="{0A9C4669-16E1-4F69-89C6-DED508A35F2A}" srcOrd="0" destOrd="3" presId="urn:microsoft.com/office/officeart/2009/3/layout/IncreasingArrowsProcess"/>
    <dgm:cxn modelId="{249EFB18-A517-4D02-86E3-ED220DCE5F8C}" srcId="{5A05ECA0-24A0-43EF-929F-0C3E00F333F9}" destId="{ECFE6C63-3D29-4057-AC5C-9231AF56A991}" srcOrd="2" destOrd="0" parTransId="{2ED48DDC-A69D-4F56-AE31-4EFF5403504E}" sibTransId="{1EB43919-A919-4CBC-926E-CDB2544448C3}"/>
    <dgm:cxn modelId="{1CFD7D19-A2DF-47B7-8DEE-D0DCF14AD599}" srcId="{5A05ECA0-24A0-43EF-929F-0C3E00F333F9}" destId="{5318EE0F-28A6-403D-A959-4E7EFB23C24A}" srcOrd="1" destOrd="0" parTransId="{10DF52F1-ECFB-40BD-AA68-59F19180E7B4}" sibTransId="{9FD605E6-8E08-45E0-98AB-8BA93F5A223B}"/>
    <dgm:cxn modelId="{E9530621-FCEF-4FF8-BD50-456B0CA5B0E7}" srcId="{5A05ECA0-24A0-43EF-929F-0C3E00F333F9}" destId="{7ABCA966-18D8-42C2-8797-A8E49E3A9335}" srcOrd="0" destOrd="0" parTransId="{79F09CB9-4740-40B6-998E-31286C4DEBC7}" sibTransId="{6E754B39-9FCD-48ED-9D68-04DC7AB47F6A}"/>
    <dgm:cxn modelId="{88D5A625-D26C-40F3-9E24-DDF7DCD5B627}" type="presOf" srcId="{2FA9FD25-7EFC-4CC6-A3BC-FDB1F4FC0FEE}" destId="{7F24C024-2127-446A-A1BF-D97425F67DB6}" srcOrd="0" destOrd="0" presId="urn:microsoft.com/office/officeart/2009/3/layout/IncreasingArrowsProcess"/>
    <dgm:cxn modelId="{E4A8B42C-EADE-48EA-857A-04A20E79AD39}" type="presOf" srcId="{FC8160D8-F94E-49FD-A4F5-87B30E125D1C}" destId="{61426CC6-6A77-4C88-80A7-628BAA5FAD8D}" srcOrd="0" destOrd="0" presId="urn:microsoft.com/office/officeart/2009/3/layout/IncreasingArrowsProcess"/>
    <dgm:cxn modelId="{E8F2DA31-4977-4507-972F-395589750F71}" srcId="{02D0313C-1D50-4B51-B26F-D47D4523EF02}" destId="{5A05ECA0-24A0-43EF-929F-0C3E00F333F9}" srcOrd="2" destOrd="0" parTransId="{0976D8CA-D94E-4147-9336-293A9642D5BD}" sibTransId="{499D6DDE-4A09-49E6-B945-A84A01F6E2FC}"/>
    <dgm:cxn modelId="{50E1AC32-6C1B-4B7B-8308-C423C08D2CE3}" srcId="{6E2E6A8A-C4C1-41D2-8DF3-40DE0EF5C2D1}" destId="{929507E7-F9EC-4B84-A568-0669C84D4CA3}" srcOrd="1" destOrd="0" parTransId="{4946D820-3DA0-474A-A372-784B862E6A50}" sibTransId="{A6B58D0D-A512-42E4-ADD3-293758B0B213}"/>
    <dgm:cxn modelId="{3F4DD23F-D7A6-46AE-AD3F-6FF6F23E1C92}" srcId="{02D0313C-1D50-4B51-B26F-D47D4523EF02}" destId="{2FA9FD25-7EFC-4CC6-A3BC-FDB1F4FC0FEE}" srcOrd="0" destOrd="0" parTransId="{701068D7-5683-45D0-AAF0-A5FA4184FFEF}" sibTransId="{0AD3C7D7-61E3-49FA-B384-002A9531F60C}"/>
    <dgm:cxn modelId="{832E1D40-A606-4934-9597-14B92F82A2F2}" srcId="{6E2E6A8A-C4C1-41D2-8DF3-40DE0EF5C2D1}" destId="{BEB477F9-0EDF-4BDF-A20D-1822F6D0A753}" srcOrd="5" destOrd="0" parTransId="{9D6CA622-6AE0-410B-93E4-3AFB88BB6A38}" sibTransId="{65FE8E40-0FFC-4958-A0C0-0B159D0B0B70}"/>
    <dgm:cxn modelId="{DD431562-5F20-46C9-B613-7E123ED4E493}" srcId="{2FA9FD25-7EFC-4CC6-A3BC-FDB1F4FC0FEE}" destId="{4617539A-E67F-4755-A1E3-E406CB135378}" srcOrd="2" destOrd="0" parTransId="{2CCDE353-CF2A-48A8-BD4A-9C8ED1FE9353}" sibTransId="{9B5F7F50-2FF5-45E4-A3E9-1C8DA934BDE0}"/>
    <dgm:cxn modelId="{6F5D0746-4EF6-4318-9DB9-794EBFD07BEA}" type="presOf" srcId="{E2A04587-E20E-4462-B8BB-D4A141989938}" destId="{61426CC6-6A77-4C88-80A7-628BAA5FAD8D}" srcOrd="0" destOrd="4" presId="urn:microsoft.com/office/officeart/2009/3/layout/IncreasingArrowsProcess"/>
    <dgm:cxn modelId="{8C83D946-CDCB-4970-AAA9-8066EBFF5ECA}" type="presOf" srcId="{BEB477F9-0EDF-4BDF-A20D-1822F6D0A753}" destId="{61426CC6-6A77-4C88-80A7-628BAA5FAD8D}" srcOrd="0" destOrd="5" presId="urn:microsoft.com/office/officeart/2009/3/layout/IncreasingArrowsProcess"/>
    <dgm:cxn modelId="{1EFFD36D-278A-4459-AAB2-8EADA5AA6368}" type="presOf" srcId="{7ABCA966-18D8-42C2-8797-A8E49E3A9335}" destId="{0A9C4669-16E1-4F69-89C6-DED508A35F2A}" srcOrd="0" destOrd="0" presId="urn:microsoft.com/office/officeart/2009/3/layout/IncreasingArrowsProcess"/>
    <dgm:cxn modelId="{63FCF751-C6D7-4B90-B810-99926FEDCEE8}" type="presOf" srcId="{ECFE6C63-3D29-4057-AC5C-9231AF56A991}" destId="{0A9C4669-16E1-4F69-89C6-DED508A35F2A}" srcOrd="0" destOrd="2" presId="urn:microsoft.com/office/officeart/2009/3/layout/IncreasingArrowsProcess"/>
    <dgm:cxn modelId="{E7BEE452-6524-48C9-811C-885E44E385E6}" srcId="{5A05ECA0-24A0-43EF-929F-0C3E00F333F9}" destId="{B9FC4090-5887-4CC5-A3A4-AAB4462AFA4E}" srcOrd="3" destOrd="0" parTransId="{936133AA-1CB8-425A-BC3A-E1BAF67D7BCB}" sibTransId="{96D91080-BB78-4CB5-AFC5-7362396A081F}"/>
    <dgm:cxn modelId="{C3BF2859-3355-4D8A-AB31-48AEA5148D86}" type="presOf" srcId="{5318EE0F-28A6-403D-A959-4E7EFB23C24A}" destId="{0A9C4669-16E1-4F69-89C6-DED508A35F2A}" srcOrd="0" destOrd="1" presId="urn:microsoft.com/office/officeart/2009/3/layout/IncreasingArrowsProcess"/>
    <dgm:cxn modelId="{265F455A-4AC6-4258-8062-60BE7A3238F6}" srcId="{2FA9FD25-7EFC-4CC6-A3BC-FDB1F4FC0FEE}" destId="{2FB1BB3A-39DF-44A0-A2E4-C5D6C0ED4821}" srcOrd="0" destOrd="0" parTransId="{515DEE1E-EA4F-4B85-BCE2-4B6237AC01FB}" sibTransId="{2AEE51BF-DDD8-4C58-85D2-52ECA7759461}"/>
    <dgm:cxn modelId="{B2D63C7E-C90B-4767-9D00-F379FAD81372}" type="presOf" srcId="{F82C3772-B0DF-40A0-91E7-D829C919A837}" destId="{61426CC6-6A77-4C88-80A7-628BAA5FAD8D}" srcOrd="0" destOrd="6" presId="urn:microsoft.com/office/officeart/2009/3/layout/IncreasingArrowsProcess"/>
    <dgm:cxn modelId="{F5A6607E-4E02-4445-9064-216315840DC1}" srcId="{6E2E6A8A-C4C1-41D2-8DF3-40DE0EF5C2D1}" destId="{42DAD796-FC23-4755-BFF7-EF2CC9259AAD}" srcOrd="2" destOrd="0" parTransId="{A95C89F0-E61D-4195-85D8-32E6E8765C52}" sibTransId="{EEA66208-7F3F-40B9-970F-3BA748FFE3F9}"/>
    <dgm:cxn modelId="{8D206883-A8FB-4EDB-AF6F-E53DC0F2874A}" type="presOf" srcId="{5A05ECA0-24A0-43EF-929F-0C3E00F333F9}" destId="{8175EA35-DF49-4636-86FF-BEFD24819896}" srcOrd="0" destOrd="0" presId="urn:microsoft.com/office/officeart/2009/3/layout/IncreasingArrowsProcess"/>
    <dgm:cxn modelId="{CE28D086-464D-421B-8A53-A3A7A241F300}" srcId="{6E2E6A8A-C4C1-41D2-8DF3-40DE0EF5C2D1}" destId="{E2A04587-E20E-4462-B8BB-D4A141989938}" srcOrd="4" destOrd="0" parTransId="{D97B67FB-3335-4F34-9B06-FFE841BADD14}" sibTransId="{92BD1DFE-F624-45F5-9D70-6708840822B6}"/>
    <dgm:cxn modelId="{79475A93-88F2-4329-9E6A-2E3CB0E1688C}" srcId="{6E2E6A8A-C4C1-41D2-8DF3-40DE0EF5C2D1}" destId="{838C54D5-D24E-4140-BB9E-D49657788AAF}" srcOrd="3" destOrd="0" parTransId="{67336645-D1D8-4DBF-B7FC-B0C27CCA64BD}" sibTransId="{DF8289D7-BB66-4594-BA65-8F87279407F4}"/>
    <dgm:cxn modelId="{53D57696-BF43-48C5-BBC4-37A0575079C5}" type="presOf" srcId="{42DAD796-FC23-4755-BFF7-EF2CC9259AAD}" destId="{61426CC6-6A77-4C88-80A7-628BAA5FAD8D}" srcOrd="0" destOrd="2" presId="urn:microsoft.com/office/officeart/2009/3/layout/IncreasingArrowsProcess"/>
    <dgm:cxn modelId="{1008A696-C91C-443C-BBF9-CA8B524C1F66}" srcId="{6E2E6A8A-C4C1-41D2-8DF3-40DE0EF5C2D1}" destId="{F82C3772-B0DF-40A0-91E7-D829C919A837}" srcOrd="6" destOrd="0" parTransId="{45EE7F19-B8B3-4F56-97E6-97F56C3A4815}" sibTransId="{24DBDCB8-6037-4D68-880B-EDAD725A9355}"/>
    <dgm:cxn modelId="{2DE1FA96-80C1-484B-9C39-5D06CE0F9A05}" srcId="{6E2E6A8A-C4C1-41D2-8DF3-40DE0EF5C2D1}" destId="{FC8160D8-F94E-49FD-A4F5-87B30E125D1C}" srcOrd="0" destOrd="0" parTransId="{F5A25440-E059-4BAA-92D3-C0621FFCDB32}" sibTransId="{5CB5D0C0-BBFF-4091-8389-673F68878EBE}"/>
    <dgm:cxn modelId="{C33E3197-C6A7-4935-A950-B779DAFE3589}" type="presOf" srcId="{929507E7-F9EC-4B84-A568-0669C84D4CA3}" destId="{61426CC6-6A77-4C88-80A7-628BAA5FAD8D}" srcOrd="0" destOrd="1" presId="urn:microsoft.com/office/officeart/2009/3/layout/IncreasingArrowsProcess"/>
    <dgm:cxn modelId="{2C7D3EA2-8C95-44D3-9080-97776426EB9D}" type="presOf" srcId="{838C54D5-D24E-4140-BB9E-D49657788AAF}" destId="{61426CC6-6A77-4C88-80A7-628BAA5FAD8D}" srcOrd="0" destOrd="3" presId="urn:microsoft.com/office/officeart/2009/3/layout/IncreasingArrowsProcess"/>
    <dgm:cxn modelId="{97A44DAB-D110-4994-94C6-5EA7E4AFAE42}" type="presOf" srcId="{4617539A-E67F-4755-A1E3-E406CB135378}" destId="{38D7EAD3-43E7-488A-A303-64BEB0CDC707}" srcOrd="0" destOrd="2" presId="urn:microsoft.com/office/officeart/2009/3/layout/IncreasingArrowsProcess"/>
    <dgm:cxn modelId="{47A88EAC-16E6-4EF1-B36F-39DD2CC8955C}" type="presOf" srcId="{A119368C-C1C2-4530-A67D-7D0E545D16B8}" destId="{38D7EAD3-43E7-488A-A303-64BEB0CDC707}" srcOrd="0" destOrd="1" presId="urn:microsoft.com/office/officeart/2009/3/layout/IncreasingArrowsProcess"/>
    <dgm:cxn modelId="{82E38AD7-D85C-47A4-8049-A7EC4062D978}" type="presOf" srcId="{6E2E6A8A-C4C1-41D2-8DF3-40DE0EF5C2D1}" destId="{97959873-CEF1-4DAC-AC72-6493486B8358}" srcOrd="0" destOrd="0" presId="urn:microsoft.com/office/officeart/2009/3/layout/IncreasingArrowsProcess"/>
    <dgm:cxn modelId="{E11F8DE0-25BF-488A-8B0D-B402C74D7078}" srcId="{2FA9FD25-7EFC-4CC6-A3BC-FDB1F4FC0FEE}" destId="{A119368C-C1C2-4530-A67D-7D0E545D16B8}" srcOrd="1" destOrd="0" parTransId="{BAB58275-5B55-4E45-A031-3141E95855D4}" sibTransId="{4D1FCBE5-CB8B-4C95-8F06-3C4EE8D71A70}"/>
    <dgm:cxn modelId="{2FDD6AEB-BE8F-479B-9D83-2989E95641E9}" type="presOf" srcId="{2FB1BB3A-39DF-44A0-A2E4-C5D6C0ED4821}" destId="{38D7EAD3-43E7-488A-A303-64BEB0CDC707}" srcOrd="0" destOrd="0" presId="urn:microsoft.com/office/officeart/2009/3/layout/IncreasingArrowsProcess"/>
    <dgm:cxn modelId="{62B23FFB-47C4-49F0-A722-689A73613095}" srcId="{02D0313C-1D50-4B51-B26F-D47D4523EF02}" destId="{6E2E6A8A-C4C1-41D2-8DF3-40DE0EF5C2D1}" srcOrd="1" destOrd="0" parTransId="{715C49DA-4ED0-4A4C-B995-EBF51AB376DB}" sibTransId="{5218D6F4-03D0-400E-ADB2-BA485FFB7522}"/>
    <dgm:cxn modelId="{0AA46BD3-CF38-428E-BAD5-B29AD61B3BC8}" type="presParOf" srcId="{8FA028FF-EA96-4E04-A769-8ED8EC33C712}" destId="{7F24C024-2127-446A-A1BF-D97425F67DB6}" srcOrd="0" destOrd="0" presId="urn:microsoft.com/office/officeart/2009/3/layout/IncreasingArrowsProcess"/>
    <dgm:cxn modelId="{3403A864-9146-4230-B25B-1D467404F193}" type="presParOf" srcId="{8FA028FF-EA96-4E04-A769-8ED8EC33C712}" destId="{38D7EAD3-43E7-488A-A303-64BEB0CDC707}" srcOrd="1" destOrd="0" presId="urn:microsoft.com/office/officeart/2009/3/layout/IncreasingArrowsProcess"/>
    <dgm:cxn modelId="{62912E97-18EE-4411-A4EE-63B3C1994FB8}" type="presParOf" srcId="{8FA028FF-EA96-4E04-A769-8ED8EC33C712}" destId="{97959873-CEF1-4DAC-AC72-6493486B8358}" srcOrd="2" destOrd="0" presId="urn:microsoft.com/office/officeart/2009/3/layout/IncreasingArrowsProcess"/>
    <dgm:cxn modelId="{6D332E43-072E-418C-B05D-6440E3508E33}" type="presParOf" srcId="{8FA028FF-EA96-4E04-A769-8ED8EC33C712}" destId="{61426CC6-6A77-4C88-80A7-628BAA5FAD8D}" srcOrd="3" destOrd="0" presId="urn:microsoft.com/office/officeart/2009/3/layout/IncreasingArrowsProcess"/>
    <dgm:cxn modelId="{061A3E33-33D0-42C7-88FC-94974C53EB75}" type="presParOf" srcId="{8FA028FF-EA96-4E04-A769-8ED8EC33C712}" destId="{8175EA35-DF49-4636-86FF-BEFD24819896}" srcOrd="4" destOrd="0" presId="urn:microsoft.com/office/officeart/2009/3/layout/IncreasingArrowsProcess"/>
    <dgm:cxn modelId="{D2DF4A1D-7AAA-4749-82F2-B1CA4C55E478}" type="presParOf" srcId="{8FA028FF-EA96-4E04-A769-8ED8EC33C712}" destId="{0A9C4669-16E1-4F69-89C6-DED508A35F2A}" srcOrd="5" destOrd="0" presId="urn:microsoft.com/office/officeart/2009/3/layout/IncreasingArrowsProcess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2A396-6DF4-495C-A0A1-C7D5077FA521}">
      <dsp:nvSpPr>
        <dsp:cNvPr id="0" name=""/>
        <dsp:cNvSpPr/>
      </dsp:nvSpPr>
      <dsp:spPr>
        <a:xfrm>
          <a:off x="0" y="309186"/>
          <a:ext cx="2160240" cy="36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Formål</a:t>
          </a:r>
        </a:p>
      </dsp:txBody>
      <dsp:txXfrm>
        <a:off x="0" y="309186"/>
        <a:ext cx="2160240" cy="368156"/>
      </dsp:txXfrm>
    </dsp:sp>
    <dsp:sp modelId="{D909F5CD-985C-4E02-A9C3-B5A2ACD51924}">
      <dsp:nvSpPr>
        <dsp:cNvPr id="0" name=""/>
        <dsp:cNvSpPr/>
      </dsp:nvSpPr>
      <dsp:spPr>
        <a:xfrm>
          <a:off x="2160239" y="148118"/>
          <a:ext cx="432048" cy="69029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DA14B-EF31-444F-8AAC-25E37F609B18}">
      <dsp:nvSpPr>
        <dsp:cNvPr id="0" name=""/>
        <dsp:cNvSpPr/>
      </dsp:nvSpPr>
      <dsp:spPr>
        <a:xfrm>
          <a:off x="2765107" y="148118"/>
          <a:ext cx="5875852" cy="69029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800" b="0" kern="1200" dirty="0">
              <a:solidFill>
                <a:schemeClr val="tx1"/>
              </a:solidFill>
            </a:rPr>
            <a:t>A</a:t>
          </a:r>
          <a:r>
            <a:rPr lang="da-DK" sz="1800" kern="1200" dirty="0">
              <a:solidFill>
                <a:schemeClr val="tx1"/>
              </a:solidFill>
            </a:rPr>
            <a:t>t styrke det tværfaglige samarbejde omkring socialt udsatte borgere. </a:t>
          </a:r>
        </a:p>
      </dsp:txBody>
      <dsp:txXfrm>
        <a:off x="2765107" y="148118"/>
        <a:ext cx="5875852" cy="690292"/>
      </dsp:txXfrm>
    </dsp:sp>
    <dsp:sp modelId="{8AE49839-7D5A-4617-AAD8-E65B02F53630}">
      <dsp:nvSpPr>
        <dsp:cNvPr id="0" name=""/>
        <dsp:cNvSpPr/>
      </dsp:nvSpPr>
      <dsp:spPr>
        <a:xfrm>
          <a:off x="0" y="909637"/>
          <a:ext cx="2158130" cy="64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Overordnet mål: Kerneopgaven</a:t>
          </a:r>
        </a:p>
      </dsp:txBody>
      <dsp:txXfrm>
        <a:off x="0" y="909637"/>
        <a:ext cx="2158130" cy="641643"/>
      </dsp:txXfrm>
    </dsp:sp>
    <dsp:sp modelId="{CCE8830F-2C26-489E-98AA-5938943D4BC6}">
      <dsp:nvSpPr>
        <dsp:cNvPr id="0" name=""/>
        <dsp:cNvSpPr/>
      </dsp:nvSpPr>
      <dsp:spPr>
        <a:xfrm>
          <a:off x="2158130" y="899611"/>
          <a:ext cx="431626" cy="66169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CD723-CDF9-4378-B7EA-DCE24A9FA39D}">
      <dsp:nvSpPr>
        <dsp:cNvPr id="0" name=""/>
        <dsp:cNvSpPr/>
      </dsp:nvSpPr>
      <dsp:spPr>
        <a:xfrm>
          <a:off x="2762406" y="899611"/>
          <a:ext cx="5870114" cy="66169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>
              <a:solidFill>
                <a:schemeClr val="tx1"/>
              </a:solidFill>
            </a:rPr>
            <a:t>At borgerne støttes i at tage større ansvar for sig selv og deres familie.  </a:t>
          </a:r>
        </a:p>
      </dsp:txBody>
      <dsp:txXfrm>
        <a:off x="2762406" y="899611"/>
        <a:ext cx="5870114" cy="661695"/>
      </dsp:txXfrm>
    </dsp:sp>
    <dsp:sp modelId="{FF94157F-5816-41EE-9DB6-09FB5E700805}">
      <dsp:nvSpPr>
        <dsp:cNvPr id="0" name=""/>
        <dsp:cNvSpPr/>
      </dsp:nvSpPr>
      <dsp:spPr>
        <a:xfrm>
          <a:off x="0" y="3227930"/>
          <a:ext cx="2158130" cy="347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Mål:</a:t>
          </a:r>
        </a:p>
      </dsp:txBody>
      <dsp:txXfrm>
        <a:off x="0" y="3227930"/>
        <a:ext cx="2158130" cy="347118"/>
      </dsp:txXfrm>
    </dsp:sp>
    <dsp:sp modelId="{68A7802C-DF75-4D00-BAB6-345692B28E3C}">
      <dsp:nvSpPr>
        <dsp:cNvPr id="0" name=""/>
        <dsp:cNvSpPr/>
      </dsp:nvSpPr>
      <dsp:spPr>
        <a:xfrm>
          <a:off x="2158130" y="1622506"/>
          <a:ext cx="431626" cy="355796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B65CD-BAF9-4A61-BD1C-0C9AC7773C29}">
      <dsp:nvSpPr>
        <dsp:cNvPr id="0" name=""/>
        <dsp:cNvSpPr/>
      </dsp:nvSpPr>
      <dsp:spPr>
        <a:xfrm>
          <a:off x="2762406" y="1622506"/>
          <a:ext cx="5870114" cy="3557967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>
              <a:solidFill>
                <a:schemeClr val="tx1"/>
              </a:solidFill>
            </a:rPr>
            <a:t>At skabe en proces, hvorigennem lederne fra de forskellige fagområder sammen beslutter, hvordan den fælles kerneopgave løses i forhold til socialt udsatte borgere i Sorø Kommune.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>
              <a:solidFill>
                <a:schemeClr val="tx1"/>
              </a:solidFill>
            </a:rPr>
            <a:t>At opbygge en stabil samarbejdskapacitet, der bygger på fælles mål, delt viden og gensidig respekt via en kommunikation, som er hyppig, rettidig, præcis og problemløsende og med borgeren i centrum.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>
              <a:solidFill>
                <a:schemeClr val="tx1"/>
              </a:solidFill>
            </a:rPr>
            <a:t>At erfaringerne fra dette arbejde kan indgå og understøtte det tværfaglige samarbejde om andre målgrupper i Sorø Kommune, som har brug for tværfagligt og helhedsorienteret samarbejde - et kodeks for, hvordan vi samarbejder om fælles kerneopgaver</a:t>
          </a:r>
        </a:p>
      </dsp:txBody>
      <dsp:txXfrm>
        <a:off x="2762406" y="1622506"/>
        <a:ext cx="5870114" cy="3557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9659C-C770-4593-BDBB-8B0D93CF7970}">
      <dsp:nvSpPr>
        <dsp:cNvPr id="0" name=""/>
        <dsp:cNvSpPr/>
      </dsp:nvSpPr>
      <dsp:spPr>
        <a:xfrm>
          <a:off x="1662175" y="1311046"/>
          <a:ext cx="1666591" cy="1441500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>
              <a:solidFill>
                <a:schemeClr val="tx1"/>
              </a:solidFill>
            </a:rPr>
            <a:t>Borgerens samarbejdsmøde</a:t>
          </a:r>
        </a:p>
      </dsp:txBody>
      <dsp:txXfrm>
        <a:off x="1938336" y="1549909"/>
        <a:ext cx="1114269" cy="963774"/>
      </dsp:txXfrm>
    </dsp:sp>
    <dsp:sp modelId="{1E8D2925-8ACE-4714-BFDC-9405C4193C56}">
      <dsp:nvSpPr>
        <dsp:cNvPr id="0" name=""/>
        <dsp:cNvSpPr/>
      </dsp:nvSpPr>
      <dsp:spPr>
        <a:xfrm>
          <a:off x="2975990" y="807865"/>
          <a:ext cx="62888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2A591-7FFD-43E0-8A67-0B0E6DAC4475}">
      <dsp:nvSpPr>
        <dsp:cNvPr id="0" name=""/>
        <dsp:cNvSpPr/>
      </dsp:nvSpPr>
      <dsp:spPr>
        <a:xfrm>
          <a:off x="167675" y="1383933"/>
          <a:ext cx="136559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Jobcenter</a:t>
          </a:r>
        </a:p>
      </dsp:txBody>
      <dsp:txXfrm>
        <a:off x="393983" y="1579718"/>
        <a:ext cx="912974" cy="789834"/>
      </dsp:txXfrm>
    </dsp:sp>
    <dsp:sp modelId="{DF7ED2A0-4C19-42B5-80A2-8F4926CD169E}">
      <dsp:nvSpPr>
        <dsp:cNvPr id="0" name=""/>
        <dsp:cNvSpPr/>
      </dsp:nvSpPr>
      <dsp:spPr>
        <a:xfrm>
          <a:off x="3439633" y="1634134"/>
          <a:ext cx="62888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15684-9C25-473B-8256-D410798C1EA9}">
      <dsp:nvSpPr>
        <dsp:cNvPr id="0" name=""/>
        <dsp:cNvSpPr/>
      </dsp:nvSpPr>
      <dsp:spPr>
        <a:xfrm>
          <a:off x="1772915" y="51765"/>
          <a:ext cx="136559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Social Service</a:t>
          </a:r>
        </a:p>
      </dsp:txBody>
      <dsp:txXfrm>
        <a:off x="1999223" y="247550"/>
        <a:ext cx="912974" cy="789834"/>
      </dsp:txXfrm>
    </dsp:sp>
    <dsp:sp modelId="{E3A10EE0-D2AC-4F82-BAB9-7790F07DEC23}">
      <dsp:nvSpPr>
        <dsp:cNvPr id="0" name=""/>
        <dsp:cNvSpPr/>
      </dsp:nvSpPr>
      <dsp:spPr>
        <a:xfrm>
          <a:off x="2997048" y="2592287"/>
          <a:ext cx="62888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C7C9B-03C2-4E74-AA6E-888B228500F9}">
      <dsp:nvSpPr>
        <dsp:cNvPr id="0" name=""/>
        <dsp:cNvSpPr/>
      </dsp:nvSpPr>
      <dsp:spPr>
        <a:xfrm>
          <a:off x="3408046" y="1383929"/>
          <a:ext cx="136559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Børn og Familier</a:t>
          </a:r>
        </a:p>
      </dsp:txBody>
      <dsp:txXfrm>
        <a:off x="3634354" y="1579714"/>
        <a:ext cx="912974" cy="789834"/>
      </dsp:txXfrm>
    </dsp:sp>
    <dsp:sp modelId="{32FE0F7F-8A4A-4AC8-8E34-D527A926EBD5}">
      <dsp:nvSpPr>
        <dsp:cNvPr id="0" name=""/>
        <dsp:cNvSpPr/>
      </dsp:nvSpPr>
      <dsp:spPr>
        <a:xfrm>
          <a:off x="1815725" y="2882595"/>
          <a:ext cx="136559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/>
            <a:t>Ydelses-afdeling</a:t>
          </a:r>
        </a:p>
      </dsp:txBody>
      <dsp:txXfrm>
        <a:off x="2042033" y="3078380"/>
        <a:ext cx="912974" cy="7898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91535-6499-4ACE-BD28-D1F5868C7F7E}">
      <dsp:nvSpPr>
        <dsp:cNvPr id="0" name=""/>
        <dsp:cNvSpPr/>
      </dsp:nvSpPr>
      <dsp:spPr>
        <a:xfrm>
          <a:off x="1287566" y="219938"/>
          <a:ext cx="2879902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/>
            <a:t>Tværgående relationel ledelseskapacitet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/>
            <a:t>En organisering som understøtter en tværgående strategisk og operationel ledelse</a:t>
          </a:r>
        </a:p>
      </dsp:txBody>
      <dsp:txXfrm>
        <a:off x="1287566" y="219938"/>
        <a:ext cx="2879902" cy="899969"/>
      </dsp:txXfrm>
    </dsp:sp>
    <dsp:sp modelId="{10C3AAA0-B9E5-4671-B8EA-5FC1D330AEDA}">
      <dsp:nvSpPr>
        <dsp:cNvPr id="0" name=""/>
        <dsp:cNvSpPr/>
      </dsp:nvSpPr>
      <dsp:spPr>
        <a:xfrm>
          <a:off x="1167570" y="89942"/>
          <a:ext cx="629978" cy="944968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7DA09-28F8-4C9D-95F1-1FB0F0F9F95D}">
      <dsp:nvSpPr>
        <dsp:cNvPr id="0" name=""/>
        <dsp:cNvSpPr/>
      </dsp:nvSpPr>
      <dsp:spPr>
        <a:xfrm>
          <a:off x="4450165" y="175534"/>
          <a:ext cx="2879902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/>
            <a:t>Topledelse forankring                                       </a:t>
          </a:r>
          <a:r>
            <a:rPr lang="da-DK" sz="800" kern="1200" dirty="0"/>
            <a:t>Stabil og synlig efterspørgsel fra byråd og koncernledelse</a:t>
          </a:r>
        </a:p>
      </dsp:txBody>
      <dsp:txXfrm>
        <a:off x="4450165" y="175534"/>
        <a:ext cx="2879902" cy="899969"/>
      </dsp:txXfrm>
    </dsp:sp>
    <dsp:sp modelId="{C64B1D25-25D7-422B-A947-B14E0B2AC753}">
      <dsp:nvSpPr>
        <dsp:cNvPr id="0" name=""/>
        <dsp:cNvSpPr/>
      </dsp:nvSpPr>
      <dsp:spPr>
        <a:xfrm>
          <a:off x="4330169" y="134346"/>
          <a:ext cx="629978" cy="767351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77E89-2F1C-46F7-87B3-B961896890FD}">
      <dsp:nvSpPr>
        <dsp:cNvPr id="0" name=""/>
        <dsp:cNvSpPr/>
      </dsp:nvSpPr>
      <dsp:spPr>
        <a:xfrm>
          <a:off x="1279283" y="1352900"/>
          <a:ext cx="2879902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/>
            <a:t>Struktur,  rammer og systematisk opfølgning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/>
            <a:t>En samarbejdsmodel og logistik, som respekterer de involverede afdelingers vilkår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1" kern="1200" dirty="0"/>
        </a:p>
      </dsp:txBody>
      <dsp:txXfrm>
        <a:off x="1279283" y="1352900"/>
        <a:ext cx="2879902" cy="899969"/>
      </dsp:txXfrm>
    </dsp:sp>
    <dsp:sp modelId="{D7998C09-6DDA-4AD8-96F6-E570DC71669C}">
      <dsp:nvSpPr>
        <dsp:cNvPr id="0" name=""/>
        <dsp:cNvSpPr/>
      </dsp:nvSpPr>
      <dsp:spPr>
        <a:xfrm>
          <a:off x="1159287" y="1222904"/>
          <a:ext cx="629978" cy="944968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4D048-7724-4586-BF4F-A51C0C43FC05}">
      <dsp:nvSpPr>
        <dsp:cNvPr id="0" name=""/>
        <dsp:cNvSpPr/>
      </dsp:nvSpPr>
      <dsp:spPr>
        <a:xfrm>
          <a:off x="4695723" y="1352900"/>
          <a:ext cx="2642627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/>
            <a:t>Organisatoriske connectorer/ Boundary Spanners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/>
            <a:t>Projektleder vertikalt og horisontalt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/>
            <a:t>Tovholder for samarbejdsmøderne</a:t>
          </a:r>
        </a:p>
      </dsp:txBody>
      <dsp:txXfrm>
        <a:off x="4695723" y="1352900"/>
        <a:ext cx="2642627" cy="899969"/>
      </dsp:txXfrm>
    </dsp:sp>
    <dsp:sp modelId="{5CBABC5F-2836-4164-9CCB-768AE29ED639}">
      <dsp:nvSpPr>
        <dsp:cNvPr id="0" name=""/>
        <dsp:cNvSpPr/>
      </dsp:nvSpPr>
      <dsp:spPr>
        <a:xfrm>
          <a:off x="4321887" y="1222904"/>
          <a:ext cx="900384" cy="944968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03FEE-0FEA-45EB-8311-8EE0D4D9B43D}">
      <dsp:nvSpPr>
        <dsp:cNvPr id="0" name=""/>
        <dsp:cNvSpPr/>
      </dsp:nvSpPr>
      <dsp:spPr>
        <a:xfrm>
          <a:off x="1287566" y="2485861"/>
          <a:ext cx="2879902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Relationel koordinering om fælles kerneopgave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Fælles formulering af kerneopgaven, måling af RK og workshops med alle involverede medarbejdere og ledere om styrkelse af den relationelle samarbejdskapacitet</a:t>
          </a:r>
        </a:p>
      </dsp:txBody>
      <dsp:txXfrm>
        <a:off x="1287566" y="2485861"/>
        <a:ext cx="2879902" cy="899969"/>
      </dsp:txXfrm>
    </dsp:sp>
    <dsp:sp modelId="{E14122DE-AE3A-4652-B4E8-F584C9ECB8AF}">
      <dsp:nvSpPr>
        <dsp:cNvPr id="0" name=""/>
        <dsp:cNvSpPr/>
      </dsp:nvSpPr>
      <dsp:spPr>
        <a:xfrm>
          <a:off x="1167570" y="2355866"/>
          <a:ext cx="629978" cy="944968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8000" r="-16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70CF4-E083-489B-990D-19DAFDB9D0C4}">
      <dsp:nvSpPr>
        <dsp:cNvPr id="0" name=""/>
        <dsp:cNvSpPr/>
      </dsp:nvSpPr>
      <dsp:spPr>
        <a:xfrm>
          <a:off x="4450165" y="2485861"/>
          <a:ext cx="2879902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Det er borgerens møde og borgerens plan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Tillid og ansvar tilbage til borgeren.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Borgeren sætter selv sit netværksteam i samarbejde med koordinerende sagsbehandler.</a:t>
          </a:r>
        </a:p>
      </dsp:txBody>
      <dsp:txXfrm>
        <a:off x="4450165" y="2485861"/>
        <a:ext cx="2879902" cy="899969"/>
      </dsp:txXfrm>
    </dsp:sp>
    <dsp:sp modelId="{1249AE92-3559-4523-9B45-B1F5AF07AC52}">
      <dsp:nvSpPr>
        <dsp:cNvPr id="0" name=""/>
        <dsp:cNvSpPr/>
      </dsp:nvSpPr>
      <dsp:spPr>
        <a:xfrm>
          <a:off x="4330169" y="2355866"/>
          <a:ext cx="629978" cy="944968"/>
        </a:xfrm>
        <a:prstGeom prst="rect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6000" r="-7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CC65E-4ED1-436F-8F83-A927FC313454}">
      <dsp:nvSpPr>
        <dsp:cNvPr id="0" name=""/>
        <dsp:cNvSpPr/>
      </dsp:nvSpPr>
      <dsp:spPr>
        <a:xfrm>
          <a:off x="2873007" y="3618823"/>
          <a:ext cx="2879902" cy="89996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579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Fokus på effekter: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For borgerne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For medarbejdere og organisationens sammenhængskraft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For økonomien</a:t>
          </a:r>
        </a:p>
      </dsp:txBody>
      <dsp:txXfrm>
        <a:off x="2873007" y="3618823"/>
        <a:ext cx="2879902" cy="899969"/>
      </dsp:txXfrm>
    </dsp:sp>
    <dsp:sp modelId="{C2EB54CF-6944-49C3-95AF-76B871668BB7}">
      <dsp:nvSpPr>
        <dsp:cNvPr id="0" name=""/>
        <dsp:cNvSpPr/>
      </dsp:nvSpPr>
      <dsp:spPr>
        <a:xfrm>
          <a:off x="2753011" y="3488828"/>
          <a:ext cx="629978" cy="944968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E3C04-F9EB-4BF7-ABE5-EF978C77EF86}">
      <dsp:nvSpPr>
        <dsp:cNvPr id="0" name=""/>
        <dsp:cNvSpPr/>
      </dsp:nvSpPr>
      <dsp:spPr>
        <a:xfrm>
          <a:off x="4576" y="0"/>
          <a:ext cx="4402335" cy="514116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100" kern="1200" dirty="0"/>
            <a:t>Borgere</a:t>
          </a:r>
        </a:p>
      </dsp:txBody>
      <dsp:txXfrm>
        <a:off x="4576" y="0"/>
        <a:ext cx="4402335" cy="1542350"/>
      </dsp:txXfrm>
    </dsp:sp>
    <dsp:sp modelId="{61404126-2CAE-41F9-9CCD-8294788C76B9}">
      <dsp:nvSpPr>
        <dsp:cNvPr id="0" name=""/>
        <dsp:cNvSpPr/>
      </dsp:nvSpPr>
      <dsp:spPr>
        <a:xfrm>
          <a:off x="444810" y="1542475"/>
          <a:ext cx="3521868" cy="74895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Måden at blive mødt på af kommunen har stor værdi: Medbestemmelse og tillid fra systemet giver større ansvarsfølelse</a:t>
          </a:r>
        </a:p>
      </dsp:txBody>
      <dsp:txXfrm>
        <a:off x="466746" y="1564411"/>
        <a:ext cx="3477996" cy="705086"/>
      </dsp:txXfrm>
    </dsp:sp>
    <dsp:sp modelId="{2DCCD31D-3ECC-4B31-A91F-39248C71C2CB}">
      <dsp:nvSpPr>
        <dsp:cNvPr id="0" name=""/>
        <dsp:cNvSpPr/>
      </dsp:nvSpPr>
      <dsp:spPr>
        <a:xfrm>
          <a:off x="444810" y="2406659"/>
          <a:ext cx="3521868" cy="74895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Én plan som er borgerens plan, samt opfølgende møder har stor værdi</a:t>
          </a:r>
        </a:p>
      </dsp:txBody>
      <dsp:txXfrm>
        <a:off x="466746" y="2428595"/>
        <a:ext cx="3477996" cy="705086"/>
      </dsp:txXfrm>
    </dsp:sp>
    <dsp:sp modelId="{EC3A11E3-DA23-433B-919D-AD4EF218987D}">
      <dsp:nvSpPr>
        <dsp:cNvPr id="0" name=""/>
        <dsp:cNvSpPr/>
      </dsp:nvSpPr>
      <dsp:spPr>
        <a:xfrm>
          <a:off x="444810" y="3270842"/>
          <a:ext cx="3521868" cy="74895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Koordinering og helhedsorientering har stor værdi: Tidsbesparende for borgeren (og dermed også for kommunen!)</a:t>
          </a:r>
        </a:p>
      </dsp:txBody>
      <dsp:txXfrm>
        <a:off x="466746" y="3292778"/>
        <a:ext cx="3477996" cy="705086"/>
      </dsp:txXfrm>
    </dsp:sp>
    <dsp:sp modelId="{FF411AED-16FE-408E-8CCE-D45CFFB28DFC}">
      <dsp:nvSpPr>
        <dsp:cNvPr id="0" name=""/>
        <dsp:cNvSpPr/>
      </dsp:nvSpPr>
      <dsp:spPr>
        <a:xfrm>
          <a:off x="444810" y="4135025"/>
          <a:ext cx="3521868" cy="74895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Samlet set: Borgeren oplever større tillid til systemet og håb</a:t>
          </a:r>
        </a:p>
      </dsp:txBody>
      <dsp:txXfrm>
        <a:off x="466746" y="4156961"/>
        <a:ext cx="3477996" cy="705086"/>
      </dsp:txXfrm>
    </dsp:sp>
    <dsp:sp modelId="{F5CBFD89-E3D9-4323-B569-2EC747F91A71}">
      <dsp:nvSpPr>
        <dsp:cNvPr id="0" name=""/>
        <dsp:cNvSpPr/>
      </dsp:nvSpPr>
      <dsp:spPr>
        <a:xfrm>
          <a:off x="4737087" y="0"/>
          <a:ext cx="4402335" cy="514116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100" kern="1200" dirty="0"/>
            <a:t>Medarbejdere</a:t>
          </a:r>
        </a:p>
      </dsp:txBody>
      <dsp:txXfrm>
        <a:off x="4737087" y="0"/>
        <a:ext cx="4402335" cy="1542350"/>
      </dsp:txXfrm>
    </dsp:sp>
    <dsp:sp modelId="{476E9835-1CC8-4417-BA00-0EF757030F1E}">
      <dsp:nvSpPr>
        <dsp:cNvPr id="0" name=""/>
        <dsp:cNvSpPr/>
      </dsp:nvSpPr>
      <dsp:spPr>
        <a:xfrm>
          <a:off x="5177321" y="1543323"/>
          <a:ext cx="3521868" cy="5947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Fælles sprog og forståelse af, hvad ”Samarbejdsmøder” betyder</a:t>
          </a:r>
        </a:p>
      </dsp:txBody>
      <dsp:txXfrm>
        <a:off x="5194741" y="1560743"/>
        <a:ext cx="3487028" cy="559921"/>
      </dsp:txXfrm>
    </dsp:sp>
    <dsp:sp modelId="{450FA666-9EFA-42BD-9D05-B0631E32F0EC}">
      <dsp:nvSpPr>
        <dsp:cNvPr id="0" name=""/>
        <dsp:cNvSpPr/>
      </dsp:nvSpPr>
      <dsp:spPr>
        <a:xfrm>
          <a:off x="5177321" y="2229586"/>
          <a:ext cx="3521868" cy="5947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Øget kendskab og viden om hinandens fagområder og vilkår</a:t>
          </a:r>
        </a:p>
      </dsp:txBody>
      <dsp:txXfrm>
        <a:off x="5194741" y="2247006"/>
        <a:ext cx="3487028" cy="559921"/>
      </dsp:txXfrm>
    </dsp:sp>
    <dsp:sp modelId="{A4A9F52F-3F3A-4F0D-8EDB-8660CA132ED0}">
      <dsp:nvSpPr>
        <dsp:cNvPr id="0" name=""/>
        <dsp:cNvSpPr/>
      </dsp:nvSpPr>
      <dsp:spPr>
        <a:xfrm>
          <a:off x="5177321" y="2915849"/>
          <a:ext cx="3521868" cy="5947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Øget klarhed om hvem der kan og skal involveres i en sag</a:t>
          </a:r>
        </a:p>
      </dsp:txBody>
      <dsp:txXfrm>
        <a:off x="5194741" y="2933269"/>
        <a:ext cx="3487028" cy="559921"/>
      </dsp:txXfrm>
    </dsp:sp>
    <dsp:sp modelId="{502ECB0A-ECF8-4145-AC54-45DF8C69572B}">
      <dsp:nvSpPr>
        <dsp:cNvPr id="0" name=""/>
        <dsp:cNvSpPr/>
      </dsp:nvSpPr>
      <dsp:spPr>
        <a:xfrm>
          <a:off x="5177321" y="3602112"/>
          <a:ext cx="3521868" cy="5947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Opbakning til samarbejdsmøderne</a:t>
          </a:r>
        </a:p>
      </dsp:txBody>
      <dsp:txXfrm>
        <a:off x="5194741" y="3619532"/>
        <a:ext cx="3487028" cy="559921"/>
      </dsp:txXfrm>
    </dsp:sp>
    <dsp:sp modelId="{BDA0C7A4-189D-4086-A71A-AE9AF5F14586}">
      <dsp:nvSpPr>
        <dsp:cNvPr id="0" name=""/>
        <dsp:cNvSpPr/>
      </dsp:nvSpPr>
      <dsp:spPr>
        <a:xfrm>
          <a:off x="5177321" y="4288375"/>
          <a:ext cx="3521868" cy="5947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>
              <a:solidFill>
                <a:schemeClr val="tx1"/>
              </a:solidFill>
            </a:rPr>
            <a:t>Vi har styrket den relationelle koordinering</a:t>
          </a:r>
        </a:p>
      </dsp:txBody>
      <dsp:txXfrm>
        <a:off x="5194741" y="4305795"/>
        <a:ext cx="3487028" cy="5599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670E-1CB1-4DCA-9559-76EFF31A024D}">
      <dsp:nvSpPr>
        <dsp:cNvPr id="0" name=""/>
        <dsp:cNvSpPr/>
      </dsp:nvSpPr>
      <dsp:spPr>
        <a:xfrm>
          <a:off x="1585537" y="0"/>
          <a:ext cx="5832777" cy="4348457"/>
        </a:xfrm>
        <a:prstGeom prst="round2DiagRect">
          <a:avLst>
            <a:gd name="adj1" fmla="val 0"/>
            <a:gd name="adj2" fmla="val 1667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0BE98-E9A6-4895-8604-E20BE7E94AFA}">
      <dsp:nvSpPr>
        <dsp:cNvPr id="0" name=""/>
        <dsp:cNvSpPr/>
      </dsp:nvSpPr>
      <dsp:spPr>
        <a:xfrm>
          <a:off x="4452989" y="1017806"/>
          <a:ext cx="777" cy="247131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83039-4BB3-4813-9DBF-63483C09F40E}">
      <dsp:nvSpPr>
        <dsp:cNvPr id="0" name=""/>
        <dsp:cNvSpPr/>
      </dsp:nvSpPr>
      <dsp:spPr>
        <a:xfrm>
          <a:off x="1835691" y="432043"/>
          <a:ext cx="2527536" cy="26614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kern="1200" dirty="0">
              <a:latin typeface="+mj-lt"/>
            </a:rPr>
            <a:t>Søjleorganiseringens styrke:</a:t>
          </a:r>
          <a:br>
            <a:rPr lang="da-DK" sz="1600" b="1" kern="1200" dirty="0">
              <a:latin typeface="+mj-lt"/>
            </a:rPr>
          </a:br>
          <a:r>
            <a:rPr lang="da-DK" sz="1600" kern="1200" dirty="0">
              <a:latin typeface="+mj-lt"/>
            </a:rPr>
            <a:t>Sikker og omkostningsbevidst drift i hver søjle.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a-DK" sz="1600" kern="1200" dirty="0">
              <a:latin typeface="+mj-lt"/>
            </a:rPr>
          </a:br>
          <a:r>
            <a:rPr lang="da-DK" sz="1600" b="1" kern="1200" dirty="0">
              <a:latin typeface="+mj-lt"/>
            </a:rPr>
            <a:t>Indbygget præmis: </a:t>
          </a:r>
          <a:r>
            <a:rPr lang="da-DK" sz="1600" kern="1200" dirty="0">
              <a:latin typeface="+mj-lt"/>
            </a:rPr>
            <a:t>Sikker søjledrift vil også lede til en samlet set relevant, effektiv og omkostningsbevidst indsats på tværs af organisationen.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 dirty="0">
            <a:latin typeface="+mj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a-DK" sz="1400" kern="1200" dirty="0">
              <a:latin typeface="+mj-lt"/>
            </a:rPr>
          </a:br>
          <a:endParaRPr lang="da-DK" sz="1400" kern="1200" dirty="0">
            <a:latin typeface="+mj-lt"/>
          </a:endParaRPr>
        </a:p>
      </dsp:txBody>
      <dsp:txXfrm>
        <a:off x="1835691" y="432043"/>
        <a:ext cx="2527536" cy="2661415"/>
      </dsp:txXfrm>
    </dsp:sp>
    <dsp:sp modelId="{03DFB421-F3F1-49CF-81AD-AEE4B150C42F}">
      <dsp:nvSpPr>
        <dsp:cNvPr id="0" name=""/>
        <dsp:cNvSpPr/>
      </dsp:nvSpPr>
      <dsp:spPr>
        <a:xfrm>
          <a:off x="4668949" y="432043"/>
          <a:ext cx="2527536" cy="26614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>
              <a:solidFill>
                <a:schemeClr val="tx1"/>
              </a:solidFill>
              <a:latin typeface="+mj-lt"/>
            </a:rPr>
            <a:t>Præmissen holder ikke i praksis: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>
              <a:solidFill>
                <a:schemeClr val="tx1"/>
              </a:solidFill>
              <a:latin typeface="+mj-lt"/>
            </a:rPr>
            <a:t>De centerspecifikke incitamenter og perspektiver arbejder ikke altid i samme retning.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>
              <a:solidFill>
                <a:schemeClr val="tx1"/>
              </a:solidFill>
              <a:latin typeface="+mj-lt"/>
            </a:rPr>
            <a:t>Den moderne kommune er samtidig en meget kompleks organisation.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0" kern="1200" dirty="0">
              <a:solidFill>
                <a:schemeClr val="tx1"/>
              </a:solidFill>
              <a:latin typeface="+mj-lt"/>
            </a:rPr>
            <a:t>Konsekvens: Ledere og medarbejdere holder fokus i eget fagområde, ikke mindst fordi det er her de måles og vejes i forhold til om de lykkes med deres arbejde.</a:t>
          </a:r>
        </a:p>
      </dsp:txBody>
      <dsp:txXfrm>
        <a:off x="4668949" y="432043"/>
        <a:ext cx="2527536" cy="2661415"/>
      </dsp:txXfrm>
    </dsp:sp>
    <dsp:sp modelId="{CEBE7A04-BC03-45F8-A708-B5D2CF150D00}">
      <dsp:nvSpPr>
        <dsp:cNvPr id="0" name=""/>
        <dsp:cNvSpPr/>
      </dsp:nvSpPr>
      <dsp:spPr>
        <a:xfrm rot="16200000">
          <a:off x="-1215673" y="1264927"/>
          <a:ext cx="4261329" cy="1418463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 dirty="0">
              <a:latin typeface="+mj-lt"/>
            </a:rPr>
            <a:t>Sikker  </a:t>
          </a:r>
          <a:r>
            <a:rPr lang="da-DK" sz="1800" b="1" kern="1200" dirty="0">
              <a:latin typeface="+mj-lt"/>
            </a:rPr>
            <a:t>drift i </a:t>
          </a:r>
          <a:r>
            <a:rPr lang="da-DK" sz="2000" b="1" kern="1200" dirty="0">
              <a:latin typeface="+mj-lt"/>
            </a:rPr>
            <a:t>centrene</a:t>
          </a:r>
        </a:p>
      </dsp:txBody>
      <dsp:txXfrm>
        <a:off x="-1001295" y="1835127"/>
        <a:ext cx="3832572" cy="706821"/>
      </dsp:txXfrm>
    </dsp:sp>
    <dsp:sp modelId="{41D2115A-1926-400D-ABC0-2F8F5C10E184}">
      <dsp:nvSpPr>
        <dsp:cNvPr id="0" name=""/>
        <dsp:cNvSpPr/>
      </dsp:nvSpPr>
      <dsp:spPr>
        <a:xfrm rot="5400000">
          <a:off x="5627776" y="1752549"/>
          <a:ext cx="4752531" cy="1391467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 dirty="0">
              <a:latin typeface="+mj-lt"/>
            </a:rPr>
            <a:t>Usikkerhed på den tværgående opgaveløsning</a:t>
          </a:r>
        </a:p>
      </dsp:txBody>
      <dsp:txXfrm>
        <a:off x="5838075" y="1891300"/>
        <a:ext cx="4331934" cy="693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4C024-2127-446A-A1BF-D97425F67DB6}">
      <dsp:nvSpPr>
        <dsp:cNvPr id="0" name=""/>
        <dsp:cNvSpPr/>
      </dsp:nvSpPr>
      <dsp:spPr>
        <a:xfrm>
          <a:off x="26364" y="237013"/>
          <a:ext cx="9091270" cy="132403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1019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300" kern="1200" dirty="0">
              <a:solidFill>
                <a:schemeClr val="tx1"/>
              </a:solidFill>
            </a:rPr>
            <a:t>2011-2013</a:t>
          </a:r>
        </a:p>
      </dsp:txBody>
      <dsp:txXfrm>
        <a:off x="26364" y="568022"/>
        <a:ext cx="8760261" cy="662017"/>
      </dsp:txXfrm>
    </dsp:sp>
    <dsp:sp modelId="{38D7EAD3-43E7-488A-A303-64BEB0CDC707}">
      <dsp:nvSpPr>
        <dsp:cNvPr id="0" name=""/>
        <dsp:cNvSpPr/>
      </dsp:nvSpPr>
      <dsp:spPr>
        <a:xfrm>
          <a:off x="0" y="1271808"/>
          <a:ext cx="2800111" cy="2805535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”Helhed i sagsbehandlingen” på dagsordenen i Direktion, og Lederforum i 2011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Stort fokus på Program ”Helhedsorienteret sagsbehandling – Mestring af eget liv” i 2012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Men ”Brug for alle” og ”Føp/Fleks reformen” overhaler projektet</a:t>
          </a:r>
        </a:p>
      </dsp:txBody>
      <dsp:txXfrm>
        <a:off x="0" y="1271808"/>
        <a:ext cx="2800111" cy="2805535"/>
      </dsp:txXfrm>
    </dsp:sp>
    <dsp:sp modelId="{97959873-CEF1-4DAC-AC72-6493486B8358}">
      <dsp:nvSpPr>
        <dsp:cNvPr id="0" name=""/>
        <dsp:cNvSpPr/>
      </dsp:nvSpPr>
      <dsp:spPr>
        <a:xfrm>
          <a:off x="2826476" y="678358"/>
          <a:ext cx="6291159" cy="132403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1019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300" kern="1200" dirty="0">
              <a:solidFill>
                <a:schemeClr val="tx1"/>
              </a:solidFill>
            </a:rPr>
            <a:t>2014</a:t>
          </a:r>
        </a:p>
      </dsp:txBody>
      <dsp:txXfrm>
        <a:off x="2826476" y="1009367"/>
        <a:ext cx="5960150" cy="662017"/>
      </dsp:txXfrm>
    </dsp:sp>
    <dsp:sp modelId="{61426CC6-6A77-4C88-80A7-628BAA5FAD8D}">
      <dsp:nvSpPr>
        <dsp:cNvPr id="0" name=""/>
        <dsp:cNvSpPr/>
      </dsp:nvSpPr>
      <dsp:spPr>
        <a:xfrm>
          <a:off x="2826476" y="1699380"/>
          <a:ext cx="2800111" cy="2550579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Nyt helhedsfokus: ”Fællesskabs-ledelse”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På Lederforum etableres en fællesskabsgruppe: ”Èn indgang”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Strategisk Forum etableres.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Sorø inviteres med i Fremfærds-projektet: ”Kerneopgave i forandring”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 dirty="0"/>
        </a:p>
      </dsp:txBody>
      <dsp:txXfrm>
        <a:off x="2826476" y="1699380"/>
        <a:ext cx="2800111" cy="2550579"/>
      </dsp:txXfrm>
    </dsp:sp>
    <dsp:sp modelId="{8175EA35-DF49-4636-86FF-BEFD24819896}">
      <dsp:nvSpPr>
        <dsp:cNvPr id="0" name=""/>
        <dsp:cNvSpPr/>
      </dsp:nvSpPr>
      <dsp:spPr>
        <a:xfrm>
          <a:off x="5621106" y="936126"/>
          <a:ext cx="3491047" cy="1324035"/>
        </a:xfrm>
        <a:prstGeom prst="rightArrow">
          <a:avLst>
            <a:gd name="adj1" fmla="val 50000"/>
            <a:gd name="adj2" fmla="val 50000"/>
          </a:avLst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1019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300" kern="1200" dirty="0">
              <a:solidFill>
                <a:schemeClr val="tx1"/>
              </a:solidFill>
            </a:rPr>
            <a:t>2015</a:t>
          </a:r>
        </a:p>
      </dsp:txBody>
      <dsp:txXfrm>
        <a:off x="5621106" y="1267135"/>
        <a:ext cx="3160038" cy="662017"/>
      </dsp:txXfrm>
    </dsp:sp>
    <dsp:sp modelId="{0A9C4669-16E1-4F69-89C6-DED508A35F2A}">
      <dsp:nvSpPr>
        <dsp:cNvPr id="0" name=""/>
        <dsp:cNvSpPr/>
      </dsp:nvSpPr>
      <dsp:spPr>
        <a:xfrm>
          <a:off x="5652124" y="1944240"/>
          <a:ext cx="2800111" cy="3189718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Èn indgang projektet omdøbes til ”Projekt kerneopgave i forandring” og indgår i ny ramme </a:t>
          </a:r>
          <a:r>
            <a:rPr lang="da-DK" sz="1600" i="1" kern="1200" dirty="0"/>
            <a:t>Sorø Sætter Retning</a:t>
          </a:r>
          <a:r>
            <a:rPr lang="da-DK" sz="1600" kern="1200" dirty="0"/>
            <a:t>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Timeout  (</a:t>
          </a:r>
          <a:r>
            <a:rPr lang="da-DK" sz="1600" kern="1200" dirty="0" err="1"/>
            <a:t>Knock</a:t>
          </a:r>
          <a:r>
            <a:rPr lang="da-DK" sz="1600" kern="1200" dirty="0"/>
            <a:t> –out, Mange styregruppemøder uden enighed)i efteråret 2015: nu tages ”den nødvendige dialog” over en række møder og projektet begynder at tage form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Påbegynde nyt ledelsesgrundlag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Etablere politisk forum for udvalgsformænd</a:t>
          </a:r>
        </a:p>
      </dsp:txBody>
      <dsp:txXfrm>
        <a:off x="5652124" y="1944240"/>
        <a:ext cx="2800111" cy="3189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odret liste med klammeparenteser"/>
  <dgm:desc val="Bruges til at vise grupperede blokke med oplysninger. Fungerer godt med store mængder tekst på nivea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ksagon-radial"/>
  <dgm:desc val="Bruges til at vise en sekventiel proces med relation til en central ide eller et centralt tema. Begrænset til seks niveau 2-figurer. Fungerer bedst med små tekstmængder. Ikke brugt tekst vises ikke, men forbliver tilgængelig, hvis du skifter layout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0C8585C-58F9-B94E-BB2B-79A4520D9D08}" type="datetimeFigureOut">
              <a:rPr lang="en-JM"/>
              <a:pPr>
                <a:defRPr/>
              </a:pPr>
              <a:t>6/9/2018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72C92DD-16F4-A546-A243-A8BD2BA62964}" type="slidenum">
              <a:rPr lang="en-JM"/>
              <a:pPr>
                <a:defRPr/>
              </a:pPr>
              <a:t>‹nr.›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180213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4A944E4-03B4-604C-A3A4-86C70075DFD2}" type="datetimeFigureOut">
              <a:rPr lang="en-JM"/>
              <a:pPr>
                <a:defRPr/>
              </a:pPr>
              <a:t>6/9/2018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en-JM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JM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J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EC875F4-CBAB-4F46-A24B-B62B4F059BC0}" type="slidenum">
              <a:rPr lang="en-JM"/>
              <a:pPr>
                <a:defRPr/>
              </a:pPr>
              <a:t>‹nr.›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5775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C685C-B074-4F50-BEFA-12DD51C2669A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654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Majs oplæg om velfærdsområdet i Sorø Kommune:</a:t>
            </a:r>
          </a:p>
          <a:p>
            <a:endParaRPr lang="da-DK" b="1" dirty="0"/>
          </a:p>
          <a:p>
            <a:pPr defTabSz="9143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dirty="0"/>
              <a:t>Der er tale om et ”ufærdigt” oplæg, som optakt til arbejdet med at skabe et fælles situationsbillede på velfærdsområdet. 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B6967-8288-488C-9935-F57D2D3B7212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39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dsholder til tekst 25"/>
          <p:cNvSpPr>
            <a:spLocks noGrp="1"/>
          </p:cNvSpPr>
          <p:nvPr>
            <p:ph type="body" sz="quarter" idx="14"/>
          </p:nvPr>
        </p:nvSpPr>
        <p:spPr>
          <a:xfrm>
            <a:off x="685800" y="3657600"/>
            <a:ext cx="7696200" cy="12954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3800" b="1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defRPr>
            </a:lvl1pPr>
            <a:lvl2pPr>
              <a:defRPr sz="3800" b="1">
                <a:latin typeface="Cambria"/>
                <a:cs typeface="Cambria"/>
              </a:defRPr>
            </a:lvl2pPr>
            <a:lvl3pPr>
              <a:defRPr sz="3800" b="1">
                <a:latin typeface="Cambria"/>
                <a:cs typeface="Cambria"/>
              </a:defRPr>
            </a:lvl3pPr>
            <a:lvl4pPr>
              <a:defRPr sz="3800" b="1">
                <a:latin typeface="Cambria"/>
                <a:cs typeface="Cambria"/>
              </a:defRPr>
            </a:lvl4pPr>
            <a:lvl5pPr>
              <a:defRPr sz="3800" b="1">
                <a:latin typeface="Cambria"/>
                <a:cs typeface="Cambria"/>
              </a:defRPr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15"/>
          </p:nvPr>
        </p:nvSpPr>
        <p:spPr>
          <a:xfrm>
            <a:off x="1371600" y="5105400"/>
            <a:ext cx="6400800" cy="9906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2564834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/prof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7620000" cy="563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JM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554018"/>
            <a:ext cx="8229600" cy="50338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500">
                <a:latin typeface="Verdana"/>
                <a:cs typeface="Verdana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257800" y="5054600"/>
            <a:ext cx="34290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300">
                <a:latin typeface="Verdana"/>
                <a:cs typeface="Verdana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5257800" y="3225800"/>
            <a:ext cx="3429000" cy="1625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latin typeface="Verdana"/>
                <a:cs typeface="Verdana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257800" y="2311400"/>
            <a:ext cx="34290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300">
                <a:latin typeface="Verdana"/>
                <a:cs typeface="Verdana"/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20" hasCustomPrompt="1"/>
          </p:nvPr>
        </p:nvSpPr>
        <p:spPr>
          <a:xfrm>
            <a:off x="457200" y="2316788"/>
            <a:ext cx="4648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</a:lstStyle>
          <a:p>
            <a:r>
              <a:rPr lang="da-DK" dirty="0"/>
              <a:t>Indsæt billede</a:t>
            </a:r>
          </a:p>
        </p:txBody>
      </p:sp>
    </p:spTree>
    <p:extLst>
      <p:ext uri="{BB962C8B-B14F-4D97-AF65-F5344CB8AC3E}">
        <p14:creationId xmlns:p14="http://schemas.microsoft.com/office/powerpoint/2010/main" val="365760210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FCC98D-60EB-4842-BFD3-E9A398816EE4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9DCFA7-0965-47C0-B7A8-3599390562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16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1547664" y="1628800"/>
            <a:ext cx="7344816" cy="41764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034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305800" cy="411480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30000"/>
              </a:lnSpc>
              <a:defRPr sz="1500">
                <a:latin typeface="Verdana"/>
                <a:cs typeface="Verdana"/>
              </a:defRPr>
            </a:lvl1pPr>
            <a:lvl2pPr>
              <a:lnSpc>
                <a:spcPct val="130000"/>
              </a:lnSpc>
              <a:defRPr sz="1500">
                <a:latin typeface="Verdana"/>
                <a:cs typeface="Verdana"/>
              </a:defRPr>
            </a:lvl2pPr>
            <a:lvl3pPr>
              <a:lnSpc>
                <a:spcPct val="130000"/>
              </a:lnSpc>
              <a:defRPr sz="1500">
                <a:latin typeface="Verdana"/>
                <a:cs typeface="Verdana"/>
              </a:defRPr>
            </a:lvl3pPr>
            <a:lvl4pPr>
              <a:lnSpc>
                <a:spcPct val="130000"/>
              </a:lnSpc>
              <a:defRPr sz="1500">
                <a:latin typeface="Verdana"/>
                <a:cs typeface="Verdana"/>
              </a:defRPr>
            </a:lvl4pPr>
            <a:lvl5pPr>
              <a:lnSpc>
                <a:spcPct val="130000"/>
              </a:lnSpc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83515837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>
            <a:off x="457200" y="1981200"/>
            <a:ext cx="3886200" cy="365760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30000"/>
              </a:lnSpc>
              <a:defRPr sz="1500">
                <a:latin typeface="Verdana"/>
                <a:cs typeface="Verdana"/>
              </a:defRPr>
            </a:lvl1pPr>
            <a:lvl2pPr>
              <a:lnSpc>
                <a:spcPct val="130000"/>
              </a:lnSpc>
              <a:defRPr sz="1500">
                <a:latin typeface="Verdana"/>
                <a:cs typeface="Verdana"/>
              </a:defRPr>
            </a:lvl2pPr>
            <a:lvl3pPr>
              <a:lnSpc>
                <a:spcPct val="130000"/>
              </a:lnSpc>
              <a:defRPr sz="1500">
                <a:latin typeface="Verdana"/>
                <a:cs typeface="Verdana"/>
              </a:defRPr>
            </a:lvl3pPr>
            <a:lvl4pPr>
              <a:lnSpc>
                <a:spcPct val="130000"/>
              </a:lnSpc>
              <a:defRPr sz="1500">
                <a:latin typeface="Verdana"/>
                <a:cs typeface="Verdana"/>
              </a:defRPr>
            </a:lvl4pPr>
            <a:lvl5pPr>
              <a:lnSpc>
                <a:spcPct val="130000"/>
              </a:lnSpc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 hasCustomPrompt="1"/>
          </p:nvPr>
        </p:nvSpPr>
        <p:spPr>
          <a:xfrm>
            <a:off x="457200" y="1524000"/>
            <a:ext cx="3886200" cy="45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baseline="0">
                <a:solidFill>
                  <a:srgbClr val="27509B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da-DK" dirty="0"/>
              <a:t>Klik for at redigere teksten</a:t>
            </a:r>
          </a:p>
        </p:txBody>
      </p:sp>
      <p:sp>
        <p:nvSpPr>
          <p:cNvPr id="10" name="Pladsholder til indhold 3"/>
          <p:cNvSpPr>
            <a:spLocks noGrp="1"/>
          </p:cNvSpPr>
          <p:nvPr>
            <p:ph sz="quarter" idx="13"/>
          </p:nvPr>
        </p:nvSpPr>
        <p:spPr>
          <a:xfrm>
            <a:off x="4648200" y="1981200"/>
            <a:ext cx="3886200" cy="365760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30000"/>
              </a:lnSpc>
              <a:defRPr sz="1500">
                <a:latin typeface="Verdana"/>
                <a:cs typeface="Verdana"/>
              </a:defRPr>
            </a:lvl1pPr>
            <a:lvl2pPr>
              <a:lnSpc>
                <a:spcPct val="130000"/>
              </a:lnSpc>
              <a:defRPr sz="1500">
                <a:latin typeface="Verdana"/>
                <a:cs typeface="Verdana"/>
              </a:defRPr>
            </a:lvl2pPr>
            <a:lvl3pPr>
              <a:lnSpc>
                <a:spcPct val="130000"/>
              </a:lnSpc>
              <a:defRPr sz="1500">
                <a:latin typeface="Verdana"/>
                <a:cs typeface="Verdana"/>
              </a:defRPr>
            </a:lvl3pPr>
            <a:lvl4pPr>
              <a:lnSpc>
                <a:spcPct val="130000"/>
              </a:lnSpc>
              <a:defRPr sz="1500">
                <a:latin typeface="Verdana"/>
                <a:cs typeface="Verdana"/>
              </a:defRPr>
            </a:lvl4pPr>
            <a:lvl5pPr>
              <a:lnSpc>
                <a:spcPct val="130000"/>
              </a:lnSpc>
              <a:defRPr sz="1500">
                <a:latin typeface="Verdana"/>
                <a:cs typeface="Verdana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1" name="Pladsholder til indhold 8"/>
          <p:cNvSpPr>
            <a:spLocks noGrp="1"/>
          </p:cNvSpPr>
          <p:nvPr>
            <p:ph sz="quarter" idx="14" hasCustomPrompt="1"/>
          </p:nvPr>
        </p:nvSpPr>
        <p:spPr>
          <a:xfrm>
            <a:off x="4648200" y="1524000"/>
            <a:ext cx="3886200" cy="45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da-DK" dirty="0"/>
              <a:t>Klik for at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158482297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lon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JM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457200" y="1981200"/>
            <a:ext cx="2514600" cy="3733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 baseline="0">
                <a:latin typeface="Verdana"/>
                <a:cs typeface="Verdana"/>
              </a:defRPr>
            </a:lvl1pPr>
          </a:lstStyle>
          <a:p>
            <a:pPr lvl="0"/>
            <a:r>
              <a:rPr lang="en-JM" dirty="0"/>
              <a:t>Indsæt billede, graf el. lign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42" hasCustomPrompt="1"/>
          </p:nvPr>
        </p:nvSpPr>
        <p:spPr>
          <a:xfrm>
            <a:off x="3352800" y="1981200"/>
            <a:ext cx="2514600" cy="3733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0"/>
              </a:spcBef>
              <a:buNone/>
              <a:defRPr sz="1300">
                <a:latin typeface="Verdana"/>
                <a:cs typeface="Verdana"/>
              </a:defRPr>
            </a:lvl1pPr>
          </a:lstStyle>
          <a:p>
            <a:pPr lvl="0"/>
            <a:r>
              <a:rPr lang="en-JM" dirty="0"/>
              <a:t>Indsæt billede, graf el. lign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248400" y="1981200"/>
            <a:ext cx="2514600" cy="3733800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300">
                <a:latin typeface="Verdana"/>
                <a:cs typeface="Verdana"/>
              </a:defRPr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JM" dirty="0"/>
              <a:t>Indsæt billede, graf el. lign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524000"/>
            <a:ext cx="2514600" cy="37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en-JM" dirty="0"/>
              <a:t>Klik for at tilføje tekst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46"/>
          </p:nvPr>
        </p:nvSpPr>
        <p:spPr>
          <a:xfrm>
            <a:off x="3352800" y="1524000"/>
            <a:ext cx="2514600" cy="37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47"/>
          </p:nvPr>
        </p:nvSpPr>
        <p:spPr>
          <a:xfrm>
            <a:off x="6248400" y="1524000"/>
            <a:ext cx="2514600" cy="37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201514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abel 7"/>
          <p:cNvSpPr>
            <a:spLocks noGrp="1"/>
          </p:cNvSpPr>
          <p:nvPr>
            <p:ph type="tbl" sz="quarter" idx="10"/>
          </p:nvPr>
        </p:nvSpPr>
        <p:spPr>
          <a:xfrm>
            <a:off x="457200" y="1524000"/>
            <a:ext cx="8229600" cy="4267200"/>
          </a:xfrm>
          <a:prstGeom prst="rect">
            <a:avLst/>
          </a:prstGeom>
        </p:spPr>
        <p:txBody>
          <a:bodyPr vert="horz"/>
          <a:lstStyle/>
          <a:p>
            <a:r>
              <a:rPr lang="da-DK"/>
              <a:t>Klik på ikonet for at tilføje en tabel</a:t>
            </a:r>
          </a:p>
        </p:txBody>
      </p:sp>
    </p:spTree>
    <p:extLst>
      <p:ext uri="{BB962C8B-B14F-4D97-AF65-F5344CB8AC3E}">
        <p14:creationId xmlns:p14="http://schemas.microsoft.com/office/powerpoint/2010/main" val="280491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7620000" cy="563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JM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447800"/>
            <a:ext cx="822960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1500" b="0">
                <a:latin typeface="Verdana"/>
                <a:cs typeface="Verdana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33400" y="5359400"/>
            <a:ext cx="7924800" cy="609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buNone/>
              <a:defRPr sz="900">
                <a:latin typeface="Verdana"/>
                <a:cs typeface="Verdana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8126792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på skær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4196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  <a:endParaRPr lang="en-JM" dirty="0"/>
          </a:p>
        </p:txBody>
      </p:sp>
      <p:sp>
        <p:nvSpPr>
          <p:cNvPr id="13" name="Picture Placeholder 24"/>
          <p:cNvSpPr>
            <a:spLocks noGrp="1"/>
          </p:cNvSpPr>
          <p:nvPr>
            <p:ph type="pic" sz="quarter" idx="28"/>
          </p:nvPr>
        </p:nvSpPr>
        <p:spPr>
          <a:xfrm>
            <a:off x="4544096" y="1767864"/>
            <a:ext cx="3860269" cy="242313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a-DK" noProof="0"/>
              <a:t>Klik på ikonet for at tilføje et billede</a:t>
            </a:r>
            <a:endParaRPr lang="en-JM" noProof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457200" y="1551517"/>
            <a:ext cx="3505200" cy="37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57200" y="2844800"/>
            <a:ext cx="3505200" cy="3788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57200" y="3223683"/>
            <a:ext cx="35052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57200" y="4193117"/>
            <a:ext cx="3505200" cy="3788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457200" y="4572000"/>
            <a:ext cx="35052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3"/>
          </p:nvPr>
        </p:nvSpPr>
        <p:spPr>
          <a:xfrm>
            <a:off x="457200" y="1930400"/>
            <a:ext cx="35052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2651567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på skær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68525"/>
            <a:ext cx="5257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  <a:endParaRPr lang="en-JM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791200" y="1830917"/>
            <a:ext cx="2971800" cy="37888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791200" y="3124200"/>
            <a:ext cx="2971800" cy="3788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791200" y="3503083"/>
            <a:ext cx="29718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5791200" y="4472517"/>
            <a:ext cx="2971800" cy="3788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791200" y="4851400"/>
            <a:ext cx="29718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3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1176793" y="2514600"/>
            <a:ext cx="3666213" cy="212003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a-DK" noProof="0"/>
              <a:t>Klik på ikonet for at tilføje et billede</a:t>
            </a:r>
            <a:endParaRPr lang="en-JM" noProof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2"/>
          </p:nvPr>
        </p:nvSpPr>
        <p:spPr>
          <a:xfrm>
            <a:off x="5791200" y="2209800"/>
            <a:ext cx="29718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08188906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JM" dirty="0"/>
          </a:p>
        </p:txBody>
      </p:sp>
      <p:sp>
        <p:nvSpPr>
          <p:cNvPr id="26" name="Chart Placeholder 25"/>
          <p:cNvSpPr>
            <a:spLocks noGrp="1"/>
          </p:cNvSpPr>
          <p:nvPr>
            <p:ph type="chart" sz="quarter" idx="14" hasCustomPrompt="1"/>
          </p:nvPr>
        </p:nvSpPr>
        <p:spPr>
          <a:xfrm>
            <a:off x="4343400" y="1498600"/>
            <a:ext cx="4343400" cy="4140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en-JM" noProof="0" dirty="0"/>
              <a:t>Indsæt diagram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457200" y="1551517"/>
            <a:ext cx="3505200" cy="37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57200" y="2844800"/>
            <a:ext cx="3505200" cy="3788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57200" y="3223683"/>
            <a:ext cx="35052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57200" y="4193117"/>
            <a:ext cx="3505200" cy="3788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800" b="1">
                <a:solidFill>
                  <a:srgbClr val="27509B"/>
                </a:solidFill>
                <a:latin typeface="Cambria"/>
                <a:cs typeface="Cambria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457200" y="4572000"/>
            <a:ext cx="35052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3"/>
          </p:nvPr>
        </p:nvSpPr>
        <p:spPr>
          <a:xfrm>
            <a:off x="457200" y="1930400"/>
            <a:ext cx="3505200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5311537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84200"/>
            <a:ext cx="7620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Værd at vide om Sorø Kommune</a:t>
            </a:r>
            <a:endParaRPr lang="en-JM" dirty="0"/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900" y="5661248"/>
            <a:ext cx="1653875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4" r:id="rId7"/>
    <p:sldLayoutId id="2147483765" r:id="rId8"/>
    <p:sldLayoutId id="2147483761" r:id="rId9"/>
    <p:sldLayoutId id="2147483762" r:id="rId10"/>
    <p:sldLayoutId id="2147483766" r:id="rId11"/>
    <p:sldLayoutId id="2147483770" r:id="rId12"/>
  </p:sldLayoutIdLst>
  <p:transition spd="slow"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 baseline="0">
          <a:solidFill>
            <a:srgbClr val="404040"/>
          </a:solidFill>
          <a:latin typeface="+mn-lt"/>
          <a:ea typeface="ＭＳ Ｐゴシック" charset="0"/>
          <a:cs typeface="Cambr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04040"/>
          </a:solidFill>
          <a:latin typeface="Cambri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04040"/>
          </a:solidFill>
          <a:latin typeface="Cambri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04040"/>
          </a:solidFill>
          <a:latin typeface="Cambri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04040"/>
          </a:solidFill>
          <a:latin typeface="Cambri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Bebas Neue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Bebas Neue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Bebas Neue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Bebas Neue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262626"/>
          </a:solidFill>
          <a:latin typeface="Calibri"/>
          <a:ea typeface="ＭＳ Ｐゴシック" charset="0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262626"/>
          </a:solidFill>
          <a:latin typeface="Calibri"/>
          <a:ea typeface="Arial" charset="0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262626"/>
          </a:solidFill>
          <a:latin typeface="Calibri"/>
          <a:ea typeface="Arial" charset="0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262626"/>
          </a:solidFill>
          <a:latin typeface="Calibri"/>
          <a:ea typeface="Arial" charset="0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262626"/>
          </a:solidFill>
          <a:latin typeface="Calibri"/>
          <a:ea typeface="Arial" charset="0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658" b="747"/>
          <a:stretch/>
        </p:blipFill>
        <p:spPr>
          <a:xfrm>
            <a:off x="-17024" y="-9236"/>
            <a:ext cx="9170260" cy="68672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br>
              <a:rPr lang="da-DK" sz="2800" b="1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sz="2800" b="1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sz="2800" b="1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3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Tværgående samarbejde – </a:t>
            </a:r>
            <a:br>
              <a:rPr lang="da-DK" sz="3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3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hvor svært kan det være? Hvad skal der til? </a:t>
            </a:r>
            <a:br>
              <a:rPr lang="da-DK" sz="3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sz="40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sz="4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kstboks 4"/>
          <p:cNvSpPr txBox="1"/>
          <p:nvPr/>
        </p:nvSpPr>
        <p:spPr>
          <a:xfrm>
            <a:off x="755576" y="4210050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</a:rPr>
              <a:t>Fyraftensmøde i KL om: </a:t>
            </a:r>
            <a:r>
              <a:rPr lang="da-DK" sz="2800" i="1" dirty="0">
                <a:solidFill>
                  <a:schemeClr val="bg1"/>
                </a:solidFill>
              </a:rPr>
              <a:t>Samarbejde på tværs af siloerne </a:t>
            </a:r>
          </a:p>
          <a:p>
            <a:r>
              <a:rPr lang="da-DK" sz="2800" dirty="0">
                <a:solidFill>
                  <a:schemeClr val="bg1"/>
                </a:solidFill>
              </a:rPr>
              <a:t>6. september kl. 17 – 19, </a:t>
            </a:r>
          </a:p>
          <a:p>
            <a:r>
              <a:rPr lang="da-DK" sz="2800" dirty="0">
                <a:solidFill>
                  <a:schemeClr val="bg1"/>
                </a:solidFill>
              </a:rPr>
              <a:t>Kommunaldirektør Søren S. Kjær, </a:t>
            </a:r>
          </a:p>
          <a:p>
            <a:r>
              <a:rPr lang="da-DK" sz="2800" dirty="0">
                <a:solidFill>
                  <a:schemeClr val="bg1"/>
                </a:solidFill>
              </a:rPr>
              <a:t>Vicekommunaldirektør Maj Buch,</a:t>
            </a:r>
          </a:p>
          <a:p>
            <a:r>
              <a:rPr lang="da-DK" sz="2800" dirty="0">
                <a:solidFill>
                  <a:schemeClr val="bg1"/>
                </a:solidFill>
              </a:rPr>
              <a:t>Sorø Kommune</a:t>
            </a:r>
            <a:br>
              <a:rPr lang="da-DK" sz="2800" dirty="0">
                <a:solidFill>
                  <a:schemeClr val="bg1"/>
                </a:solidFill>
              </a:rPr>
            </a:br>
            <a:endParaRPr lang="da-DK" sz="2800" dirty="0">
              <a:solidFill>
                <a:schemeClr val="bg1"/>
              </a:solidFill>
            </a:endParaRPr>
          </a:p>
          <a:p>
            <a:r>
              <a:rPr lang="da-DK" sz="28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24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617" y="16935"/>
            <a:ext cx="8229600" cy="1143000"/>
          </a:xfrm>
        </p:spPr>
        <p:txBody>
          <a:bodyPr>
            <a:noAutofit/>
          </a:bodyPr>
          <a:lstStyle/>
          <a:p>
            <a:r>
              <a:rPr lang="da-DK" sz="3600" b="1" dirty="0"/>
              <a:t>HVAD MED EFFEKTER PÅ ØKONOMISIDEN?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Side </a:t>
            </a:r>
            <a:fld id="{6F18B540-549C-49F9-8A32-7B568160AF7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323528" y="1211843"/>
            <a:ext cx="8640960" cy="56015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Vi startede med en hypotese om, at ressourcerne i forhold til udsatte borgere med komplekse problemstillinger, kan udnyttes bedre.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Vi ser også en begyndende evne til at prioritere på tværs af “kasser”, men vi har endnu ikke dokumenteret en effektivisering eller budgetforbedring.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I næste generation skal Center for økonomi derfor tættere på samarbejdet. Målet er at opbygge en metode til at fastlægge baseline og tilrettelægge monitorering.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Projektets væsentligste bidrag handler derfor om hvordan vi som organisation, opnår en tværgående ledelses- og samarbejdskapacitet, som gør at vi er i stand til at imødegå de store udfordringer som velfærdssamfundet står overfor – på en bæredygtig måde. Her skal vi tænke bredere end blot økonomi og også bredere end kommuneperspektivet.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550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b="1" dirty="0"/>
              <a:t>HVORDAN ARBEJDER SORØ VIDERE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Side </a:t>
            </a:r>
            <a:fld id="{6F18B540-549C-49F9-8A32-7B568160AF7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9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600" dirty="0"/>
              <a:t>Fra projekt til drift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5050904" cy="4114800"/>
          </a:xfrm>
        </p:spPr>
        <p:txBody>
          <a:bodyPr/>
          <a:lstStyle/>
          <a:p>
            <a:r>
              <a:rPr lang="da-DK" dirty="0"/>
              <a:t>Fra Projekt til</a:t>
            </a:r>
          </a:p>
          <a:p>
            <a:pPr lvl="1"/>
            <a:r>
              <a:rPr lang="da-DK" dirty="0"/>
              <a:t>Linje eller</a:t>
            </a:r>
          </a:p>
          <a:p>
            <a:pPr lvl="1"/>
            <a:r>
              <a:rPr lang="da-DK" dirty="0"/>
              <a:t>Matrix/tværgående/Netværksorganisation</a:t>
            </a:r>
          </a:p>
          <a:p>
            <a:r>
              <a:rPr lang="da-DK" b="1" dirty="0"/>
              <a:t>Det er ofte transitionerne, der er de svære</a:t>
            </a:r>
          </a:p>
          <a:p>
            <a:r>
              <a:rPr lang="da-DK" dirty="0"/>
              <a:t>Vi valgte at fastholde netværksorganiseringen med en ledelsesmæssig overbygning i en fast konstruktion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46" y="5661248"/>
            <a:ext cx="1682182" cy="864096"/>
          </a:xfrm>
          <a:prstGeom prst="rect">
            <a:avLst/>
          </a:prstGeom>
        </p:spPr>
      </p:pic>
      <p:cxnSp>
        <p:nvCxnSpPr>
          <p:cNvPr id="6" name="Lige forbindelse 5"/>
          <p:cNvCxnSpPr/>
          <p:nvPr/>
        </p:nvCxnSpPr>
        <p:spPr>
          <a:xfrm>
            <a:off x="2555776" y="112474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led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32190"/>
            <a:ext cx="4284326" cy="285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8556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226" y="214568"/>
            <a:ext cx="8645253" cy="550136"/>
          </a:xfrm>
        </p:spPr>
        <p:txBody>
          <a:bodyPr>
            <a:noAutofit/>
          </a:bodyPr>
          <a:lstStyle/>
          <a:p>
            <a:pPr algn="ctr"/>
            <a:r>
              <a:rPr lang="da-DK" sz="1600" b="0" dirty="0"/>
              <a:t>Netværksorganisation: </a:t>
            </a:r>
            <a:br>
              <a:rPr lang="da-DK" sz="1600" b="0" dirty="0"/>
            </a:br>
            <a:r>
              <a:rPr lang="da-DK" sz="1600" b="0" dirty="0"/>
              <a:t>Strategisk Forum, Gruppelederforum og samarbejdsmodellen/samarbejdsmøder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2231740" y="4797152"/>
            <a:ext cx="5538566" cy="136815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Samarbejdsmodellen</a:t>
            </a:r>
          </a:p>
        </p:txBody>
      </p:sp>
      <p:sp>
        <p:nvSpPr>
          <p:cNvPr id="7" name="Afrundet rektangel 6"/>
          <p:cNvSpPr/>
          <p:nvPr/>
        </p:nvSpPr>
        <p:spPr>
          <a:xfrm>
            <a:off x="2585730" y="5373216"/>
            <a:ext cx="1584176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solidFill>
                  <a:schemeClr val="tx1"/>
                </a:solidFill>
              </a:rPr>
              <a:t>Borgere i Vejen til Job og Uddannelse</a:t>
            </a:r>
          </a:p>
        </p:txBody>
      </p:sp>
      <p:sp>
        <p:nvSpPr>
          <p:cNvPr id="8" name="Afrundet rektangel 7"/>
          <p:cNvSpPr/>
          <p:nvPr/>
        </p:nvSpPr>
        <p:spPr>
          <a:xfrm>
            <a:off x="4349926" y="5373216"/>
            <a:ext cx="1512168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>
                <a:solidFill>
                  <a:schemeClr val="tx1"/>
                </a:solidFill>
              </a:rPr>
              <a:t>Udsatte unge ml 14-29 år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5970106" y="5373216"/>
            <a:ext cx="1368152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err="1">
                <a:solidFill>
                  <a:schemeClr val="bg1">
                    <a:lumMod val="65000"/>
                  </a:schemeClr>
                </a:solidFill>
              </a:rPr>
              <a:t>Førtids-pensionister</a:t>
            </a:r>
            <a:endParaRPr lang="da-DK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Afrundet rektangel 9"/>
          <p:cNvSpPr/>
          <p:nvPr/>
        </p:nvSpPr>
        <p:spPr>
          <a:xfrm>
            <a:off x="2123728" y="3068960"/>
            <a:ext cx="5538565" cy="1005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Gruppelederforum</a:t>
            </a:r>
          </a:p>
        </p:txBody>
      </p:sp>
      <p:sp>
        <p:nvSpPr>
          <p:cNvPr id="12" name="Afrundet rektangel 11"/>
          <p:cNvSpPr/>
          <p:nvPr/>
        </p:nvSpPr>
        <p:spPr>
          <a:xfrm>
            <a:off x="2123728" y="1196752"/>
            <a:ext cx="5538565" cy="12266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Strategisk Forum: </a:t>
            </a:r>
          </a:p>
          <a:p>
            <a:pPr algn="ctr"/>
            <a:r>
              <a:rPr lang="da-DK" dirty="0">
                <a:solidFill>
                  <a:schemeClr val="tx1"/>
                </a:solidFill>
              </a:rPr>
              <a:t>Direktion og 3 centerchefer</a:t>
            </a:r>
          </a:p>
          <a:p>
            <a:pPr algn="ctr"/>
            <a:r>
              <a:rPr lang="da-DK" dirty="0">
                <a:solidFill>
                  <a:schemeClr val="tx1"/>
                </a:solidFill>
              </a:rPr>
              <a:t>Vicekommunaldirektør for bordenden.</a:t>
            </a:r>
          </a:p>
        </p:txBody>
      </p:sp>
      <p:cxnSp>
        <p:nvCxnSpPr>
          <p:cNvPr id="21" name="Lige pilforbindelse 20"/>
          <p:cNvCxnSpPr/>
          <p:nvPr/>
        </p:nvCxnSpPr>
        <p:spPr>
          <a:xfrm flipV="1">
            <a:off x="3269806" y="4221088"/>
            <a:ext cx="0" cy="4345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 flipV="1">
            <a:off x="6618178" y="4221088"/>
            <a:ext cx="0" cy="4345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Lige pilforbindelse 26"/>
          <p:cNvCxnSpPr/>
          <p:nvPr/>
        </p:nvCxnSpPr>
        <p:spPr>
          <a:xfrm flipV="1">
            <a:off x="4961994" y="4221088"/>
            <a:ext cx="0" cy="4345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flipV="1">
            <a:off x="4817978" y="2490397"/>
            <a:ext cx="0" cy="4345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>
            <a:off x="5106010" y="2495396"/>
            <a:ext cx="0" cy="42954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2" name="Billed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46" y="5661248"/>
            <a:ext cx="1682182" cy="864096"/>
          </a:xfrm>
          <a:prstGeom prst="rect">
            <a:avLst/>
          </a:prstGeom>
        </p:spPr>
      </p:pic>
      <p:sp>
        <p:nvSpPr>
          <p:cNvPr id="5" name="Tekstboks 4"/>
          <p:cNvSpPr txBox="1"/>
          <p:nvPr/>
        </p:nvSpPr>
        <p:spPr>
          <a:xfrm>
            <a:off x="7956376" y="17008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Sekretær</a:t>
            </a:r>
          </a:p>
        </p:txBody>
      </p:sp>
      <p:sp>
        <p:nvSpPr>
          <p:cNvPr id="23" name="Tekstboks 22"/>
          <p:cNvSpPr txBox="1"/>
          <p:nvPr/>
        </p:nvSpPr>
        <p:spPr>
          <a:xfrm>
            <a:off x="7956376" y="33569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Sekretær</a:t>
            </a:r>
          </a:p>
        </p:txBody>
      </p:sp>
      <p:sp>
        <p:nvSpPr>
          <p:cNvPr id="24" name="Tekstboks 23"/>
          <p:cNvSpPr txBox="1"/>
          <p:nvPr/>
        </p:nvSpPr>
        <p:spPr>
          <a:xfrm>
            <a:off x="4421934" y="6237312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Tovholder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6114122" y="61461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Uddannelse i Åben dialog</a:t>
            </a:r>
          </a:p>
        </p:txBody>
      </p:sp>
      <p:sp>
        <p:nvSpPr>
          <p:cNvPr id="30" name="Tekstboks 29"/>
          <p:cNvSpPr txBox="1"/>
          <p:nvPr/>
        </p:nvSpPr>
        <p:spPr>
          <a:xfrm>
            <a:off x="2801754" y="62373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Tovholder</a:t>
            </a:r>
          </a:p>
        </p:txBody>
      </p:sp>
      <p:cxnSp>
        <p:nvCxnSpPr>
          <p:cNvPr id="20" name="Lige forbindelse 19"/>
          <p:cNvCxnSpPr/>
          <p:nvPr/>
        </p:nvCxnSpPr>
        <p:spPr>
          <a:xfrm>
            <a:off x="2801754" y="836712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3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600" dirty="0"/>
              <a:t>Hvor er vi?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251520" y="1618456"/>
            <a:ext cx="5688632" cy="4114800"/>
          </a:xfrm>
        </p:spPr>
        <p:txBody>
          <a:bodyPr/>
          <a:lstStyle/>
          <a:p>
            <a:pPr marL="442913" indent="0">
              <a:buNone/>
            </a:pPr>
            <a:r>
              <a:rPr lang="da-DK" sz="1800" b="1" dirty="0"/>
              <a:t>Status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Aktivitetsparate borgere 30+ og borgere i ressourceforløb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5 sagsbehandlere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29 borgere (7 fra det oprindelige projekt og 22 nye)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Ikke altid fuldt fremmøde til samarbejdsmøderne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a-DK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Udsatte unge mellem 14 og 29 år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28 unge er aktivt i gang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100% succes, når målet er Folkeskolens afgangsprøve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Vi har ikke mange i alderen 21-29 – Hvem skal udpege disse?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dirty="0"/>
              <a:t>Ikke alle afdelinger har beslutnings-kompetence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2555776" y="112474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105148"/>
            <a:ext cx="2651787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6958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04"/>
          <a:stretch/>
        </p:blipFill>
        <p:spPr>
          <a:xfrm>
            <a:off x="5220072" y="3717032"/>
            <a:ext cx="3031232" cy="314096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600" dirty="0"/>
              <a:t>Hvor er vi?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611560" y="1772816"/>
            <a:ext cx="4896544" cy="4114800"/>
          </a:xfrm>
        </p:spPr>
        <p:txBody>
          <a:bodyPr/>
          <a:lstStyle/>
          <a:p>
            <a:pPr marL="0" indent="0">
              <a:buNone/>
            </a:pPr>
            <a:r>
              <a:rPr lang="da-DK" sz="1800" b="1" dirty="0"/>
              <a:t>Hvad er vi gode til?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Samarbejdsmodellen er fuldt implementeret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Borgersamtaler fungerer – dygtigt ledet af tovholdere, der sørger for det administrative og det formelle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Borgerne er glade for modellen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Langt de fleste borgere har flyttet sig rigtig meget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Medarbejderne er glade for modellen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Det gode samarbejde letter (ellers tungt) sagsarbejde – også med eksterne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Gør nye henvendelser lettere – også for sager udenfor  samarbejdsmodellen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Tovholderne er uundværlige som mødeledere – frigør sagsbehandler i dialogen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2555776" y="112474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led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060848"/>
            <a:ext cx="2735796" cy="182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5530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6"/>
          <a:stretch/>
        </p:blipFill>
        <p:spPr>
          <a:xfrm>
            <a:off x="5380217" y="1772816"/>
            <a:ext cx="4088327" cy="42210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600" dirty="0"/>
              <a:t>Hvor er vi?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5770984" cy="41148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b="1" dirty="0"/>
              <a:t>Hvad skal vi blive bedre til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Overgang fra projekt til drift er altid en kritisk fase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Den ledelsesunderstøttende netværksorganisering (Strategisk forum og gruppelederforum) trængte til </a:t>
            </a:r>
            <a:r>
              <a:rPr lang="da-DK" sz="1400" dirty="0" err="1"/>
              <a:t>revitalisering</a:t>
            </a:r>
            <a:r>
              <a:rPr lang="da-DK" sz="1400" dirty="0"/>
              <a:t>/et fælles billede af opgaven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Gruppelederforum – kultursammenstød og sammenstød af faglige tilgange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Strategisk forum, løbende dialog om indhold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Udskiftning på særdeles vigtige roller (Ejer, projektleder, sekretærer, evaluator, økonomi) medfører sårbarhed.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a-DK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b="1" dirty="0"/>
              <a:t>Der er noget, vi endnu ikke har nået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Økonomi-modellen, der skulle dokumentere resultaterne af modellen. Det tager vi fat i nu.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Evaluering af samarbejdsmodellen blev udsat, men påbegyndes oktober 2018.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2555776" y="112474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36917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862" y="1521584"/>
            <a:ext cx="8645138" cy="442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>
          <a:xfrm>
            <a:off x="467544" y="2069559"/>
            <a:ext cx="3528392" cy="1287433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467544" y="514430"/>
            <a:ext cx="828092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rgbClr val="404040"/>
                </a:solidFill>
                <a:latin typeface="+mn-lt"/>
                <a:ea typeface="ＭＳ Ｐゴシック" charset="0"/>
                <a:cs typeface="Cambri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9pPr>
          </a:lstStyle>
          <a:p>
            <a:pPr algn="ctr"/>
            <a:r>
              <a:rPr lang="da-DK" sz="2200" b="0" dirty="0"/>
              <a:t>Vi bruger Trillingsgaard – Kurs, Koordinering og </a:t>
            </a:r>
            <a:r>
              <a:rPr lang="da-DK" sz="2200" b="0" dirty="0" err="1"/>
              <a:t>Commitment</a:t>
            </a:r>
            <a:r>
              <a:rPr lang="da-DK" sz="2200" b="0" dirty="0"/>
              <a:t> – som ramme for </a:t>
            </a:r>
            <a:r>
              <a:rPr lang="da-DK" sz="2200" b="0" dirty="0" err="1"/>
              <a:t>revitaliseringen</a:t>
            </a:r>
            <a:endParaRPr lang="da-DK" sz="2200" b="0" dirty="0"/>
          </a:p>
        </p:txBody>
      </p:sp>
      <p:sp>
        <p:nvSpPr>
          <p:cNvPr id="4" name="Tekstboks 3"/>
          <p:cNvSpPr txBox="1"/>
          <p:nvPr/>
        </p:nvSpPr>
        <p:spPr>
          <a:xfrm>
            <a:off x="3635896" y="1916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Workshop 1</a:t>
            </a:r>
          </a:p>
        </p:txBody>
      </p:sp>
      <p:sp>
        <p:nvSpPr>
          <p:cNvPr id="8" name="Ellipse 7"/>
          <p:cNvSpPr/>
          <p:nvPr/>
        </p:nvSpPr>
        <p:spPr>
          <a:xfrm>
            <a:off x="2267744" y="4787860"/>
            <a:ext cx="3528392" cy="1305436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3536596" y="6300028"/>
            <a:ext cx="5427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Workshop 2 - Filosofisk </a:t>
            </a:r>
            <a:r>
              <a:rPr lang="da-DK" dirty="0" err="1"/>
              <a:t>undren</a:t>
            </a:r>
            <a:r>
              <a:rPr lang="da-DK" dirty="0"/>
              <a:t> – Sokratisk dialog</a:t>
            </a:r>
          </a:p>
        </p:txBody>
      </p:sp>
      <p:sp>
        <p:nvSpPr>
          <p:cNvPr id="11" name="Tekstboks 10"/>
          <p:cNvSpPr txBox="1"/>
          <p:nvPr/>
        </p:nvSpPr>
        <p:spPr>
          <a:xfrm>
            <a:off x="4040652" y="3157192"/>
            <a:ext cx="1755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err="1"/>
              <a:t>Kommisorium</a:t>
            </a:r>
            <a:endParaRPr lang="da-DK" sz="1600" dirty="0"/>
          </a:p>
          <a:p>
            <a:r>
              <a:rPr lang="da-DK" sz="1600" dirty="0"/>
              <a:t>/</a:t>
            </a:r>
            <a:r>
              <a:rPr lang="da-DK" sz="1600" dirty="0" err="1"/>
              <a:t>governance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 rot="2005906">
            <a:off x="248482" y="2174028"/>
            <a:ext cx="4094310" cy="1966329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Lige forbindelse 9"/>
          <p:cNvCxnSpPr/>
          <p:nvPr/>
        </p:nvCxnSpPr>
        <p:spPr>
          <a:xfrm>
            <a:off x="2703552" y="1268760"/>
            <a:ext cx="3884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82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8" grpId="0" animBg="1"/>
      <p:bldP spid="9" grpId="0"/>
      <p:bldP spid="11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4"/>
          <p:cNvSpPr/>
          <p:nvPr/>
        </p:nvSpPr>
        <p:spPr>
          <a:xfrm>
            <a:off x="3851920" y="1563947"/>
            <a:ext cx="5292080" cy="5293232"/>
          </a:xfrm>
          <a:custGeom>
            <a:avLst/>
            <a:gdLst>
              <a:gd name="connsiteX0" fmla="*/ 0 w 5689600"/>
              <a:gd name="connsiteY0" fmla="*/ 5247050 h 5293232"/>
              <a:gd name="connsiteX1" fmla="*/ 64654 w 5689600"/>
              <a:gd name="connsiteY1" fmla="*/ 5283995 h 5293232"/>
              <a:gd name="connsiteX2" fmla="*/ 129309 w 5689600"/>
              <a:gd name="connsiteY2" fmla="*/ 5293232 h 5293232"/>
              <a:gd name="connsiteX3" fmla="*/ 341745 w 5689600"/>
              <a:gd name="connsiteY3" fmla="*/ 5283995 h 5293232"/>
              <a:gd name="connsiteX4" fmla="*/ 406400 w 5689600"/>
              <a:gd name="connsiteY4" fmla="*/ 5265523 h 5293232"/>
              <a:gd name="connsiteX5" fmla="*/ 443345 w 5689600"/>
              <a:gd name="connsiteY5" fmla="*/ 5256286 h 5293232"/>
              <a:gd name="connsiteX6" fmla="*/ 498763 w 5689600"/>
              <a:gd name="connsiteY6" fmla="*/ 5237814 h 5293232"/>
              <a:gd name="connsiteX7" fmla="*/ 572654 w 5689600"/>
              <a:gd name="connsiteY7" fmla="*/ 5228577 h 5293232"/>
              <a:gd name="connsiteX8" fmla="*/ 868218 w 5689600"/>
              <a:gd name="connsiteY8" fmla="*/ 5210104 h 5293232"/>
              <a:gd name="connsiteX9" fmla="*/ 1016000 w 5689600"/>
              <a:gd name="connsiteY9" fmla="*/ 5200868 h 5293232"/>
              <a:gd name="connsiteX10" fmla="*/ 1376218 w 5689600"/>
              <a:gd name="connsiteY10" fmla="*/ 5154686 h 5293232"/>
              <a:gd name="connsiteX11" fmla="*/ 1487054 w 5689600"/>
              <a:gd name="connsiteY11" fmla="*/ 5117741 h 5293232"/>
              <a:gd name="connsiteX12" fmla="*/ 1514763 w 5689600"/>
              <a:gd name="connsiteY12" fmla="*/ 5099268 h 5293232"/>
              <a:gd name="connsiteX13" fmla="*/ 1644072 w 5689600"/>
              <a:gd name="connsiteY13" fmla="*/ 5071559 h 5293232"/>
              <a:gd name="connsiteX14" fmla="*/ 1681018 w 5689600"/>
              <a:gd name="connsiteY14" fmla="*/ 5053086 h 5293232"/>
              <a:gd name="connsiteX15" fmla="*/ 1708727 w 5689600"/>
              <a:gd name="connsiteY15" fmla="*/ 5043850 h 5293232"/>
              <a:gd name="connsiteX16" fmla="*/ 1773381 w 5689600"/>
              <a:gd name="connsiteY16" fmla="*/ 5006904 h 5293232"/>
              <a:gd name="connsiteX17" fmla="*/ 1865745 w 5689600"/>
              <a:gd name="connsiteY17" fmla="*/ 4951486 h 5293232"/>
              <a:gd name="connsiteX18" fmla="*/ 2004291 w 5689600"/>
              <a:gd name="connsiteY18" fmla="*/ 4905304 h 5293232"/>
              <a:gd name="connsiteX19" fmla="*/ 2041236 w 5689600"/>
              <a:gd name="connsiteY19" fmla="*/ 4877595 h 5293232"/>
              <a:gd name="connsiteX20" fmla="*/ 2078181 w 5689600"/>
              <a:gd name="connsiteY20" fmla="*/ 4859123 h 5293232"/>
              <a:gd name="connsiteX21" fmla="*/ 2105891 w 5689600"/>
              <a:gd name="connsiteY21" fmla="*/ 4831414 h 5293232"/>
              <a:gd name="connsiteX22" fmla="*/ 2161309 w 5689600"/>
              <a:gd name="connsiteY22" fmla="*/ 4775995 h 5293232"/>
              <a:gd name="connsiteX23" fmla="*/ 2198254 w 5689600"/>
              <a:gd name="connsiteY23" fmla="*/ 4711341 h 5293232"/>
              <a:gd name="connsiteX24" fmla="*/ 2216727 w 5689600"/>
              <a:gd name="connsiteY24" fmla="*/ 4683632 h 5293232"/>
              <a:gd name="connsiteX25" fmla="*/ 2244436 w 5689600"/>
              <a:gd name="connsiteY25" fmla="*/ 4655923 h 5293232"/>
              <a:gd name="connsiteX26" fmla="*/ 2262909 w 5689600"/>
              <a:gd name="connsiteY26" fmla="*/ 4618977 h 5293232"/>
              <a:gd name="connsiteX27" fmla="*/ 2309091 w 5689600"/>
              <a:gd name="connsiteY27" fmla="*/ 4563559 h 5293232"/>
              <a:gd name="connsiteX28" fmla="*/ 2373745 w 5689600"/>
              <a:gd name="connsiteY28" fmla="*/ 4452723 h 5293232"/>
              <a:gd name="connsiteX29" fmla="*/ 2401454 w 5689600"/>
              <a:gd name="connsiteY29" fmla="*/ 4406541 h 5293232"/>
              <a:gd name="connsiteX30" fmla="*/ 2429163 w 5689600"/>
              <a:gd name="connsiteY30" fmla="*/ 4295704 h 5293232"/>
              <a:gd name="connsiteX31" fmla="*/ 2438400 w 5689600"/>
              <a:gd name="connsiteY31" fmla="*/ 4221814 h 5293232"/>
              <a:gd name="connsiteX32" fmla="*/ 2447636 w 5689600"/>
              <a:gd name="connsiteY32" fmla="*/ 4157159 h 5293232"/>
              <a:gd name="connsiteX33" fmla="*/ 2438400 w 5689600"/>
              <a:gd name="connsiteY33" fmla="*/ 3741523 h 5293232"/>
              <a:gd name="connsiteX34" fmla="*/ 2419927 w 5689600"/>
              <a:gd name="connsiteY34" fmla="*/ 3695341 h 5293232"/>
              <a:gd name="connsiteX35" fmla="*/ 2410691 w 5689600"/>
              <a:gd name="connsiteY35" fmla="*/ 3667632 h 5293232"/>
              <a:gd name="connsiteX36" fmla="*/ 2327563 w 5689600"/>
              <a:gd name="connsiteY36" fmla="*/ 3593741 h 5293232"/>
              <a:gd name="connsiteX37" fmla="*/ 2262909 w 5689600"/>
              <a:gd name="connsiteY37" fmla="*/ 3584504 h 5293232"/>
              <a:gd name="connsiteX38" fmla="*/ 2115127 w 5689600"/>
              <a:gd name="connsiteY38" fmla="*/ 3593741 h 5293232"/>
              <a:gd name="connsiteX39" fmla="*/ 2087418 w 5689600"/>
              <a:gd name="connsiteY39" fmla="*/ 3612214 h 5293232"/>
              <a:gd name="connsiteX40" fmla="*/ 2050472 w 5689600"/>
              <a:gd name="connsiteY40" fmla="*/ 3667632 h 5293232"/>
              <a:gd name="connsiteX41" fmla="*/ 2032000 w 5689600"/>
              <a:gd name="connsiteY41" fmla="*/ 3695341 h 5293232"/>
              <a:gd name="connsiteX42" fmla="*/ 2004291 w 5689600"/>
              <a:gd name="connsiteY42" fmla="*/ 3750759 h 5293232"/>
              <a:gd name="connsiteX43" fmla="*/ 2050472 w 5689600"/>
              <a:gd name="connsiteY43" fmla="*/ 4074032 h 5293232"/>
              <a:gd name="connsiteX44" fmla="*/ 2087418 w 5689600"/>
              <a:gd name="connsiteY44" fmla="*/ 4129450 h 5293232"/>
              <a:gd name="connsiteX45" fmla="*/ 2124363 w 5689600"/>
              <a:gd name="connsiteY45" fmla="*/ 4221814 h 5293232"/>
              <a:gd name="connsiteX46" fmla="*/ 2152072 w 5689600"/>
              <a:gd name="connsiteY46" fmla="*/ 4304941 h 5293232"/>
              <a:gd name="connsiteX47" fmla="*/ 2198254 w 5689600"/>
              <a:gd name="connsiteY47" fmla="*/ 4378832 h 5293232"/>
              <a:gd name="connsiteX48" fmla="*/ 2253672 w 5689600"/>
              <a:gd name="connsiteY48" fmla="*/ 4434250 h 5293232"/>
              <a:gd name="connsiteX49" fmla="*/ 2355272 w 5689600"/>
              <a:gd name="connsiteY49" fmla="*/ 4461959 h 5293232"/>
              <a:gd name="connsiteX50" fmla="*/ 2438400 w 5689600"/>
              <a:gd name="connsiteY50" fmla="*/ 4489668 h 5293232"/>
              <a:gd name="connsiteX51" fmla="*/ 2549236 w 5689600"/>
              <a:gd name="connsiteY51" fmla="*/ 4498904 h 5293232"/>
              <a:gd name="connsiteX52" fmla="*/ 2909454 w 5689600"/>
              <a:gd name="connsiteY52" fmla="*/ 4517377 h 5293232"/>
              <a:gd name="connsiteX53" fmla="*/ 3315854 w 5689600"/>
              <a:gd name="connsiteY53" fmla="*/ 4489668 h 5293232"/>
              <a:gd name="connsiteX54" fmla="*/ 3398981 w 5689600"/>
              <a:gd name="connsiteY54" fmla="*/ 4452723 h 5293232"/>
              <a:gd name="connsiteX55" fmla="*/ 3426691 w 5689600"/>
              <a:gd name="connsiteY55" fmla="*/ 4406541 h 5293232"/>
              <a:gd name="connsiteX56" fmla="*/ 3454400 w 5689600"/>
              <a:gd name="connsiteY56" fmla="*/ 4369595 h 5293232"/>
              <a:gd name="connsiteX57" fmla="*/ 3537527 w 5689600"/>
              <a:gd name="connsiteY57" fmla="*/ 4175632 h 5293232"/>
              <a:gd name="connsiteX58" fmla="*/ 3565236 w 5689600"/>
              <a:gd name="connsiteY58" fmla="*/ 4074032 h 5293232"/>
              <a:gd name="connsiteX59" fmla="*/ 3602181 w 5689600"/>
              <a:gd name="connsiteY59" fmla="*/ 3750759 h 5293232"/>
              <a:gd name="connsiteX60" fmla="*/ 3629891 w 5689600"/>
              <a:gd name="connsiteY60" fmla="*/ 3621450 h 5293232"/>
              <a:gd name="connsiteX61" fmla="*/ 3639127 w 5689600"/>
              <a:gd name="connsiteY61" fmla="*/ 3575268 h 5293232"/>
              <a:gd name="connsiteX62" fmla="*/ 3676072 w 5689600"/>
              <a:gd name="connsiteY62" fmla="*/ 3492141 h 5293232"/>
              <a:gd name="connsiteX63" fmla="*/ 3676072 w 5689600"/>
              <a:gd name="connsiteY63" fmla="*/ 3233523 h 5293232"/>
              <a:gd name="connsiteX64" fmla="*/ 3648363 w 5689600"/>
              <a:gd name="connsiteY64" fmla="*/ 3168868 h 5293232"/>
              <a:gd name="connsiteX65" fmla="*/ 3629891 w 5689600"/>
              <a:gd name="connsiteY65" fmla="*/ 3094977 h 5293232"/>
              <a:gd name="connsiteX66" fmla="*/ 3602181 w 5689600"/>
              <a:gd name="connsiteY66" fmla="*/ 3039559 h 5293232"/>
              <a:gd name="connsiteX67" fmla="*/ 3565236 w 5689600"/>
              <a:gd name="connsiteY67" fmla="*/ 2965668 h 5293232"/>
              <a:gd name="connsiteX68" fmla="*/ 3556000 w 5689600"/>
              <a:gd name="connsiteY68" fmla="*/ 2937959 h 5293232"/>
              <a:gd name="connsiteX69" fmla="*/ 3491345 w 5689600"/>
              <a:gd name="connsiteY69" fmla="*/ 2901014 h 5293232"/>
              <a:gd name="connsiteX70" fmla="*/ 3454400 w 5689600"/>
              <a:gd name="connsiteY70" fmla="*/ 2910250 h 5293232"/>
              <a:gd name="connsiteX71" fmla="*/ 3445163 w 5689600"/>
              <a:gd name="connsiteY71" fmla="*/ 2937959 h 5293232"/>
              <a:gd name="connsiteX72" fmla="*/ 3463636 w 5689600"/>
              <a:gd name="connsiteY72" fmla="*/ 3122686 h 5293232"/>
              <a:gd name="connsiteX73" fmla="*/ 3482109 w 5689600"/>
              <a:gd name="connsiteY73" fmla="*/ 3150395 h 5293232"/>
              <a:gd name="connsiteX74" fmla="*/ 3509818 w 5689600"/>
              <a:gd name="connsiteY74" fmla="*/ 3187341 h 5293232"/>
              <a:gd name="connsiteX75" fmla="*/ 3565236 w 5689600"/>
              <a:gd name="connsiteY75" fmla="*/ 3242759 h 5293232"/>
              <a:gd name="connsiteX76" fmla="*/ 3620654 w 5689600"/>
              <a:gd name="connsiteY76" fmla="*/ 3325886 h 5293232"/>
              <a:gd name="connsiteX77" fmla="*/ 3703781 w 5689600"/>
              <a:gd name="connsiteY77" fmla="*/ 3372068 h 5293232"/>
              <a:gd name="connsiteX78" fmla="*/ 3759200 w 5689600"/>
              <a:gd name="connsiteY78" fmla="*/ 3390541 h 5293232"/>
              <a:gd name="connsiteX79" fmla="*/ 3879272 w 5689600"/>
              <a:gd name="connsiteY79" fmla="*/ 3307414 h 5293232"/>
              <a:gd name="connsiteX80" fmla="*/ 3971636 w 5689600"/>
              <a:gd name="connsiteY80" fmla="*/ 3196577 h 5293232"/>
              <a:gd name="connsiteX81" fmla="*/ 3999345 w 5689600"/>
              <a:gd name="connsiteY81" fmla="*/ 3159632 h 5293232"/>
              <a:gd name="connsiteX82" fmla="*/ 4017818 w 5689600"/>
              <a:gd name="connsiteY82" fmla="*/ 3113450 h 5293232"/>
              <a:gd name="connsiteX83" fmla="*/ 4054763 w 5689600"/>
              <a:gd name="connsiteY83" fmla="*/ 3039559 h 5293232"/>
              <a:gd name="connsiteX84" fmla="*/ 4100945 w 5689600"/>
              <a:gd name="connsiteY84" fmla="*/ 2919486 h 5293232"/>
              <a:gd name="connsiteX85" fmla="*/ 4137891 w 5689600"/>
              <a:gd name="connsiteY85" fmla="*/ 2808650 h 5293232"/>
              <a:gd name="connsiteX86" fmla="*/ 4193309 w 5689600"/>
              <a:gd name="connsiteY86" fmla="*/ 2716286 h 5293232"/>
              <a:gd name="connsiteX87" fmla="*/ 4230254 w 5689600"/>
              <a:gd name="connsiteY87" fmla="*/ 2642395 h 5293232"/>
              <a:gd name="connsiteX88" fmla="*/ 4304145 w 5689600"/>
              <a:gd name="connsiteY88" fmla="*/ 2522323 h 5293232"/>
              <a:gd name="connsiteX89" fmla="*/ 4341091 w 5689600"/>
              <a:gd name="connsiteY89" fmla="*/ 2448432 h 5293232"/>
              <a:gd name="connsiteX90" fmla="*/ 4350327 w 5689600"/>
              <a:gd name="connsiteY90" fmla="*/ 2402250 h 5293232"/>
              <a:gd name="connsiteX91" fmla="*/ 4378036 w 5689600"/>
              <a:gd name="connsiteY91" fmla="*/ 2374541 h 5293232"/>
              <a:gd name="connsiteX92" fmla="*/ 4433454 w 5689600"/>
              <a:gd name="connsiteY92" fmla="*/ 2319123 h 5293232"/>
              <a:gd name="connsiteX93" fmla="*/ 4516581 w 5689600"/>
              <a:gd name="connsiteY93" fmla="*/ 2254468 h 5293232"/>
              <a:gd name="connsiteX94" fmla="*/ 4618181 w 5689600"/>
              <a:gd name="connsiteY94" fmla="*/ 2180577 h 5293232"/>
              <a:gd name="connsiteX95" fmla="*/ 4655127 w 5689600"/>
              <a:gd name="connsiteY95" fmla="*/ 2171341 h 5293232"/>
              <a:gd name="connsiteX96" fmla="*/ 4701309 w 5689600"/>
              <a:gd name="connsiteY96" fmla="*/ 2180577 h 5293232"/>
              <a:gd name="connsiteX97" fmla="*/ 4719781 w 5689600"/>
              <a:gd name="connsiteY97" fmla="*/ 2235995 h 5293232"/>
              <a:gd name="connsiteX98" fmla="*/ 4710545 w 5689600"/>
              <a:gd name="connsiteY98" fmla="*/ 2383777 h 5293232"/>
              <a:gd name="connsiteX99" fmla="*/ 4655127 w 5689600"/>
              <a:gd name="connsiteY99" fmla="*/ 2411486 h 5293232"/>
              <a:gd name="connsiteX100" fmla="*/ 4618181 w 5689600"/>
              <a:gd name="connsiteY100" fmla="*/ 2402250 h 5293232"/>
              <a:gd name="connsiteX101" fmla="*/ 4599709 w 5689600"/>
              <a:gd name="connsiteY101" fmla="*/ 2365304 h 5293232"/>
              <a:gd name="connsiteX102" fmla="*/ 4581236 w 5689600"/>
              <a:gd name="connsiteY102" fmla="*/ 2263704 h 5293232"/>
              <a:gd name="connsiteX103" fmla="*/ 4572000 w 5689600"/>
              <a:gd name="connsiteY103" fmla="*/ 2226759 h 5293232"/>
              <a:gd name="connsiteX104" fmla="*/ 4553527 w 5689600"/>
              <a:gd name="connsiteY104" fmla="*/ 2171341 h 5293232"/>
              <a:gd name="connsiteX105" fmla="*/ 4544291 w 5689600"/>
              <a:gd name="connsiteY105" fmla="*/ 2125159 h 5293232"/>
              <a:gd name="connsiteX106" fmla="*/ 4507345 w 5689600"/>
              <a:gd name="connsiteY106" fmla="*/ 2032795 h 5293232"/>
              <a:gd name="connsiteX107" fmla="*/ 4488872 w 5689600"/>
              <a:gd name="connsiteY107" fmla="*/ 1931195 h 5293232"/>
              <a:gd name="connsiteX108" fmla="*/ 4498109 w 5689600"/>
              <a:gd name="connsiteY108" fmla="*/ 1764941 h 5293232"/>
              <a:gd name="connsiteX109" fmla="*/ 4516581 w 5689600"/>
              <a:gd name="connsiteY109" fmla="*/ 1727995 h 5293232"/>
              <a:gd name="connsiteX110" fmla="*/ 4553527 w 5689600"/>
              <a:gd name="connsiteY110" fmla="*/ 1663341 h 5293232"/>
              <a:gd name="connsiteX111" fmla="*/ 4618181 w 5689600"/>
              <a:gd name="connsiteY111" fmla="*/ 1580214 h 5293232"/>
              <a:gd name="connsiteX112" fmla="*/ 4645891 w 5689600"/>
              <a:gd name="connsiteY112" fmla="*/ 1552504 h 5293232"/>
              <a:gd name="connsiteX113" fmla="*/ 4673600 w 5689600"/>
              <a:gd name="connsiteY113" fmla="*/ 1524795 h 5293232"/>
              <a:gd name="connsiteX114" fmla="*/ 4692072 w 5689600"/>
              <a:gd name="connsiteY114" fmla="*/ 1487850 h 5293232"/>
              <a:gd name="connsiteX115" fmla="*/ 4701309 w 5689600"/>
              <a:gd name="connsiteY115" fmla="*/ 1460141 h 5293232"/>
              <a:gd name="connsiteX116" fmla="*/ 4729018 w 5689600"/>
              <a:gd name="connsiteY116" fmla="*/ 1432432 h 5293232"/>
              <a:gd name="connsiteX117" fmla="*/ 4756727 w 5689600"/>
              <a:gd name="connsiteY117" fmla="*/ 1395486 h 5293232"/>
              <a:gd name="connsiteX118" fmla="*/ 4765963 w 5689600"/>
              <a:gd name="connsiteY118" fmla="*/ 1349304 h 5293232"/>
              <a:gd name="connsiteX119" fmla="*/ 4784436 w 5689600"/>
              <a:gd name="connsiteY119" fmla="*/ 1210759 h 5293232"/>
              <a:gd name="connsiteX120" fmla="*/ 4802909 w 5689600"/>
              <a:gd name="connsiteY120" fmla="*/ 887486 h 5293232"/>
              <a:gd name="connsiteX121" fmla="*/ 4812145 w 5689600"/>
              <a:gd name="connsiteY121" fmla="*/ 832068 h 5293232"/>
              <a:gd name="connsiteX122" fmla="*/ 4821381 w 5689600"/>
              <a:gd name="connsiteY122" fmla="*/ 767414 h 5293232"/>
              <a:gd name="connsiteX123" fmla="*/ 4839854 w 5689600"/>
              <a:gd name="connsiteY123" fmla="*/ 647341 h 5293232"/>
              <a:gd name="connsiteX124" fmla="*/ 4682836 w 5689600"/>
              <a:gd name="connsiteY124" fmla="*/ 619632 h 5293232"/>
              <a:gd name="connsiteX125" fmla="*/ 4692072 w 5689600"/>
              <a:gd name="connsiteY125" fmla="*/ 702759 h 5293232"/>
              <a:gd name="connsiteX126" fmla="*/ 4784436 w 5689600"/>
              <a:gd name="connsiteY126" fmla="*/ 693523 h 5293232"/>
              <a:gd name="connsiteX127" fmla="*/ 4867563 w 5689600"/>
              <a:gd name="connsiteY127" fmla="*/ 675050 h 5293232"/>
              <a:gd name="connsiteX128" fmla="*/ 4904509 w 5689600"/>
              <a:gd name="connsiteY128" fmla="*/ 656577 h 5293232"/>
              <a:gd name="connsiteX129" fmla="*/ 4932218 w 5689600"/>
              <a:gd name="connsiteY129" fmla="*/ 638104 h 5293232"/>
              <a:gd name="connsiteX130" fmla="*/ 4959927 w 5689600"/>
              <a:gd name="connsiteY130" fmla="*/ 628868 h 5293232"/>
              <a:gd name="connsiteX131" fmla="*/ 4996872 w 5689600"/>
              <a:gd name="connsiteY131" fmla="*/ 564214 h 5293232"/>
              <a:gd name="connsiteX132" fmla="*/ 5024581 w 5689600"/>
              <a:gd name="connsiteY132" fmla="*/ 554977 h 5293232"/>
              <a:gd name="connsiteX133" fmla="*/ 5052291 w 5689600"/>
              <a:gd name="connsiteY133" fmla="*/ 527268 h 5293232"/>
              <a:gd name="connsiteX134" fmla="*/ 5080000 w 5689600"/>
              <a:gd name="connsiteY134" fmla="*/ 508795 h 5293232"/>
              <a:gd name="connsiteX135" fmla="*/ 5126181 w 5689600"/>
              <a:gd name="connsiteY135" fmla="*/ 462614 h 5293232"/>
              <a:gd name="connsiteX136" fmla="*/ 5163127 w 5689600"/>
              <a:gd name="connsiteY136" fmla="*/ 407195 h 5293232"/>
              <a:gd name="connsiteX137" fmla="*/ 5181600 w 5689600"/>
              <a:gd name="connsiteY137" fmla="*/ 379486 h 5293232"/>
              <a:gd name="connsiteX138" fmla="*/ 5200072 w 5689600"/>
              <a:gd name="connsiteY138" fmla="*/ 342541 h 5293232"/>
              <a:gd name="connsiteX139" fmla="*/ 5255491 w 5689600"/>
              <a:gd name="connsiteY139" fmla="*/ 277886 h 5293232"/>
              <a:gd name="connsiteX140" fmla="*/ 5283200 w 5689600"/>
              <a:gd name="connsiteY140" fmla="*/ 268650 h 5293232"/>
              <a:gd name="connsiteX141" fmla="*/ 5338618 w 5689600"/>
              <a:gd name="connsiteY141" fmla="*/ 203995 h 5293232"/>
              <a:gd name="connsiteX142" fmla="*/ 5347854 w 5689600"/>
              <a:gd name="connsiteY142" fmla="*/ 176286 h 5293232"/>
              <a:gd name="connsiteX143" fmla="*/ 5375563 w 5689600"/>
              <a:gd name="connsiteY143" fmla="*/ 139341 h 5293232"/>
              <a:gd name="connsiteX144" fmla="*/ 5384800 w 5689600"/>
              <a:gd name="connsiteY144" fmla="*/ 111632 h 5293232"/>
              <a:gd name="connsiteX145" fmla="*/ 5440218 w 5689600"/>
              <a:gd name="connsiteY145" fmla="*/ 83923 h 5293232"/>
              <a:gd name="connsiteX146" fmla="*/ 5467927 w 5689600"/>
              <a:gd name="connsiteY146" fmla="*/ 56214 h 5293232"/>
              <a:gd name="connsiteX147" fmla="*/ 5523345 w 5689600"/>
              <a:gd name="connsiteY147" fmla="*/ 37741 h 5293232"/>
              <a:gd name="connsiteX148" fmla="*/ 5551054 w 5689600"/>
              <a:gd name="connsiteY148" fmla="*/ 28504 h 5293232"/>
              <a:gd name="connsiteX149" fmla="*/ 5578763 w 5689600"/>
              <a:gd name="connsiteY149" fmla="*/ 10032 h 5293232"/>
              <a:gd name="connsiteX150" fmla="*/ 5624945 w 5689600"/>
              <a:gd name="connsiteY150" fmla="*/ 795 h 5293232"/>
              <a:gd name="connsiteX151" fmla="*/ 5689600 w 5689600"/>
              <a:gd name="connsiteY151" fmla="*/ 795 h 529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5689600" h="5293232">
                <a:moveTo>
                  <a:pt x="0" y="5247050"/>
                </a:moveTo>
                <a:cubicBezTo>
                  <a:pt x="21551" y="5259365"/>
                  <a:pt x="41278" y="5275647"/>
                  <a:pt x="64654" y="5283995"/>
                </a:cubicBezTo>
                <a:cubicBezTo>
                  <a:pt x="85156" y="5291317"/>
                  <a:pt x="107539" y="5293232"/>
                  <a:pt x="129309" y="5293232"/>
                </a:cubicBezTo>
                <a:cubicBezTo>
                  <a:pt x="200188" y="5293232"/>
                  <a:pt x="270933" y="5287074"/>
                  <a:pt x="341745" y="5283995"/>
                </a:cubicBezTo>
                <a:cubicBezTo>
                  <a:pt x="457178" y="5255138"/>
                  <a:pt x="313696" y="5292010"/>
                  <a:pt x="406400" y="5265523"/>
                </a:cubicBezTo>
                <a:cubicBezTo>
                  <a:pt x="418606" y="5262036"/>
                  <a:pt x="431186" y="5259934"/>
                  <a:pt x="443345" y="5256286"/>
                </a:cubicBezTo>
                <a:cubicBezTo>
                  <a:pt x="461996" y="5250691"/>
                  <a:pt x="479723" y="5241894"/>
                  <a:pt x="498763" y="5237814"/>
                </a:cubicBezTo>
                <a:cubicBezTo>
                  <a:pt x="523034" y="5232613"/>
                  <a:pt x="548002" y="5231477"/>
                  <a:pt x="572654" y="5228577"/>
                </a:cubicBezTo>
                <a:cubicBezTo>
                  <a:pt x="722199" y="5210983"/>
                  <a:pt x="638167" y="5221902"/>
                  <a:pt x="868218" y="5210104"/>
                </a:cubicBezTo>
                <a:cubicBezTo>
                  <a:pt x="917510" y="5207576"/>
                  <a:pt x="966739" y="5203947"/>
                  <a:pt x="1016000" y="5200868"/>
                </a:cubicBezTo>
                <a:cubicBezTo>
                  <a:pt x="1265162" y="5165273"/>
                  <a:pt x="1145052" y="5180371"/>
                  <a:pt x="1376218" y="5154686"/>
                </a:cubicBezTo>
                <a:cubicBezTo>
                  <a:pt x="1414553" y="5143734"/>
                  <a:pt x="1451323" y="5135607"/>
                  <a:pt x="1487054" y="5117741"/>
                </a:cubicBezTo>
                <a:cubicBezTo>
                  <a:pt x="1496983" y="5112777"/>
                  <a:pt x="1504456" y="5103391"/>
                  <a:pt x="1514763" y="5099268"/>
                </a:cubicBezTo>
                <a:cubicBezTo>
                  <a:pt x="1562312" y="5080248"/>
                  <a:pt x="1594175" y="5078687"/>
                  <a:pt x="1644072" y="5071559"/>
                </a:cubicBezTo>
                <a:cubicBezTo>
                  <a:pt x="1656387" y="5065401"/>
                  <a:pt x="1668362" y="5058510"/>
                  <a:pt x="1681018" y="5053086"/>
                </a:cubicBezTo>
                <a:cubicBezTo>
                  <a:pt x="1689967" y="5049251"/>
                  <a:pt x="1700274" y="5048680"/>
                  <a:pt x="1708727" y="5043850"/>
                </a:cubicBezTo>
                <a:cubicBezTo>
                  <a:pt x="1787017" y="4999113"/>
                  <a:pt x="1709845" y="5028084"/>
                  <a:pt x="1773381" y="5006904"/>
                </a:cubicBezTo>
                <a:cubicBezTo>
                  <a:pt x="1810563" y="4979018"/>
                  <a:pt x="1818408" y="4969692"/>
                  <a:pt x="1865745" y="4951486"/>
                </a:cubicBezTo>
                <a:cubicBezTo>
                  <a:pt x="1945220" y="4920919"/>
                  <a:pt x="1921705" y="4946598"/>
                  <a:pt x="2004291" y="4905304"/>
                </a:cubicBezTo>
                <a:cubicBezTo>
                  <a:pt x="2018060" y="4898420"/>
                  <a:pt x="2028182" y="4885754"/>
                  <a:pt x="2041236" y="4877595"/>
                </a:cubicBezTo>
                <a:cubicBezTo>
                  <a:pt x="2052912" y="4870298"/>
                  <a:pt x="2066977" y="4867126"/>
                  <a:pt x="2078181" y="4859123"/>
                </a:cubicBezTo>
                <a:cubicBezTo>
                  <a:pt x="2088810" y="4851531"/>
                  <a:pt x="2095973" y="4839915"/>
                  <a:pt x="2105891" y="4831414"/>
                </a:cubicBezTo>
                <a:cubicBezTo>
                  <a:pt x="2159352" y="4785590"/>
                  <a:pt x="2128790" y="4824772"/>
                  <a:pt x="2161309" y="4775995"/>
                </a:cubicBezTo>
                <a:cubicBezTo>
                  <a:pt x="2176297" y="4731030"/>
                  <a:pt x="2163306" y="4760268"/>
                  <a:pt x="2198254" y="4711341"/>
                </a:cubicBezTo>
                <a:cubicBezTo>
                  <a:pt x="2204706" y="4702308"/>
                  <a:pt x="2209620" y="4692160"/>
                  <a:pt x="2216727" y="4683632"/>
                </a:cubicBezTo>
                <a:cubicBezTo>
                  <a:pt x="2225089" y="4673597"/>
                  <a:pt x="2236844" y="4666552"/>
                  <a:pt x="2244436" y="4655923"/>
                </a:cubicBezTo>
                <a:cubicBezTo>
                  <a:pt x="2252439" y="4644719"/>
                  <a:pt x="2255013" y="4630257"/>
                  <a:pt x="2262909" y="4618977"/>
                </a:cubicBezTo>
                <a:cubicBezTo>
                  <a:pt x="2276699" y="4599278"/>
                  <a:pt x="2295753" y="4583567"/>
                  <a:pt x="2309091" y="4563559"/>
                </a:cubicBezTo>
                <a:cubicBezTo>
                  <a:pt x="2332816" y="4527971"/>
                  <a:pt x="2352059" y="4489589"/>
                  <a:pt x="2373745" y="4452723"/>
                </a:cubicBezTo>
                <a:cubicBezTo>
                  <a:pt x="2382847" y="4437249"/>
                  <a:pt x="2401454" y="4406541"/>
                  <a:pt x="2401454" y="4406541"/>
                </a:cubicBezTo>
                <a:cubicBezTo>
                  <a:pt x="2410690" y="4369595"/>
                  <a:pt x="2421694" y="4333047"/>
                  <a:pt x="2429163" y="4295704"/>
                </a:cubicBezTo>
                <a:cubicBezTo>
                  <a:pt x="2434031" y="4271364"/>
                  <a:pt x="2435119" y="4246418"/>
                  <a:pt x="2438400" y="4221814"/>
                </a:cubicBezTo>
                <a:cubicBezTo>
                  <a:pt x="2441277" y="4200235"/>
                  <a:pt x="2444557" y="4178711"/>
                  <a:pt x="2447636" y="4157159"/>
                </a:cubicBezTo>
                <a:cubicBezTo>
                  <a:pt x="2444557" y="4018614"/>
                  <a:pt x="2446700" y="3879854"/>
                  <a:pt x="2438400" y="3741523"/>
                </a:cubicBezTo>
                <a:cubicBezTo>
                  <a:pt x="2437407" y="3724973"/>
                  <a:pt x="2425749" y="3710865"/>
                  <a:pt x="2419927" y="3695341"/>
                </a:cubicBezTo>
                <a:cubicBezTo>
                  <a:pt x="2416509" y="3686225"/>
                  <a:pt x="2415521" y="3676085"/>
                  <a:pt x="2410691" y="3667632"/>
                </a:cubicBezTo>
                <a:cubicBezTo>
                  <a:pt x="2395717" y="3641427"/>
                  <a:pt x="2358211" y="3598120"/>
                  <a:pt x="2327563" y="3593741"/>
                </a:cubicBezTo>
                <a:lnTo>
                  <a:pt x="2262909" y="3584504"/>
                </a:lnTo>
                <a:cubicBezTo>
                  <a:pt x="2213648" y="3587583"/>
                  <a:pt x="2163880" y="3586043"/>
                  <a:pt x="2115127" y="3593741"/>
                </a:cubicBezTo>
                <a:cubicBezTo>
                  <a:pt x="2104162" y="3595472"/>
                  <a:pt x="2094728" y="3603860"/>
                  <a:pt x="2087418" y="3612214"/>
                </a:cubicBezTo>
                <a:cubicBezTo>
                  <a:pt x="2072798" y="3628922"/>
                  <a:pt x="2062787" y="3649159"/>
                  <a:pt x="2050472" y="3667632"/>
                </a:cubicBezTo>
                <a:cubicBezTo>
                  <a:pt x="2044315" y="3676868"/>
                  <a:pt x="2035511" y="3684810"/>
                  <a:pt x="2032000" y="3695341"/>
                </a:cubicBezTo>
                <a:cubicBezTo>
                  <a:pt x="2019252" y="3733581"/>
                  <a:pt x="2028163" y="3714949"/>
                  <a:pt x="2004291" y="3750759"/>
                </a:cubicBezTo>
                <a:cubicBezTo>
                  <a:pt x="2019685" y="3858517"/>
                  <a:pt x="2027133" y="3967712"/>
                  <a:pt x="2050472" y="4074032"/>
                </a:cubicBezTo>
                <a:cubicBezTo>
                  <a:pt x="2055232" y="4095717"/>
                  <a:pt x="2077489" y="4109592"/>
                  <a:pt x="2087418" y="4129450"/>
                </a:cubicBezTo>
                <a:cubicBezTo>
                  <a:pt x="2102247" y="4159109"/>
                  <a:pt x="2112900" y="4190699"/>
                  <a:pt x="2124363" y="4221814"/>
                </a:cubicBezTo>
                <a:cubicBezTo>
                  <a:pt x="2134460" y="4249221"/>
                  <a:pt x="2141587" y="4277680"/>
                  <a:pt x="2152072" y="4304941"/>
                </a:cubicBezTo>
                <a:cubicBezTo>
                  <a:pt x="2162408" y="4331814"/>
                  <a:pt x="2179079" y="4357526"/>
                  <a:pt x="2198254" y="4378832"/>
                </a:cubicBezTo>
                <a:cubicBezTo>
                  <a:pt x="2215730" y="4398250"/>
                  <a:pt x="2228328" y="4427914"/>
                  <a:pt x="2253672" y="4434250"/>
                </a:cubicBezTo>
                <a:cubicBezTo>
                  <a:pt x="2293715" y="4444260"/>
                  <a:pt x="2311337" y="4448229"/>
                  <a:pt x="2355272" y="4461959"/>
                </a:cubicBezTo>
                <a:cubicBezTo>
                  <a:pt x="2383151" y="4470671"/>
                  <a:pt x="2409708" y="4484203"/>
                  <a:pt x="2438400" y="4489668"/>
                </a:cubicBezTo>
                <a:cubicBezTo>
                  <a:pt x="2474819" y="4496605"/>
                  <a:pt x="2512227" y="4496727"/>
                  <a:pt x="2549236" y="4498904"/>
                </a:cubicBezTo>
                <a:lnTo>
                  <a:pt x="2909454" y="4517377"/>
                </a:lnTo>
                <a:cubicBezTo>
                  <a:pt x="2987789" y="4515003"/>
                  <a:pt x="3202589" y="4523647"/>
                  <a:pt x="3315854" y="4489668"/>
                </a:cubicBezTo>
                <a:cubicBezTo>
                  <a:pt x="3344898" y="4480955"/>
                  <a:pt x="3371272" y="4465038"/>
                  <a:pt x="3398981" y="4452723"/>
                </a:cubicBezTo>
                <a:cubicBezTo>
                  <a:pt x="3408218" y="4437329"/>
                  <a:pt x="3416733" y="4421478"/>
                  <a:pt x="3426691" y="4406541"/>
                </a:cubicBezTo>
                <a:cubicBezTo>
                  <a:pt x="3435230" y="4393732"/>
                  <a:pt x="3446762" y="4382961"/>
                  <a:pt x="3454400" y="4369595"/>
                </a:cubicBezTo>
                <a:cubicBezTo>
                  <a:pt x="3492391" y="4303110"/>
                  <a:pt x="3514264" y="4248745"/>
                  <a:pt x="3537527" y="4175632"/>
                </a:cubicBezTo>
                <a:cubicBezTo>
                  <a:pt x="3548171" y="4142181"/>
                  <a:pt x="3556000" y="4107899"/>
                  <a:pt x="3565236" y="4074032"/>
                </a:cubicBezTo>
                <a:cubicBezTo>
                  <a:pt x="3578109" y="3880924"/>
                  <a:pt x="3568285" y="3971082"/>
                  <a:pt x="3602181" y="3750759"/>
                </a:cubicBezTo>
                <a:cubicBezTo>
                  <a:pt x="3622441" y="3619069"/>
                  <a:pt x="3597591" y="3782959"/>
                  <a:pt x="3629891" y="3621450"/>
                </a:cubicBezTo>
                <a:cubicBezTo>
                  <a:pt x="3632970" y="3606056"/>
                  <a:pt x="3634616" y="3590305"/>
                  <a:pt x="3639127" y="3575268"/>
                </a:cubicBezTo>
                <a:cubicBezTo>
                  <a:pt x="3647971" y="3545789"/>
                  <a:pt x="3662428" y="3519429"/>
                  <a:pt x="3676072" y="3492141"/>
                </a:cubicBezTo>
                <a:cubicBezTo>
                  <a:pt x="3697990" y="3382558"/>
                  <a:pt x="3691501" y="3434095"/>
                  <a:pt x="3676072" y="3233523"/>
                </a:cubicBezTo>
                <a:cubicBezTo>
                  <a:pt x="3674836" y="3217460"/>
                  <a:pt x="3653718" y="3179578"/>
                  <a:pt x="3648363" y="3168868"/>
                </a:cubicBezTo>
                <a:cubicBezTo>
                  <a:pt x="3643463" y="3144368"/>
                  <a:pt x="3640218" y="3118212"/>
                  <a:pt x="3629891" y="3094977"/>
                </a:cubicBezTo>
                <a:cubicBezTo>
                  <a:pt x="3621503" y="3076104"/>
                  <a:pt x="3610727" y="3058361"/>
                  <a:pt x="3602181" y="3039559"/>
                </a:cubicBezTo>
                <a:cubicBezTo>
                  <a:pt x="3569900" y="2968540"/>
                  <a:pt x="3599392" y="3016901"/>
                  <a:pt x="3565236" y="2965668"/>
                </a:cubicBezTo>
                <a:cubicBezTo>
                  <a:pt x="3562157" y="2956432"/>
                  <a:pt x="3562082" y="2945562"/>
                  <a:pt x="3556000" y="2937959"/>
                </a:cubicBezTo>
                <a:cubicBezTo>
                  <a:pt x="3547295" y="2927078"/>
                  <a:pt x="3500438" y="2905560"/>
                  <a:pt x="3491345" y="2901014"/>
                </a:cubicBezTo>
                <a:cubicBezTo>
                  <a:pt x="3479030" y="2904093"/>
                  <a:pt x="3464312" y="2902320"/>
                  <a:pt x="3454400" y="2910250"/>
                </a:cubicBezTo>
                <a:cubicBezTo>
                  <a:pt x="3446797" y="2916332"/>
                  <a:pt x="3444740" y="2928232"/>
                  <a:pt x="3445163" y="2937959"/>
                </a:cubicBezTo>
                <a:cubicBezTo>
                  <a:pt x="3447851" y="2999783"/>
                  <a:pt x="3453033" y="3061718"/>
                  <a:pt x="3463636" y="3122686"/>
                </a:cubicBezTo>
                <a:cubicBezTo>
                  <a:pt x="3465538" y="3133623"/>
                  <a:pt x="3475657" y="3141362"/>
                  <a:pt x="3482109" y="3150395"/>
                </a:cubicBezTo>
                <a:cubicBezTo>
                  <a:pt x="3491057" y="3162922"/>
                  <a:pt x="3499520" y="3175899"/>
                  <a:pt x="3509818" y="3187341"/>
                </a:cubicBezTo>
                <a:cubicBezTo>
                  <a:pt x="3527294" y="3206759"/>
                  <a:pt x="3553553" y="3219393"/>
                  <a:pt x="3565236" y="3242759"/>
                </a:cubicBezTo>
                <a:cubicBezTo>
                  <a:pt x="3591353" y="3294993"/>
                  <a:pt x="3583042" y="3292976"/>
                  <a:pt x="3620654" y="3325886"/>
                </a:cubicBezTo>
                <a:cubicBezTo>
                  <a:pt x="3677005" y="3375193"/>
                  <a:pt x="3647545" y="3355197"/>
                  <a:pt x="3703781" y="3372068"/>
                </a:cubicBezTo>
                <a:cubicBezTo>
                  <a:pt x="3722432" y="3377663"/>
                  <a:pt x="3759200" y="3390541"/>
                  <a:pt x="3759200" y="3390541"/>
                </a:cubicBezTo>
                <a:cubicBezTo>
                  <a:pt x="3839537" y="3374472"/>
                  <a:pt x="3794281" y="3392404"/>
                  <a:pt x="3879272" y="3307414"/>
                </a:cubicBezTo>
                <a:cubicBezTo>
                  <a:pt x="3980656" y="3206031"/>
                  <a:pt x="3894479" y="3299453"/>
                  <a:pt x="3971636" y="3196577"/>
                </a:cubicBezTo>
                <a:cubicBezTo>
                  <a:pt x="3980872" y="3184262"/>
                  <a:pt x="3991869" y="3173089"/>
                  <a:pt x="3999345" y="3159632"/>
                </a:cubicBezTo>
                <a:cubicBezTo>
                  <a:pt x="4007397" y="3145139"/>
                  <a:pt x="4010870" y="3128504"/>
                  <a:pt x="4017818" y="3113450"/>
                </a:cubicBezTo>
                <a:cubicBezTo>
                  <a:pt x="4029358" y="3088447"/>
                  <a:pt x="4047198" y="3066037"/>
                  <a:pt x="4054763" y="3039559"/>
                </a:cubicBezTo>
                <a:cubicBezTo>
                  <a:pt x="4104109" y="2866850"/>
                  <a:pt x="4039993" y="3076218"/>
                  <a:pt x="4100945" y="2919486"/>
                </a:cubicBezTo>
                <a:cubicBezTo>
                  <a:pt x="4115060" y="2883190"/>
                  <a:pt x="4117855" y="2842044"/>
                  <a:pt x="4137891" y="2808650"/>
                </a:cubicBezTo>
                <a:cubicBezTo>
                  <a:pt x="4156364" y="2777862"/>
                  <a:pt x="4177252" y="2748400"/>
                  <a:pt x="4193309" y="2716286"/>
                </a:cubicBezTo>
                <a:cubicBezTo>
                  <a:pt x="4205624" y="2691656"/>
                  <a:pt x="4213051" y="2663898"/>
                  <a:pt x="4230254" y="2642395"/>
                </a:cubicBezTo>
                <a:cubicBezTo>
                  <a:pt x="4349926" y="2492810"/>
                  <a:pt x="4166857" y="2728252"/>
                  <a:pt x="4304145" y="2522323"/>
                </a:cubicBezTo>
                <a:cubicBezTo>
                  <a:pt x="4331815" y="2480819"/>
                  <a:pt x="4318495" y="2504921"/>
                  <a:pt x="4341091" y="2448432"/>
                </a:cubicBezTo>
                <a:cubicBezTo>
                  <a:pt x="4344170" y="2433038"/>
                  <a:pt x="4343306" y="2416292"/>
                  <a:pt x="4350327" y="2402250"/>
                </a:cubicBezTo>
                <a:cubicBezTo>
                  <a:pt x="4356169" y="2390567"/>
                  <a:pt x="4369674" y="2384576"/>
                  <a:pt x="4378036" y="2374541"/>
                </a:cubicBezTo>
                <a:cubicBezTo>
                  <a:pt x="4448585" y="2289882"/>
                  <a:pt x="4327254" y="2414705"/>
                  <a:pt x="4433454" y="2319123"/>
                </a:cubicBezTo>
                <a:cubicBezTo>
                  <a:pt x="4506751" y="2253155"/>
                  <a:pt x="4459991" y="2273331"/>
                  <a:pt x="4516581" y="2254468"/>
                </a:cubicBezTo>
                <a:cubicBezTo>
                  <a:pt x="4572622" y="2198428"/>
                  <a:pt x="4554789" y="2201708"/>
                  <a:pt x="4618181" y="2180577"/>
                </a:cubicBezTo>
                <a:cubicBezTo>
                  <a:pt x="4630224" y="2176563"/>
                  <a:pt x="4642812" y="2174420"/>
                  <a:pt x="4655127" y="2171341"/>
                </a:cubicBezTo>
                <a:cubicBezTo>
                  <a:pt x="4670521" y="2174420"/>
                  <a:pt x="4690208" y="2169476"/>
                  <a:pt x="4701309" y="2180577"/>
                </a:cubicBezTo>
                <a:cubicBezTo>
                  <a:pt x="4715078" y="2194346"/>
                  <a:pt x="4719781" y="2235995"/>
                  <a:pt x="4719781" y="2235995"/>
                </a:cubicBezTo>
                <a:cubicBezTo>
                  <a:pt x="4726377" y="2295353"/>
                  <a:pt x="4740791" y="2329335"/>
                  <a:pt x="4710545" y="2383777"/>
                </a:cubicBezTo>
                <a:cubicBezTo>
                  <a:pt x="4702406" y="2398427"/>
                  <a:pt x="4669099" y="2406829"/>
                  <a:pt x="4655127" y="2411486"/>
                </a:cubicBezTo>
                <a:cubicBezTo>
                  <a:pt x="4642812" y="2408407"/>
                  <a:pt x="4627933" y="2410377"/>
                  <a:pt x="4618181" y="2402250"/>
                </a:cubicBezTo>
                <a:cubicBezTo>
                  <a:pt x="4607604" y="2393435"/>
                  <a:pt x="4604063" y="2378366"/>
                  <a:pt x="4599709" y="2365304"/>
                </a:cubicBezTo>
                <a:cubicBezTo>
                  <a:pt x="4594752" y="2350433"/>
                  <a:pt x="4583565" y="2275348"/>
                  <a:pt x="4581236" y="2263704"/>
                </a:cubicBezTo>
                <a:cubicBezTo>
                  <a:pt x="4578747" y="2251256"/>
                  <a:pt x="4575648" y="2238918"/>
                  <a:pt x="4572000" y="2226759"/>
                </a:cubicBezTo>
                <a:cubicBezTo>
                  <a:pt x="4566405" y="2208108"/>
                  <a:pt x="4557346" y="2190435"/>
                  <a:pt x="4553527" y="2171341"/>
                </a:cubicBezTo>
                <a:cubicBezTo>
                  <a:pt x="4550448" y="2155947"/>
                  <a:pt x="4549255" y="2140052"/>
                  <a:pt x="4544291" y="2125159"/>
                </a:cubicBezTo>
                <a:cubicBezTo>
                  <a:pt x="4533805" y="2093701"/>
                  <a:pt x="4507345" y="2032795"/>
                  <a:pt x="4507345" y="2032795"/>
                </a:cubicBezTo>
                <a:cubicBezTo>
                  <a:pt x="4504343" y="2017783"/>
                  <a:pt x="4488872" y="1943008"/>
                  <a:pt x="4488872" y="1931195"/>
                </a:cubicBezTo>
                <a:cubicBezTo>
                  <a:pt x="4488872" y="1875692"/>
                  <a:pt x="4490610" y="1819936"/>
                  <a:pt x="4498109" y="1764941"/>
                </a:cubicBezTo>
                <a:cubicBezTo>
                  <a:pt x="4499969" y="1751298"/>
                  <a:pt x="4511157" y="1740651"/>
                  <a:pt x="4516581" y="1727995"/>
                </a:cubicBezTo>
                <a:cubicBezTo>
                  <a:pt x="4540086" y="1673149"/>
                  <a:pt x="4505114" y="1727891"/>
                  <a:pt x="4553527" y="1663341"/>
                </a:cubicBezTo>
                <a:cubicBezTo>
                  <a:pt x="4571024" y="1610848"/>
                  <a:pt x="4555879" y="1642516"/>
                  <a:pt x="4618181" y="1580214"/>
                </a:cubicBezTo>
                <a:lnTo>
                  <a:pt x="4645891" y="1552504"/>
                </a:lnTo>
                <a:lnTo>
                  <a:pt x="4673600" y="1524795"/>
                </a:lnTo>
                <a:cubicBezTo>
                  <a:pt x="4679757" y="1512480"/>
                  <a:pt x="4686648" y="1500505"/>
                  <a:pt x="4692072" y="1487850"/>
                </a:cubicBezTo>
                <a:cubicBezTo>
                  <a:pt x="4695907" y="1478901"/>
                  <a:pt x="4695908" y="1468242"/>
                  <a:pt x="4701309" y="1460141"/>
                </a:cubicBezTo>
                <a:cubicBezTo>
                  <a:pt x="4708555" y="1449273"/>
                  <a:pt x="4720517" y="1442350"/>
                  <a:pt x="4729018" y="1432432"/>
                </a:cubicBezTo>
                <a:cubicBezTo>
                  <a:pt x="4739036" y="1420744"/>
                  <a:pt x="4747491" y="1407801"/>
                  <a:pt x="4756727" y="1395486"/>
                </a:cubicBezTo>
                <a:cubicBezTo>
                  <a:pt x="4759806" y="1380092"/>
                  <a:pt x="4764016" y="1364882"/>
                  <a:pt x="4765963" y="1349304"/>
                </a:cubicBezTo>
                <a:cubicBezTo>
                  <a:pt x="4784138" y="1203907"/>
                  <a:pt x="4764045" y="1292325"/>
                  <a:pt x="4784436" y="1210759"/>
                </a:cubicBezTo>
                <a:cubicBezTo>
                  <a:pt x="4790594" y="1103001"/>
                  <a:pt x="4785165" y="993951"/>
                  <a:pt x="4802909" y="887486"/>
                </a:cubicBezTo>
                <a:cubicBezTo>
                  <a:pt x="4805988" y="869013"/>
                  <a:pt x="4809297" y="850578"/>
                  <a:pt x="4812145" y="832068"/>
                </a:cubicBezTo>
                <a:cubicBezTo>
                  <a:pt x="4815455" y="810551"/>
                  <a:pt x="4817802" y="788888"/>
                  <a:pt x="4821381" y="767414"/>
                </a:cubicBezTo>
                <a:cubicBezTo>
                  <a:pt x="4842539" y="640469"/>
                  <a:pt x="4817520" y="826023"/>
                  <a:pt x="4839854" y="647341"/>
                </a:cubicBezTo>
                <a:cubicBezTo>
                  <a:pt x="4823990" y="583882"/>
                  <a:pt x="4822516" y="526512"/>
                  <a:pt x="4682836" y="619632"/>
                </a:cubicBezTo>
                <a:cubicBezTo>
                  <a:pt x="4659639" y="635097"/>
                  <a:pt x="4688993" y="675050"/>
                  <a:pt x="4692072" y="702759"/>
                </a:cubicBezTo>
                <a:cubicBezTo>
                  <a:pt x="4722860" y="699680"/>
                  <a:pt x="4753766" y="697612"/>
                  <a:pt x="4784436" y="693523"/>
                </a:cubicBezTo>
                <a:cubicBezTo>
                  <a:pt x="4809555" y="690174"/>
                  <a:pt x="4842484" y="681320"/>
                  <a:pt x="4867563" y="675050"/>
                </a:cubicBezTo>
                <a:cubicBezTo>
                  <a:pt x="4879878" y="668892"/>
                  <a:pt x="4892554" y="663408"/>
                  <a:pt x="4904509" y="656577"/>
                </a:cubicBezTo>
                <a:cubicBezTo>
                  <a:pt x="4914147" y="651069"/>
                  <a:pt x="4922289" y="643068"/>
                  <a:pt x="4932218" y="638104"/>
                </a:cubicBezTo>
                <a:cubicBezTo>
                  <a:pt x="4940926" y="633750"/>
                  <a:pt x="4950691" y="631947"/>
                  <a:pt x="4959927" y="628868"/>
                </a:cubicBezTo>
                <a:cubicBezTo>
                  <a:pt x="4964471" y="619780"/>
                  <a:pt x="4985995" y="572916"/>
                  <a:pt x="4996872" y="564214"/>
                </a:cubicBezTo>
                <a:cubicBezTo>
                  <a:pt x="5004474" y="558132"/>
                  <a:pt x="5015345" y="558056"/>
                  <a:pt x="5024581" y="554977"/>
                </a:cubicBezTo>
                <a:cubicBezTo>
                  <a:pt x="5033818" y="545741"/>
                  <a:pt x="5042256" y="535630"/>
                  <a:pt x="5052291" y="527268"/>
                </a:cubicBezTo>
                <a:cubicBezTo>
                  <a:pt x="5060819" y="520162"/>
                  <a:pt x="5072151" y="516645"/>
                  <a:pt x="5080000" y="508795"/>
                </a:cubicBezTo>
                <a:cubicBezTo>
                  <a:pt x="5141571" y="447223"/>
                  <a:pt x="5052294" y="511870"/>
                  <a:pt x="5126181" y="462614"/>
                </a:cubicBezTo>
                <a:lnTo>
                  <a:pt x="5163127" y="407195"/>
                </a:lnTo>
                <a:cubicBezTo>
                  <a:pt x="5169285" y="397959"/>
                  <a:pt x="5176636" y="389415"/>
                  <a:pt x="5181600" y="379486"/>
                </a:cubicBezTo>
                <a:cubicBezTo>
                  <a:pt x="5187757" y="367171"/>
                  <a:pt x="5193241" y="354495"/>
                  <a:pt x="5200072" y="342541"/>
                </a:cubicBezTo>
                <a:cubicBezTo>
                  <a:pt x="5213538" y="318975"/>
                  <a:pt x="5233709" y="293445"/>
                  <a:pt x="5255491" y="277886"/>
                </a:cubicBezTo>
                <a:cubicBezTo>
                  <a:pt x="5263413" y="272227"/>
                  <a:pt x="5273964" y="271729"/>
                  <a:pt x="5283200" y="268650"/>
                </a:cubicBezTo>
                <a:cubicBezTo>
                  <a:pt x="5305038" y="246812"/>
                  <a:pt x="5322819" y="231643"/>
                  <a:pt x="5338618" y="203995"/>
                </a:cubicBezTo>
                <a:cubicBezTo>
                  <a:pt x="5343448" y="195542"/>
                  <a:pt x="5343024" y="184739"/>
                  <a:pt x="5347854" y="176286"/>
                </a:cubicBezTo>
                <a:cubicBezTo>
                  <a:pt x="5355491" y="162920"/>
                  <a:pt x="5366327" y="151656"/>
                  <a:pt x="5375563" y="139341"/>
                </a:cubicBezTo>
                <a:cubicBezTo>
                  <a:pt x="5378642" y="130105"/>
                  <a:pt x="5378718" y="119235"/>
                  <a:pt x="5384800" y="111632"/>
                </a:cubicBezTo>
                <a:cubicBezTo>
                  <a:pt x="5397823" y="95354"/>
                  <a:pt x="5421963" y="90008"/>
                  <a:pt x="5440218" y="83923"/>
                </a:cubicBezTo>
                <a:cubicBezTo>
                  <a:pt x="5449454" y="74687"/>
                  <a:pt x="5456509" y="62558"/>
                  <a:pt x="5467927" y="56214"/>
                </a:cubicBezTo>
                <a:cubicBezTo>
                  <a:pt x="5484949" y="46758"/>
                  <a:pt x="5504872" y="43899"/>
                  <a:pt x="5523345" y="37741"/>
                </a:cubicBezTo>
                <a:cubicBezTo>
                  <a:pt x="5532581" y="34662"/>
                  <a:pt x="5542953" y="33904"/>
                  <a:pt x="5551054" y="28504"/>
                </a:cubicBezTo>
                <a:cubicBezTo>
                  <a:pt x="5560290" y="22347"/>
                  <a:pt x="5568369" y="13930"/>
                  <a:pt x="5578763" y="10032"/>
                </a:cubicBezTo>
                <a:cubicBezTo>
                  <a:pt x="5593462" y="4520"/>
                  <a:pt x="5609300" y="2099"/>
                  <a:pt x="5624945" y="795"/>
                </a:cubicBezTo>
                <a:cubicBezTo>
                  <a:pt x="5646422" y="-995"/>
                  <a:pt x="5668048" y="795"/>
                  <a:pt x="5689600" y="795"/>
                </a:cubicBezTo>
              </a:path>
            </a:pathLst>
          </a:custGeom>
          <a:noFill/>
          <a:ln w="127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435280" cy="563563"/>
          </a:xfrm>
        </p:spPr>
        <p:txBody>
          <a:bodyPr/>
          <a:lstStyle/>
          <a:p>
            <a:pPr algn="ctr"/>
            <a:r>
              <a:rPr lang="da-DK" sz="2000" dirty="0" err="1"/>
              <a:t>Governance</a:t>
            </a:r>
            <a:r>
              <a:rPr lang="da-DK" sz="2000" dirty="0"/>
              <a:t> (kommissorium)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601216" y="1762472"/>
            <a:ext cx="7859216" cy="41148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At sikre en målrettet og sammenhængende indsats for borgere, hvor helhed og sammenhæng er det centrale omdrejningspunkt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Fortsat kvalitetsudvikling og effektivitet i den kommunale service og myndighedsbehandling ved styrket tværgående samarbejde med fokus på borgeren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At Sorø Kommune bidrager til at løse nogle at de store velfærdsudfordringer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At få skabt den røde tråd i arbejdet med borgere fra 0-100 år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Strategisk fokus, dialog og udvikling af de tre store velfærdsområder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Fælles tilgang om hvad helhed og sammenhæng er i Sorø Kommune, og opnåelse af fælles sprog og forståelse herom, herunder forståelse for hinandens praksis.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Tværfaglig identitet.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Sparring, idegenerering og identifikation af mulige fremtidige udviklings- og indsatsområder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Afdækning af potentialer, prioritering af fælles indsatser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a-DK" sz="1400" dirty="0"/>
              <a:t>Identifikation de områder, der er fælles og de områder der ikke er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2703552" y="1080444"/>
            <a:ext cx="3884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06756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84200"/>
            <a:ext cx="8964488" cy="563563"/>
          </a:xfrm>
        </p:spPr>
        <p:txBody>
          <a:bodyPr/>
          <a:lstStyle/>
          <a:p>
            <a:pPr algn="ctr"/>
            <a:r>
              <a:rPr lang="da-DK" sz="1600" b="0" dirty="0"/>
              <a:t>Udvidet </a:t>
            </a:r>
            <a:r>
              <a:rPr lang="da-DK" sz="1600" b="0" dirty="0" err="1"/>
              <a:t>scope</a:t>
            </a:r>
            <a:r>
              <a:rPr lang="da-DK" sz="1600" b="0" dirty="0"/>
              <a:t>: Ikke kun samarbejdsmodellen,  </a:t>
            </a:r>
            <a:br>
              <a:rPr lang="da-DK" sz="1600" b="0" dirty="0"/>
            </a:br>
            <a:r>
              <a:rPr lang="da-DK" sz="1600" b="0" dirty="0"/>
              <a:t>men også den løbende udvikling af opgaveløsningen på velfærdsområderne.</a:t>
            </a:r>
            <a:br>
              <a:rPr lang="da-DK" sz="1600" b="0" dirty="0"/>
            </a:br>
            <a:r>
              <a:rPr lang="da-DK" sz="1600" b="0" dirty="0"/>
              <a:t>Både koordination!!! – OG Kultur, kultur kultur – værdier, værdier, værdier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5072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Samarbejdsmodellen!!! – Evaluering af denne.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Forberedende </a:t>
            </a:r>
            <a:r>
              <a:rPr lang="da-DK" dirty="0" err="1"/>
              <a:t>GrundUddannelse</a:t>
            </a:r>
            <a:r>
              <a:rPr lang="da-DK" dirty="0"/>
              <a:t> og Kommunal </a:t>
            </a:r>
            <a:r>
              <a:rPr lang="da-DK" dirty="0" err="1"/>
              <a:t>UngeIndsats</a:t>
            </a:r>
            <a:r>
              <a:rPr lang="da-DK" dirty="0"/>
              <a:t> (FGU og KUI)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Førtidspension (kultur – faglig tilgang)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Flygtninge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”Én indgang” for udsatte voksne, som typisk har psykosociale problemer eller handicap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Sammenhængsreform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Økonomiaftale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 err="1"/>
              <a:t>Boblere</a:t>
            </a:r>
            <a:r>
              <a:rPr lang="da-DK" b="1" dirty="0"/>
              <a:t>, men pt. 2. prioritet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Specialiserede socialområde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Ulighed i sundhed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Sundhed og forebyggelse – tidlig indsats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Fremtidens arbejdskraft</a:t>
            </a:r>
          </a:p>
          <a:p>
            <a:endParaRPr lang="da-DK" dirty="0"/>
          </a:p>
        </p:txBody>
      </p:sp>
      <p:cxnSp>
        <p:nvCxnSpPr>
          <p:cNvPr id="4" name="Lige forbindelse 3"/>
          <p:cNvCxnSpPr/>
          <p:nvPr/>
        </p:nvCxnSpPr>
        <p:spPr>
          <a:xfrm>
            <a:off x="2703552" y="1340768"/>
            <a:ext cx="3884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5724128" y="4653136"/>
            <a:ext cx="1440160" cy="14401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Ellipse 5"/>
          <p:cNvSpPr/>
          <p:nvPr/>
        </p:nvSpPr>
        <p:spPr>
          <a:xfrm>
            <a:off x="6612981" y="4077072"/>
            <a:ext cx="576064" cy="5760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/>
          <p:cNvSpPr/>
          <p:nvPr/>
        </p:nvSpPr>
        <p:spPr>
          <a:xfrm>
            <a:off x="7213624" y="3877618"/>
            <a:ext cx="398907" cy="398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7623535" y="3591073"/>
            <a:ext cx="246507" cy="24650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408515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63563"/>
          </a:xfrm>
        </p:spPr>
        <p:txBody>
          <a:bodyPr/>
          <a:lstStyle/>
          <a:p>
            <a:r>
              <a:rPr lang="da-DK" sz="2800" b="1" dirty="0"/>
              <a:t>Sorø Kommune – et overblik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457200" y="1124744"/>
            <a:ext cx="83058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Sorø Kommune</a:t>
            </a:r>
          </a:p>
          <a:p>
            <a:r>
              <a:rPr lang="da-DK" sz="2000" dirty="0"/>
              <a:t>29773 borgere</a:t>
            </a:r>
          </a:p>
          <a:p>
            <a:r>
              <a:rPr lang="da-DK" sz="2000" dirty="0"/>
              <a:t>41 minutter med toget fra Valby</a:t>
            </a:r>
          </a:p>
          <a:p>
            <a:r>
              <a:rPr lang="da-DK" sz="2000" dirty="0"/>
              <a:t>25 medlemmer af Byrådet, Borgmester Gert Jørgensen (C), fem fagudvalg (God politisk kultur)</a:t>
            </a:r>
          </a:p>
          <a:p>
            <a:r>
              <a:rPr lang="da-DK" sz="2000" dirty="0"/>
              <a:t>2200 ansatte i Sorø Kommune, heraf, 325 på rådhuset,</a:t>
            </a:r>
          </a:p>
          <a:p>
            <a:r>
              <a:rPr lang="da-DK" sz="2000" dirty="0"/>
              <a:t>Sjetteplads i Erhvervsklima og 180 nye boliger på vej</a:t>
            </a:r>
          </a:p>
          <a:p>
            <a:pPr marL="0" indent="0">
              <a:buNone/>
            </a:pPr>
            <a:r>
              <a:rPr lang="da-DK" sz="2400" dirty="0"/>
              <a:t>Ledelsesorganisationen</a:t>
            </a:r>
          </a:p>
          <a:p>
            <a:r>
              <a:rPr lang="da-DK" sz="2000" dirty="0"/>
              <a:t>Kommunaldirektør/Vicekommunaldirektør</a:t>
            </a:r>
          </a:p>
          <a:p>
            <a:r>
              <a:rPr lang="da-DK" sz="2000" dirty="0"/>
              <a:t>Syv centerchefer</a:t>
            </a:r>
          </a:p>
          <a:p>
            <a:r>
              <a:rPr lang="da-DK" sz="2000" dirty="0"/>
              <a:t>34 niveau 3 (decentrale ledere og gruppeledere)</a:t>
            </a:r>
          </a:p>
          <a:p>
            <a:r>
              <a:rPr lang="da-DK" sz="2000" dirty="0"/>
              <a:t>76 niveau 4 (decentrale mellemledere)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308" y="6309320"/>
            <a:ext cx="836223" cy="42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2880"/>
            <a:ext cx="1405195" cy="102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515057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0" y="584200"/>
            <a:ext cx="914400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rgbClr val="404040"/>
                </a:solidFill>
                <a:latin typeface="+mn-lt"/>
                <a:ea typeface="ＭＳ Ｐゴシック" charset="0"/>
                <a:cs typeface="Cambri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04040"/>
                </a:solidFill>
                <a:latin typeface="Cambri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62626"/>
                </a:solidFill>
                <a:latin typeface="Bebas Neue" charset="0"/>
                <a:ea typeface="ＭＳ Ｐゴシック" charset="0"/>
              </a:defRPr>
            </a:lvl9pPr>
          </a:lstStyle>
          <a:p>
            <a:pPr algn="ctr"/>
            <a:r>
              <a:rPr lang="da-DK" sz="2400" dirty="0">
                <a:latin typeface="Roboto Black" panose="02000000000000000000" pitchFamily="2" charset="0"/>
                <a:ea typeface="Roboto Black" panose="02000000000000000000" pitchFamily="2" charset="0"/>
              </a:rPr>
              <a:t>Gode råd</a:t>
            </a:r>
          </a:p>
        </p:txBody>
      </p:sp>
      <p:cxnSp>
        <p:nvCxnSpPr>
          <p:cNvPr id="3" name="Lige forbindelse 2"/>
          <p:cNvCxnSpPr/>
          <p:nvPr/>
        </p:nvCxnSpPr>
        <p:spPr>
          <a:xfrm>
            <a:off x="2987824" y="1052736"/>
            <a:ext cx="352839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led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46" y="5805264"/>
            <a:ext cx="1401818" cy="720080"/>
          </a:xfrm>
          <a:prstGeom prst="rect">
            <a:avLst/>
          </a:prstGeom>
        </p:spPr>
      </p:pic>
      <p:cxnSp>
        <p:nvCxnSpPr>
          <p:cNvPr id="20" name="Lige forbindelse 19"/>
          <p:cNvCxnSpPr/>
          <p:nvPr/>
        </p:nvCxnSpPr>
        <p:spPr>
          <a:xfrm>
            <a:off x="4860032" y="3388850"/>
            <a:ext cx="0" cy="227239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3266736" y="1512496"/>
            <a:ext cx="0" cy="429276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ladsholder til indhold 2"/>
          <p:cNvSpPr txBox="1">
            <a:spLocks/>
          </p:cNvSpPr>
          <p:nvPr/>
        </p:nvSpPr>
        <p:spPr>
          <a:xfrm>
            <a:off x="457199" y="1524000"/>
            <a:ext cx="7912549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262626"/>
                </a:solidFill>
                <a:latin typeface="Calibri"/>
                <a:ea typeface="ＭＳ Ｐゴシック" charset="0"/>
                <a:cs typeface="Calibri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262626"/>
                </a:solidFill>
                <a:latin typeface="Calibri"/>
                <a:ea typeface="Arial" charset="0"/>
                <a:cs typeface="Calibri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262626"/>
                </a:solidFill>
                <a:latin typeface="Calibri"/>
                <a:ea typeface="Arial" charset="0"/>
                <a:cs typeface="Calibri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262626"/>
                </a:solidFill>
                <a:latin typeface="Calibri"/>
                <a:ea typeface="Arial" charset="0"/>
                <a:cs typeface="Calibri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262626"/>
                </a:solidFill>
                <a:latin typeface="Calibri"/>
                <a:ea typeface="Arial" charset="0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Det er godt, hvis det tværgående er nogens ansvar, men endnu bedre hvis det er nogens ”barn”!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Leder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Projektleder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Ledelsen skal ville det!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Ledelsen er rollemodeller og skal tage de dybe snakke om de kulturelle og værdimæssige forskelle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Lav en liste/parkeringsplads med de atypiske problematiske, bevillingsmæssige ”beslutninger”, der ikke ville være truffet under ”normale omstændigheder”. Listen kan spare megen unyttig diskussion undervejs og vise sig ikke at være omfattende.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Husk at sagsbehandlerne drives af de gode resultater med borgerne, og det bærer rigtig meget igennem!!!!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Den politiske forankring!</a:t>
            </a: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466" y="5530503"/>
            <a:ext cx="1490398" cy="994841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530503"/>
            <a:ext cx="1491964" cy="99484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03" y="5530502"/>
            <a:ext cx="2060446" cy="994841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828" y="5530503"/>
            <a:ext cx="1461576" cy="99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458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/>
              <a:t>Projekt kerneopgave i forandring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35979840"/>
              </p:ext>
            </p:extLst>
          </p:nvPr>
        </p:nvGraphicFramePr>
        <p:xfrm>
          <a:off x="251520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45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03125"/>
            <a:ext cx="8229600" cy="1410837"/>
          </a:xfrm>
        </p:spPr>
        <p:txBody>
          <a:bodyPr>
            <a:noAutofit/>
          </a:bodyPr>
          <a:lstStyle/>
          <a:p>
            <a:br>
              <a:rPr lang="da-DK" sz="3600" dirty="0"/>
            </a:br>
            <a:r>
              <a:rPr lang="da-DK" sz="3600" dirty="0"/>
              <a:t>Sorø har valgt netværkstilgang </a:t>
            </a:r>
            <a:br>
              <a:rPr lang="da-DK" sz="3600" dirty="0"/>
            </a:br>
            <a:r>
              <a:rPr lang="da-DK" sz="3600" dirty="0"/>
              <a:t>……</a:t>
            </a:r>
            <a:r>
              <a:rPr lang="da-DK" sz="2000" dirty="0"/>
              <a:t>med udgangspunkt i myndighedssagsbehandlerne og med én koordinerende sagsbehandler. Borger og koordinerende sagsbehandler inviterer de relevante medarbejderne fra udførerområderne, egen læge, psykiatrien, misbrugscentret m.fl.  ind i samarbejdsmøderne</a:t>
            </a:r>
            <a:br>
              <a:rPr lang="da-DK" sz="2000" dirty="0"/>
            </a:br>
            <a:r>
              <a:rPr lang="da-DK" sz="3600" dirty="0"/>
              <a:t> 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5" name="Diagram 44"/>
          <p:cNvGraphicFramePr/>
          <p:nvPr>
            <p:extLst>
              <p:ext uri="{D42A27DB-BD31-4B8C-83A1-F6EECF244321}">
                <p14:modId xmlns:p14="http://schemas.microsoft.com/office/powerpoint/2010/main" val="905249069"/>
              </p:ext>
            </p:extLst>
          </p:nvPr>
        </p:nvGraphicFramePr>
        <p:xfrm>
          <a:off x="3015113" y="24613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Tekstboks 45"/>
          <p:cNvSpPr txBox="1"/>
          <p:nvPr/>
        </p:nvSpPr>
        <p:spPr>
          <a:xfrm>
            <a:off x="386837" y="2821384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dirty="0"/>
              <a:t>En fælles overordnet kerneopgave i forhold  til målgruppen - med opretholdelse af fagspecifikke bidrag til den fælles indsats.</a:t>
            </a:r>
          </a:p>
        </p:txBody>
      </p:sp>
      <p:sp>
        <p:nvSpPr>
          <p:cNvPr id="47" name="Heksagon 46"/>
          <p:cNvSpPr/>
          <p:nvPr/>
        </p:nvSpPr>
        <p:spPr>
          <a:xfrm>
            <a:off x="4257557" y="3158134"/>
            <a:ext cx="628886" cy="54173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Heksagon 47"/>
          <p:cNvSpPr/>
          <p:nvPr/>
        </p:nvSpPr>
        <p:spPr>
          <a:xfrm>
            <a:off x="4257557" y="4814318"/>
            <a:ext cx="628886" cy="54173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50748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2800" b="1" dirty="0">
                <a:ea typeface="Verdana" panose="020B0604030504040204" pitchFamily="34" charset="0"/>
                <a:cs typeface="Verdana" panose="020B0604030504040204" pitchFamily="34" charset="0"/>
              </a:rPr>
              <a:t>De vigtigste elementer i at gennemføre projektet - Hvad skal der til?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5175459"/>
              </p:ext>
            </p:extLst>
          </p:nvPr>
        </p:nvGraphicFramePr>
        <p:xfrm>
          <a:off x="395536" y="1196753"/>
          <a:ext cx="8497639" cy="460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672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EFFEKTER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387062"/>
              </p:ext>
            </p:extLst>
          </p:nvPr>
        </p:nvGraphicFramePr>
        <p:xfrm>
          <a:off x="0" y="1600200"/>
          <a:ext cx="914400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Side </a:t>
            </a:r>
            <a:fld id="{6F18B540-549C-49F9-8A32-7B568160AF7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4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7581900" cy="1224135"/>
          </a:xfrm>
        </p:spPr>
        <p:txBody>
          <a:bodyPr>
            <a:normAutofit fontScale="90000"/>
          </a:bodyPr>
          <a:lstStyle/>
          <a:p>
            <a:r>
              <a:rPr lang="da-DK" sz="4000" b="1" dirty="0"/>
              <a:t>MOTIVATIONEN</a:t>
            </a:r>
            <a:br>
              <a:rPr lang="da-DK" sz="2000" b="1" dirty="0"/>
            </a:br>
            <a:br>
              <a:rPr lang="da-DK" sz="2000" b="1" dirty="0"/>
            </a:br>
            <a:r>
              <a:rPr lang="da-DK" sz="2000" dirty="0"/>
              <a:t>Søjleorganiseringen udfordrer en helhedsorienteret indsats i forhold til borgere med komplekse problemstillinger</a:t>
            </a:r>
            <a:br>
              <a:rPr lang="da-DK" sz="2000" dirty="0"/>
            </a:br>
            <a:endParaRPr lang="da-DK" sz="2000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988140"/>
              </p:ext>
            </p:extLst>
          </p:nvPr>
        </p:nvGraphicFramePr>
        <p:xfrm>
          <a:off x="0" y="1844824"/>
          <a:ext cx="88924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56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b="1" dirty="0"/>
              <a:t>HISTORIEN</a:t>
            </a:r>
            <a:br>
              <a:rPr lang="da-DK" sz="3600" b="1" dirty="0"/>
            </a:br>
            <a:r>
              <a:rPr lang="da-DK" sz="3200" dirty="0"/>
              <a:t>Helhedstanken havde en lang optakt i Sorø…. 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12976288"/>
              </p:ext>
            </p:extLst>
          </p:nvPr>
        </p:nvGraphicFramePr>
        <p:xfrm>
          <a:off x="0" y="1628775"/>
          <a:ext cx="9144000" cy="522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215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63563"/>
          </a:xfrm>
        </p:spPr>
        <p:txBody>
          <a:bodyPr>
            <a:normAutofit fontScale="90000"/>
          </a:bodyPr>
          <a:lstStyle/>
          <a:p>
            <a:r>
              <a:rPr lang="da-DK" sz="3600" b="1" dirty="0"/>
              <a:t>Behov for aflæring</a:t>
            </a:r>
            <a:endParaRPr lang="da-DK" sz="2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457200" y="1124744"/>
            <a:ext cx="8305800" cy="5616624"/>
          </a:xfrm>
        </p:spPr>
        <p:txBody>
          <a:bodyPr>
            <a:normAutofit/>
          </a:bodyPr>
          <a:lstStyle/>
          <a:p>
            <a:r>
              <a:rPr lang="da-DK" sz="2400" dirty="0"/>
              <a:t>Hvor svært kan det være? Politisk udgangspunkt</a:t>
            </a:r>
          </a:p>
          <a:p>
            <a:r>
              <a:rPr lang="da-DK" sz="2400" dirty="0"/>
              <a:t>Værdibaseret tilgang er svar på komplekse problemstillinger? </a:t>
            </a:r>
          </a:p>
          <a:p>
            <a:r>
              <a:rPr lang="da-DK" sz="2400" dirty="0"/>
              <a:t>Uafhængig og ”privat praktiserende” tilgang med afsæt i den unikke faglighed,</a:t>
            </a:r>
          </a:p>
          <a:p>
            <a:r>
              <a:rPr lang="da-DK" sz="2400" dirty="0"/>
              <a:t>Min lovgivning er vigtigere end din lovgivning!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308" y="6309320"/>
            <a:ext cx="836223" cy="42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2880"/>
            <a:ext cx="1405195" cy="102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62567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orø Erhverv_powerpoint skabelon">
  <a:themeElements>
    <a:clrScheme name="Grundfarv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509B"/>
      </a:accent1>
      <a:accent2>
        <a:srgbClr val="92B93C"/>
      </a:accent2>
      <a:accent3>
        <a:srgbClr val="F3F1F1"/>
      </a:accent3>
      <a:accent4>
        <a:srgbClr val="C73B1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dnote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9FFFAF56ABA747AB1DD6843F67DC4A" ma:contentTypeVersion="10" ma:contentTypeDescription="Opret et nyt dokument." ma:contentTypeScope="" ma:versionID="04dd2864d8a58626b90709e0f5df8780">
  <xsd:schema xmlns:xsd="http://www.w3.org/2001/XMLSchema" xmlns:xs="http://www.w3.org/2001/XMLSchema" xmlns:p="http://schemas.microsoft.com/office/2006/metadata/properties" xmlns:ns2="a6cbc550-43e9-4722-bc68-c8561970d8e2" xmlns:ns3="3b7ab38d-a901-4bfd-a36e-87c841cceaeb" targetNamespace="http://schemas.microsoft.com/office/2006/metadata/properties" ma:root="true" ma:fieldsID="cbfb8fc26bb438458f11d0b828851116" ns2:_="" ns3:_="">
    <xsd:import namespace="a6cbc550-43e9-4722-bc68-c8561970d8e2"/>
    <xsd:import namespace="3b7ab38d-a901-4bfd-a36e-87c841ccea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bc550-43e9-4722-bc68-c8561970d8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idst delt efter brug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idst delt eft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ab38d-a901-4bfd-a36e-87c841ccea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E91F81-F229-4126-8C43-BC967933C220}"/>
</file>

<file path=customXml/itemProps2.xml><?xml version="1.0" encoding="utf-8"?>
<ds:datastoreItem xmlns:ds="http://schemas.openxmlformats.org/officeDocument/2006/customXml" ds:itemID="{B3A820F1-0606-44F3-AEF4-AE84B646D930}"/>
</file>

<file path=customXml/itemProps3.xml><?xml version="1.0" encoding="utf-8"?>
<ds:datastoreItem xmlns:ds="http://schemas.openxmlformats.org/officeDocument/2006/customXml" ds:itemID="{9A682B16-DF13-42C0-8026-2DB3E82981CF}"/>
</file>

<file path=docProps/app.xml><?xml version="1.0" encoding="utf-8"?>
<Properties xmlns="http://schemas.openxmlformats.org/officeDocument/2006/extended-properties" xmlns:vt="http://schemas.openxmlformats.org/officeDocument/2006/docPropsVTypes">
  <Template>Sorø Erhverv_powerpoint skabelon</Template>
  <TotalTime>1123</TotalTime>
  <Words>1620</Words>
  <Application>Microsoft Office PowerPoint</Application>
  <PresentationFormat>Skærmshow (4:3)</PresentationFormat>
  <Paragraphs>214</Paragraphs>
  <Slides>20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32" baseType="lpstr">
      <vt:lpstr>ＭＳ Ｐゴシック</vt:lpstr>
      <vt:lpstr>Arial</vt:lpstr>
      <vt:lpstr>Bebas Neue</vt:lpstr>
      <vt:lpstr>Calibri</vt:lpstr>
      <vt:lpstr>Cambria</vt:lpstr>
      <vt:lpstr>Roboto</vt:lpstr>
      <vt:lpstr>Roboto Black</vt:lpstr>
      <vt:lpstr>Tahoma</vt:lpstr>
      <vt:lpstr>Trebuchet MS</vt:lpstr>
      <vt:lpstr>Verdana</vt:lpstr>
      <vt:lpstr>Wingdings</vt:lpstr>
      <vt:lpstr>Sorø Erhverv_powerpoint skabelon</vt:lpstr>
      <vt:lpstr>   Tværgående samarbejde –  hvor svært kan det være? Hvad skal der til?   </vt:lpstr>
      <vt:lpstr>Sorø Kommune – et overblik</vt:lpstr>
      <vt:lpstr>Projekt kerneopgave i forandring</vt:lpstr>
      <vt:lpstr> Sorø har valgt netværkstilgang  ……med udgangspunkt i myndighedssagsbehandlerne og med én koordinerende sagsbehandler. Borger og koordinerende sagsbehandler inviterer de relevante medarbejderne fra udførerområderne, egen læge, psykiatrien, misbrugscentret m.fl.  ind i samarbejdsmøderne  </vt:lpstr>
      <vt:lpstr>De vigtigste elementer i at gennemføre projektet - Hvad skal der til?</vt:lpstr>
      <vt:lpstr>EFFEKTER</vt:lpstr>
      <vt:lpstr>MOTIVATIONEN  Søjleorganiseringen udfordrer en helhedsorienteret indsats i forhold til borgere med komplekse problemstillinger </vt:lpstr>
      <vt:lpstr>HISTORIEN Helhedstanken havde en lang optakt i Sorø…. </vt:lpstr>
      <vt:lpstr>Behov for aflæring</vt:lpstr>
      <vt:lpstr>HVAD MED EFFEKTER PÅ ØKONOMISIDEN?</vt:lpstr>
      <vt:lpstr>HVORDAN ARBEJDER SORØ VIDERE</vt:lpstr>
      <vt:lpstr>Fra projekt til drift</vt:lpstr>
      <vt:lpstr>Netværksorganisation:  Strategisk Forum, Gruppelederforum og samarbejdsmodellen/samarbejdsmøder</vt:lpstr>
      <vt:lpstr>Hvor er vi?</vt:lpstr>
      <vt:lpstr>Hvor er vi?</vt:lpstr>
      <vt:lpstr>Hvor er vi?</vt:lpstr>
      <vt:lpstr>PowerPoint-præsentation</vt:lpstr>
      <vt:lpstr>Governance (kommissorium)</vt:lpstr>
      <vt:lpstr>Udvidet scope: Ikke kun samarbejdsmodellen,   men også den løbende udvikling af opgaveløsningen på velfærdsområderne. Både koordination!!! – OG Kultur, kultur kultur – værdier, værdier, værdier</vt:lpstr>
      <vt:lpstr>PowerPoint-præsentation</vt:lpstr>
    </vt:vector>
  </TitlesOfParts>
  <Company>Sorø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M. Højsgaard</dc:creator>
  <cp:lastModifiedBy>Eva Thoft</cp:lastModifiedBy>
  <cp:revision>102</cp:revision>
  <cp:lastPrinted>2018-09-06T13:25:17Z</cp:lastPrinted>
  <dcterms:created xsi:type="dcterms:W3CDTF">2015-01-26T09:55:57Z</dcterms:created>
  <dcterms:modified xsi:type="dcterms:W3CDTF">2018-09-06T17:04:57Z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0x010100C39FFFAF56ABA747AB1DD6843F67DC4A</vt:lpwstr>
  </property>
</Properties>
</file>